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6858000" cx="9144000"/>
  <p:notesSz cx="6858000" cy="9144000"/>
  <p:embeddedFontLst>
    <p:embeddedFont>
      <p:font typeface="Libre Franklin"/>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1" roundtripDataSignature="AMtx7mgg3gH9Rfzlnnuxt/nnwNhzMpdh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D6F34A-F6E5-4660-A55C-F3E77B9D628F}">
  <a:tblStyle styleId="{08D6F34A-F6E5-4660-A55C-F3E77B9D628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ibreFranklin-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LibreFranklin-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LibreFranklin-italic.fntdata"/><Relationship Id="rId14" Type="http://schemas.openxmlformats.org/officeDocument/2006/relationships/slide" Target="slides/slide8.xml"/><Relationship Id="rId58" Type="http://schemas.openxmlformats.org/officeDocument/2006/relationships/font" Target="fonts/LibreFranklin-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52"/>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2"/>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2"/>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61"/>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1"/>
          <p:cNvSpPr txBox="1"/>
          <p:nvPr>
            <p:ph idx="1" type="body"/>
          </p:nvPr>
        </p:nvSpPr>
        <p:spPr>
          <a:xfrm rot="5400000">
            <a:off x="1928019" y="129382"/>
            <a:ext cx="4525963" cy="74676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31469" lvl="1" marL="914400" algn="l">
              <a:spcBef>
                <a:spcPts val="360"/>
              </a:spcBef>
              <a:spcAft>
                <a:spcPts val="0"/>
              </a:spcAft>
              <a:buSzPts val="1620"/>
              <a:buChar char="⚫"/>
              <a:defRPr/>
            </a:lvl2pPr>
            <a:lvl3pPr indent="-325755" lvl="2" marL="1371600" algn="l">
              <a:spcBef>
                <a:spcPts val="360"/>
              </a:spcBef>
              <a:spcAft>
                <a:spcPts val="0"/>
              </a:spcAft>
              <a:buSzPts val="1530"/>
              <a:buChar char="○"/>
              <a:defRPr/>
            </a:lvl3pPr>
            <a:lvl4pPr indent="-331469" lvl="3" marL="1828800" algn="l">
              <a:spcBef>
                <a:spcPts val="360"/>
              </a:spcBef>
              <a:spcAft>
                <a:spcPts val="0"/>
              </a:spcAft>
              <a:buSzPts val="162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61"/>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1"/>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1"/>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62"/>
          <p:cNvSpPr txBox="1"/>
          <p:nvPr>
            <p:ph type="title"/>
          </p:nvPr>
        </p:nvSpPr>
        <p:spPr>
          <a:xfrm rot="5400000">
            <a:off x="4732338" y="2171701"/>
            <a:ext cx="5851525" cy="2057400"/>
          </a:xfrm>
          <a:prstGeom prst="rect">
            <a:avLst/>
          </a:prstGeom>
          <a:noFill/>
          <a:ln>
            <a:noFill/>
          </a:ln>
        </p:spPr>
        <p:txBody>
          <a:bodyPr anchorCtr="0" anchor="ctr" bIns="45700" lIns="45700" spcFirstLastPara="1" rIns="45700" wrap="square" tIns="45700">
            <a:norm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6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31469" lvl="1" marL="914400" algn="l">
              <a:spcBef>
                <a:spcPts val="360"/>
              </a:spcBef>
              <a:spcAft>
                <a:spcPts val="0"/>
              </a:spcAft>
              <a:buSzPts val="1620"/>
              <a:buChar char="⚫"/>
              <a:defRPr/>
            </a:lvl2pPr>
            <a:lvl3pPr indent="-325755" lvl="2" marL="1371600" algn="l">
              <a:spcBef>
                <a:spcPts val="360"/>
              </a:spcBef>
              <a:spcAft>
                <a:spcPts val="0"/>
              </a:spcAft>
              <a:buSzPts val="1530"/>
              <a:buChar char="○"/>
              <a:defRPr/>
            </a:lvl3pPr>
            <a:lvl4pPr indent="-331469" lvl="3" marL="1828800" algn="l">
              <a:spcBef>
                <a:spcPts val="360"/>
              </a:spcBef>
              <a:spcAft>
                <a:spcPts val="0"/>
              </a:spcAft>
              <a:buSzPts val="162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62"/>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2"/>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2"/>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3"/>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lvl1pPr lvl="0" algn="l">
              <a:spcBef>
                <a:spcPts val="0"/>
              </a:spcBef>
              <a:spcAft>
                <a:spcPts val="0"/>
              </a:spcAft>
              <a:buClr>
                <a:schemeClr val="lt1"/>
              </a:buClr>
              <a:buSzPts val="46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3"/>
          <p:cNvSpPr txBox="1"/>
          <p:nvPr>
            <p:ph idx="1" type="body"/>
          </p:nvPr>
        </p:nvSpPr>
        <p:spPr>
          <a:xfrm>
            <a:off x="457200" y="1600200"/>
            <a:ext cx="7467600" cy="4525963"/>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31469" lvl="1" marL="914400" algn="l">
              <a:spcBef>
                <a:spcPts val="360"/>
              </a:spcBef>
              <a:spcAft>
                <a:spcPts val="0"/>
              </a:spcAft>
              <a:buSzPts val="1620"/>
              <a:buChar char="⚫"/>
              <a:defRPr/>
            </a:lvl2pPr>
            <a:lvl3pPr indent="-325755" lvl="2" marL="1371600" algn="l">
              <a:spcBef>
                <a:spcPts val="360"/>
              </a:spcBef>
              <a:spcAft>
                <a:spcPts val="0"/>
              </a:spcAft>
              <a:buSzPts val="1530"/>
              <a:buChar char="○"/>
              <a:defRPr/>
            </a:lvl3pPr>
            <a:lvl4pPr indent="-331469" lvl="3" marL="1828800" algn="l">
              <a:spcBef>
                <a:spcPts val="360"/>
              </a:spcBef>
              <a:spcAft>
                <a:spcPts val="0"/>
              </a:spcAft>
              <a:buSzPts val="162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0" name="Google Shape;20;p53"/>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3"/>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3"/>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262626"/>
            </a:gs>
            <a:gs pos="30000">
              <a:srgbClr val="2E2E2E"/>
            </a:gs>
            <a:gs pos="100000">
              <a:srgbClr val="7C7C7C"/>
            </a:gs>
          </a:gsLst>
          <a:lin ang="13000000" scaled="0"/>
        </a:gradFill>
      </p:bgPr>
    </p:bg>
    <p:spTree>
      <p:nvGrpSpPr>
        <p:cNvPr id="23" name="Shape 23"/>
        <p:cNvGrpSpPr/>
        <p:nvPr/>
      </p:nvGrpSpPr>
      <p:grpSpPr>
        <a:xfrm>
          <a:off x="0" y="0"/>
          <a:ext cx="0" cy="0"/>
          <a:chOff x="0" y="0"/>
          <a:chExt cx="0" cy="0"/>
        </a:xfrm>
      </p:grpSpPr>
      <p:sp>
        <p:nvSpPr>
          <p:cNvPr id="24" name="Google Shape;24;p54"/>
          <p:cNvSpPr/>
          <p:nvPr/>
        </p:nvSpPr>
        <p:spPr>
          <a:xfrm>
            <a:off x="0" y="4752126"/>
            <a:ext cx="9144000" cy="2112962"/>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rotWithShape="0" algn="ctr" dir="16200000" dist="4445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 name="Google Shape;25;p54"/>
          <p:cNvSpPr/>
          <p:nvPr/>
        </p:nvSpPr>
        <p:spPr>
          <a:xfrm>
            <a:off x="6105525" y="0"/>
            <a:ext cx="3038475" cy="6858000"/>
          </a:xfrm>
          <a:custGeom>
            <a:rect b="b" l="l" r="r" t="t"/>
            <a:pathLst>
              <a:path extrusionOk="0" h="4329" w="1914">
                <a:moveTo>
                  <a:pt x="1914" y="9"/>
                </a:moveTo>
                <a:lnTo>
                  <a:pt x="1914" y="4329"/>
                </a:lnTo>
                <a:lnTo>
                  <a:pt x="204" y="4327"/>
                </a:lnTo>
                <a:cubicBezTo>
                  <a:pt x="1288" y="3574"/>
                  <a:pt x="1608" y="1590"/>
                  <a:pt x="0" y="0"/>
                </a:cubicBezTo>
                <a:lnTo>
                  <a:pt x="1914" y="9"/>
                </a:lnTo>
                <a:close/>
              </a:path>
            </a:pathLst>
          </a:custGeom>
          <a:solidFill>
            <a:srgbClr val="5A5A5A">
              <a:alpha val="40000"/>
            </a:srgbClr>
          </a:solidFill>
          <a:ln>
            <a:noFill/>
          </a:ln>
          <a:effectLst>
            <a:outerShdw blurRad="50800" rotWithShape="0" algn="ctr" dir="10800000" dist="50800">
              <a:srgbClr val="000000">
                <a:alpha val="4470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 name="Google Shape;26;p54"/>
          <p:cNvSpPr txBox="1"/>
          <p:nvPr>
            <p:ph type="ctrTitle"/>
          </p:nvPr>
        </p:nvSpPr>
        <p:spPr>
          <a:xfrm>
            <a:off x="429064" y="3337560"/>
            <a:ext cx="6480048" cy="2301240"/>
          </a:xfrm>
          <a:prstGeom prst="rect">
            <a:avLst/>
          </a:prstGeom>
          <a:noFill/>
          <a:ln>
            <a:noFill/>
          </a:ln>
        </p:spPr>
        <p:txBody>
          <a:bodyPr anchorCtr="0" anchor="t" bIns="45700" lIns="45700" spcFirstLastPara="1" rIns="45700" wrap="square" tIns="45700">
            <a:normAutofit/>
          </a:bodyPr>
          <a:lstStyle>
            <a:lvl1pPr lvl="0" algn="r">
              <a:spcBef>
                <a:spcPts val="0"/>
              </a:spcBef>
              <a:spcAft>
                <a:spcPts val="0"/>
              </a:spcAft>
              <a:buClr>
                <a:srgbClr val="9FD4E6"/>
              </a:buClr>
              <a:buSzPts val="4600"/>
              <a:buFont typeface="Libre Franklin"/>
              <a:buNone/>
              <a:defRPr b="1" cap="none">
                <a:solidFill>
                  <a:srgbClr val="9FD4E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4"/>
          <p:cNvSpPr txBox="1"/>
          <p:nvPr>
            <p:ph idx="1" type="subTitle"/>
          </p:nvPr>
        </p:nvSpPr>
        <p:spPr>
          <a:xfrm>
            <a:off x="433050" y="1544812"/>
            <a:ext cx="6480048" cy="1752600"/>
          </a:xfrm>
          <a:prstGeom prst="rect">
            <a:avLst/>
          </a:prstGeom>
          <a:noFill/>
          <a:ln>
            <a:noFill/>
          </a:ln>
        </p:spPr>
        <p:txBody>
          <a:bodyPr anchorCtr="0" anchor="b" bIns="0" lIns="91425" spcFirstLastPara="1" rIns="45700" wrap="square" tIns="0">
            <a:normAutofit/>
          </a:bodyPr>
          <a:lstStyle>
            <a:lvl1pPr lvl="0" algn="r">
              <a:spcBef>
                <a:spcPts val="400"/>
              </a:spcBef>
              <a:spcAft>
                <a:spcPts val="0"/>
              </a:spcAft>
              <a:buSzPts val="1600"/>
              <a:buNone/>
              <a:defRPr sz="2000">
                <a:solidFill>
                  <a:schemeClr val="lt1"/>
                </a:solidFill>
              </a:defRPr>
            </a:lvl1pPr>
            <a:lvl2pPr lvl="1" algn="ctr">
              <a:spcBef>
                <a:spcPts val="360"/>
              </a:spcBef>
              <a:spcAft>
                <a:spcPts val="0"/>
              </a:spcAft>
              <a:buSzPts val="1620"/>
              <a:buNone/>
              <a:defRPr/>
            </a:lvl2pPr>
            <a:lvl3pPr lvl="2" algn="ctr">
              <a:spcBef>
                <a:spcPts val="360"/>
              </a:spcBef>
              <a:spcAft>
                <a:spcPts val="0"/>
              </a:spcAft>
              <a:buSzPts val="1530"/>
              <a:buNone/>
              <a:defRPr/>
            </a:lvl3pPr>
            <a:lvl4pPr lvl="3" algn="ctr">
              <a:spcBef>
                <a:spcPts val="360"/>
              </a:spcBef>
              <a:spcAft>
                <a:spcPts val="0"/>
              </a:spcAft>
              <a:buSzPts val="162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8" name="Google Shape;28;p54"/>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4"/>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4"/>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262626"/>
            </a:gs>
            <a:gs pos="30000">
              <a:srgbClr val="2E2E2E"/>
            </a:gs>
            <a:gs pos="100000">
              <a:srgbClr val="7C7C7C"/>
            </a:gs>
          </a:gsLst>
          <a:lin ang="13000000" scaled="0"/>
        </a:gradFill>
      </p:bgPr>
    </p:bg>
    <p:spTree>
      <p:nvGrpSpPr>
        <p:cNvPr id="31" name="Shape 31"/>
        <p:cNvGrpSpPr/>
        <p:nvPr/>
      </p:nvGrpSpPr>
      <p:grpSpPr>
        <a:xfrm>
          <a:off x="0" y="0"/>
          <a:ext cx="0" cy="0"/>
          <a:chOff x="0" y="0"/>
          <a:chExt cx="0" cy="0"/>
        </a:xfrm>
      </p:grpSpPr>
      <p:sp>
        <p:nvSpPr>
          <p:cNvPr id="32" name="Google Shape;32;p55"/>
          <p:cNvSpPr/>
          <p:nvPr/>
        </p:nvSpPr>
        <p:spPr>
          <a:xfrm>
            <a:off x="0" y="4752126"/>
            <a:ext cx="9144000" cy="2112962"/>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rotWithShape="0" algn="ctr" dir="16200000" dist="4445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3" name="Google Shape;33;p55"/>
          <p:cNvSpPr/>
          <p:nvPr/>
        </p:nvSpPr>
        <p:spPr>
          <a:xfrm>
            <a:off x="6105525" y="0"/>
            <a:ext cx="3038475" cy="6858000"/>
          </a:xfrm>
          <a:custGeom>
            <a:rect b="b" l="l" r="r" t="t"/>
            <a:pathLst>
              <a:path extrusionOk="0" h="4329" w="1914">
                <a:moveTo>
                  <a:pt x="1914" y="9"/>
                </a:moveTo>
                <a:lnTo>
                  <a:pt x="1914" y="4329"/>
                </a:lnTo>
                <a:lnTo>
                  <a:pt x="204" y="4327"/>
                </a:lnTo>
                <a:cubicBezTo>
                  <a:pt x="1288" y="3574"/>
                  <a:pt x="1608" y="1590"/>
                  <a:pt x="0" y="0"/>
                </a:cubicBezTo>
                <a:lnTo>
                  <a:pt x="1914" y="9"/>
                </a:lnTo>
                <a:close/>
              </a:path>
            </a:pathLst>
          </a:custGeom>
          <a:solidFill>
            <a:srgbClr val="5A5A5A">
              <a:alpha val="40000"/>
            </a:srgbClr>
          </a:solidFill>
          <a:ln>
            <a:noFill/>
          </a:ln>
          <a:effectLst>
            <a:outerShdw blurRad="50800" rotWithShape="0" algn="ctr" dir="10800000" dist="50800">
              <a:srgbClr val="000000">
                <a:alpha val="4470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4" name="Google Shape;34;p55"/>
          <p:cNvSpPr txBox="1"/>
          <p:nvPr>
            <p:ph type="title"/>
          </p:nvPr>
        </p:nvSpPr>
        <p:spPr>
          <a:xfrm>
            <a:off x="685800" y="3583837"/>
            <a:ext cx="6629400" cy="1826363"/>
          </a:xfrm>
          <a:prstGeom prst="rect">
            <a:avLst/>
          </a:prstGeom>
          <a:noFill/>
          <a:ln>
            <a:noFill/>
          </a:ln>
        </p:spPr>
        <p:txBody>
          <a:bodyPr anchorCtr="0" anchor="t" bIns="0" lIns="45700" spcFirstLastPara="1" rIns="45700" wrap="square" tIns="0">
            <a:normAutofit/>
          </a:bodyPr>
          <a:lstStyle>
            <a:lvl1pPr lvl="0" algn="l">
              <a:spcBef>
                <a:spcPts val="0"/>
              </a:spcBef>
              <a:spcAft>
                <a:spcPts val="0"/>
              </a:spcAft>
              <a:buClr>
                <a:srgbClr val="9FD4E6"/>
              </a:buClr>
              <a:buSzPts val="4200"/>
              <a:buFont typeface="Libre Franklin"/>
              <a:buNone/>
              <a:defRPr b="1" sz="4200" cap="none">
                <a:solidFill>
                  <a:srgbClr val="9FD4E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5"/>
          <p:cNvSpPr txBox="1"/>
          <p:nvPr>
            <p:ph idx="1" type="body"/>
          </p:nvPr>
        </p:nvSpPr>
        <p:spPr>
          <a:xfrm>
            <a:off x="685800" y="2485800"/>
            <a:ext cx="6629400" cy="1066688"/>
          </a:xfrm>
          <a:prstGeom prst="rect">
            <a:avLst/>
          </a:prstGeom>
          <a:noFill/>
          <a:ln>
            <a:noFill/>
          </a:ln>
        </p:spPr>
        <p:txBody>
          <a:bodyPr anchorCtr="0" anchor="b" bIns="0" lIns="45700" spcFirstLastPara="1" rIns="45700" wrap="square" tIns="0">
            <a:normAutofit/>
          </a:bodyPr>
          <a:lstStyle>
            <a:lvl1pPr indent="-228600" lvl="0" marL="457200" algn="l">
              <a:spcBef>
                <a:spcPts val="400"/>
              </a:spcBef>
              <a:spcAft>
                <a:spcPts val="0"/>
              </a:spcAft>
              <a:buSzPts val="1600"/>
              <a:buNone/>
              <a:defRPr sz="2000">
                <a:solidFill>
                  <a:schemeClr val="lt1"/>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360"/>
              <a:buNone/>
              <a:defRPr sz="1600">
                <a:solidFill>
                  <a:schemeClr val="lt1"/>
                </a:solidFill>
              </a:defRPr>
            </a:lvl3pPr>
            <a:lvl4pPr indent="-228600" lvl="3" marL="1828800" algn="l">
              <a:spcBef>
                <a:spcPts val="280"/>
              </a:spcBef>
              <a:spcAft>
                <a:spcPts val="0"/>
              </a:spcAft>
              <a:buSzPts val="126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55"/>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5"/>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5"/>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56"/>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6"/>
          <p:cNvSpPr txBox="1"/>
          <p:nvPr>
            <p:ph idx="1" type="body"/>
          </p:nvPr>
        </p:nvSpPr>
        <p:spPr>
          <a:xfrm>
            <a:off x="457200" y="1600200"/>
            <a:ext cx="3657600" cy="4525963"/>
          </a:xfrm>
          <a:prstGeom prst="rect">
            <a:avLst/>
          </a:prstGeom>
          <a:noFill/>
          <a:ln>
            <a:noFill/>
          </a:ln>
        </p:spPr>
        <p:txBody>
          <a:bodyPr anchorCtr="0" anchor="t" bIns="45700" lIns="91425" spcFirstLastPara="1" rIns="91425" wrap="square" tIns="45700">
            <a:normAutofit/>
          </a:bodyPr>
          <a:lstStyle>
            <a:lvl1pPr indent="-360680" lvl="0" marL="457200" algn="l">
              <a:spcBef>
                <a:spcPts val="520"/>
              </a:spcBef>
              <a:spcAft>
                <a:spcPts val="0"/>
              </a:spcAft>
              <a:buSzPts val="2080"/>
              <a:buChar char="⦿"/>
              <a:defRPr sz="2600"/>
            </a:lvl1pPr>
            <a:lvl2pPr indent="-354330" lvl="1" marL="914400" algn="l">
              <a:spcBef>
                <a:spcPts val="440"/>
              </a:spcBef>
              <a:spcAft>
                <a:spcPts val="0"/>
              </a:spcAft>
              <a:buSzPts val="1980"/>
              <a:buChar char="⚫"/>
              <a:defRPr sz="2200"/>
            </a:lvl2pPr>
            <a:lvl3pPr indent="-336550" lvl="2" marL="1371600" algn="l">
              <a:spcBef>
                <a:spcPts val="400"/>
              </a:spcBef>
              <a:spcAft>
                <a:spcPts val="0"/>
              </a:spcAft>
              <a:buSzPts val="1700"/>
              <a:buChar char="○"/>
              <a:defRPr sz="2000"/>
            </a:lvl3pPr>
            <a:lvl4pPr indent="-331469" lvl="3" marL="1828800" algn="l">
              <a:spcBef>
                <a:spcPts val="360"/>
              </a:spcBef>
              <a:spcAft>
                <a:spcPts val="0"/>
              </a:spcAft>
              <a:buSzPts val="162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56"/>
          <p:cNvSpPr txBox="1"/>
          <p:nvPr>
            <p:ph idx="2" type="body"/>
          </p:nvPr>
        </p:nvSpPr>
        <p:spPr>
          <a:xfrm>
            <a:off x="4267200" y="1600200"/>
            <a:ext cx="3657600" cy="4525963"/>
          </a:xfrm>
          <a:prstGeom prst="rect">
            <a:avLst/>
          </a:prstGeom>
          <a:noFill/>
          <a:ln>
            <a:noFill/>
          </a:ln>
        </p:spPr>
        <p:txBody>
          <a:bodyPr anchorCtr="0" anchor="t" bIns="45700" lIns="91425" spcFirstLastPara="1" rIns="91425" wrap="square" tIns="45700">
            <a:normAutofit/>
          </a:bodyPr>
          <a:lstStyle>
            <a:lvl1pPr indent="-360680" lvl="0" marL="457200" algn="l">
              <a:spcBef>
                <a:spcPts val="520"/>
              </a:spcBef>
              <a:spcAft>
                <a:spcPts val="0"/>
              </a:spcAft>
              <a:buSzPts val="2080"/>
              <a:buChar char="⦿"/>
              <a:defRPr sz="2600"/>
            </a:lvl1pPr>
            <a:lvl2pPr indent="-354330" lvl="1" marL="914400" algn="l">
              <a:spcBef>
                <a:spcPts val="440"/>
              </a:spcBef>
              <a:spcAft>
                <a:spcPts val="0"/>
              </a:spcAft>
              <a:buSzPts val="1980"/>
              <a:buChar char="⚫"/>
              <a:defRPr sz="2200"/>
            </a:lvl2pPr>
            <a:lvl3pPr indent="-336550" lvl="2" marL="1371600" algn="l">
              <a:spcBef>
                <a:spcPts val="400"/>
              </a:spcBef>
              <a:spcAft>
                <a:spcPts val="0"/>
              </a:spcAft>
              <a:buSzPts val="1700"/>
              <a:buChar char="○"/>
              <a:defRPr sz="2000"/>
            </a:lvl3pPr>
            <a:lvl4pPr indent="-331469" lvl="3" marL="1828800" algn="l">
              <a:spcBef>
                <a:spcPts val="360"/>
              </a:spcBef>
              <a:spcAft>
                <a:spcPts val="0"/>
              </a:spcAft>
              <a:buSzPts val="162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3" name="Google Shape;43;p56"/>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6"/>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6"/>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6" name="Shape 46"/>
        <p:cNvGrpSpPr/>
        <p:nvPr/>
      </p:nvGrpSpPr>
      <p:grpSpPr>
        <a:xfrm>
          <a:off x="0" y="0"/>
          <a:ext cx="0" cy="0"/>
          <a:chOff x="0" y="0"/>
          <a:chExt cx="0" cy="0"/>
        </a:xfrm>
      </p:grpSpPr>
      <p:sp>
        <p:nvSpPr>
          <p:cNvPr id="47" name="Google Shape;47;p57"/>
          <p:cNvSpPr txBox="1"/>
          <p:nvPr>
            <p:ph type="title"/>
          </p:nvPr>
        </p:nvSpPr>
        <p:spPr>
          <a:xfrm>
            <a:off x="457200" y="273050"/>
            <a:ext cx="8229600" cy="1143000"/>
          </a:xfrm>
          <a:prstGeom prst="rect">
            <a:avLst/>
          </a:prstGeom>
          <a:noFill/>
          <a:ln>
            <a:noFill/>
          </a:ln>
        </p:spPr>
        <p:txBody>
          <a:bodyPr anchorCtr="0" anchor="ctr" bIns="45700" lIns="45700" spcFirstLastPara="1" rIns="45700" wrap="square" tIns="45700">
            <a:normAutofit/>
          </a:bodyPr>
          <a:lstStyle>
            <a:lvl1pPr lvl="0" algn="l">
              <a:spcBef>
                <a:spcPts val="0"/>
              </a:spcBef>
              <a:spcAft>
                <a:spcPts val="0"/>
              </a:spcAft>
              <a:buClr>
                <a:schemeClr val="lt1"/>
              </a:buClr>
              <a:buSzPts val="46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7"/>
          <p:cNvSpPr txBox="1"/>
          <p:nvPr>
            <p:ph idx="1" type="body"/>
          </p:nvPr>
        </p:nvSpPr>
        <p:spPr>
          <a:xfrm>
            <a:off x="457200" y="5486400"/>
            <a:ext cx="4040188" cy="838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SzPts val="1920"/>
              <a:buNone/>
              <a:defRPr b="1" sz="2400">
                <a:solidFill>
                  <a:schemeClr val="accent1"/>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530"/>
              <a:buNone/>
              <a:defRPr b="1" sz="1800"/>
            </a:lvl3pPr>
            <a:lvl4pPr indent="-228600" lvl="3" marL="1828800" algn="l">
              <a:spcBef>
                <a:spcPts val="320"/>
              </a:spcBef>
              <a:spcAft>
                <a:spcPts val="0"/>
              </a:spcAft>
              <a:buSzPts val="144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9" name="Google Shape;49;p57"/>
          <p:cNvSpPr txBox="1"/>
          <p:nvPr>
            <p:ph idx="2" type="body"/>
          </p:nvPr>
        </p:nvSpPr>
        <p:spPr>
          <a:xfrm>
            <a:off x="4645025" y="5486400"/>
            <a:ext cx="4041775" cy="838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SzPts val="1920"/>
              <a:buNone/>
              <a:defRPr b="1" sz="2400">
                <a:solidFill>
                  <a:schemeClr val="accent1"/>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530"/>
              <a:buNone/>
              <a:defRPr b="1" sz="1800"/>
            </a:lvl3pPr>
            <a:lvl4pPr indent="-228600" lvl="3" marL="1828800" algn="l">
              <a:spcBef>
                <a:spcPts val="320"/>
              </a:spcBef>
              <a:spcAft>
                <a:spcPts val="0"/>
              </a:spcAft>
              <a:buSzPts val="144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57"/>
          <p:cNvSpPr txBox="1"/>
          <p:nvPr>
            <p:ph idx="3" type="body"/>
          </p:nvPr>
        </p:nvSpPr>
        <p:spPr>
          <a:xfrm>
            <a:off x="457200" y="1516912"/>
            <a:ext cx="4040188" cy="3941763"/>
          </a:xfrm>
          <a:prstGeom prst="rect">
            <a:avLst/>
          </a:prstGeom>
          <a:noFill/>
          <a:ln>
            <a:noFill/>
          </a:ln>
        </p:spPr>
        <p:txBody>
          <a:bodyPr anchorCtr="0" anchor="t" bIns="45700" lIns="91425" spcFirstLastPara="1" rIns="91425" wrap="square" tIns="45700">
            <a:normAutofit/>
          </a:bodyPr>
          <a:lstStyle>
            <a:lvl1pPr indent="-350520" lvl="0" marL="457200" algn="l">
              <a:spcBef>
                <a:spcPts val="480"/>
              </a:spcBef>
              <a:spcAft>
                <a:spcPts val="0"/>
              </a:spcAft>
              <a:buSzPts val="1920"/>
              <a:buChar char="⦿"/>
              <a:defRPr sz="2400"/>
            </a:lvl1pPr>
            <a:lvl2pPr indent="-342900" lvl="1" marL="914400" algn="l">
              <a:spcBef>
                <a:spcPts val="400"/>
              </a:spcBef>
              <a:spcAft>
                <a:spcPts val="0"/>
              </a:spcAft>
              <a:buSzPts val="1800"/>
              <a:buChar char="⚫"/>
              <a:defRPr sz="2000"/>
            </a:lvl2pPr>
            <a:lvl3pPr indent="-325755" lvl="2" marL="1371600" algn="l">
              <a:spcBef>
                <a:spcPts val="360"/>
              </a:spcBef>
              <a:spcAft>
                <a:spcPts val="0"/>
              </a:spcAft>
              <a:buSzPts val="1530"/>
              <a:buChar char="○"/>
              <a:defRPr sz="1800"/>
            </a:lvl3pPr>
            <a:lvl4pPr indent="-320039" lvl="3" marL="1828800" algn="l">
              <a:spcBef>
                <a:spcPts val="320"/>
              </a:spcBef>
              <a:spcAft>
                <a:spcPts val="0"/>
              </a:spcAft>
              <a:buSzPts val="144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1" name="Google Shape;51;p57"/>
          <p:cNvSpPr txBox="1"/>
          <p:nvPr>
            <p:ph idx="4" type="body"/>
          </p:nvPr>
        </p:nvSpPr>
        <p:spPr>
          <a:xfrm>
            <a:off x="4645025" y="1516912"/>
            <a:ext cx="4041775" cy="3941763"/>
          </a:xfrm>
          <a:prstGeom prst="rect">
            <a:avLst/>
          </a:prstGeom>
          <a:noFill/>
          <a:ln>
            <a:noFill/>
          </a:ln>
        </p:spPr>
        <p:txBody>
          <a:bodyPr anchorCtr="0" anchor="t" bIns="45700" lIns="91425" spcFirstLastPara="1" rIns="91425" wrap="square" tIns="45700">
            <a:normAutofit/>
          </a:bodyPr>
          <a:lstStyle>
            <a:lvl1pPr indent="-350520" lvl="0" marL="457200" algn="l">
              <a:spcBef>
                <a:spcPts val="480"/>
              </a:spcBef>
              <a:spcAft>
                <a:spcPts val="0"/>
              </a:spcAft>
              <a:buSzPts val="1920"/>
              <a:buChar char="⦿"/>
              <a:defRPr sz="2400"/>
            </a:lvl1pPr>
            <a:lvl2pPr indent="-342900" lvl="1" marL="914400" algn="l">
              <a:spcBef>
                <a:spcPts val="400"/>
              </a:spcBef>
              <a:spcAft>
                <a:spcPts val="0"/>
              </a:spcAft>
              <a:buSzPts val="1800"/>
              <a:buChar char="⚫"/>
              <a:defRPr sz="2000"/>
            </a:lvl2pPr>
            <a:lvl3pPr indent="-325755" lvl="2" marL="1371600" algn="l">
              <a:spcBef>
                <a:spcPts val="360"/>
              </a:spcBef>
              <a:spcAft>
                <a:spcPts val="0"/>
              </a:spcAft>
              <a:buSzPts val="1530"/>
              <a:buChar char="○"/>
              <a:defRPr sz="1800"/>
            </a:lvl3pPr>
            <a:lvl4pPr indent="-320039" lvl="3" marL="1828800" algn="l">
              <a:spcBef>
                <a:spcPts val="320"/>
              </a:spcBef>
              <a:spcAft>
                <a:spcPts val="0"/>
              </a:spcAft>
              <a:buSzPts val="144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57"/>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7"/>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7"/>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58"/>
          <p:cNvSpPr txBox="1"/>
          <p:nvPr>
            <p:ph type="title"/>
          </p:nvPr>
        </p:nvSpPr>
        <p:spPr>
          <a:xfrm>
            <a:off x="457200" y="274320"/>
            <a:ext cx="7470648" cy="1143000"/>
          </a:xfrm>
          <a:prstGeom prst="rect">
            <a:avLst/>
          </a:prstGeom>
          <a:noFill/>
          <a:ln>
            <a:noFill/>
          </a:ln>
        </p:spPr>
        <p:txBody>
          <a:bodyPr anchorCtr="0" anchor="ctr" bIns="45700" lIns="45700" spcFirstLastPara="1" rIns="45700" wrap="square" tIns="45700">
            <a:normAutofit/>
          </a:bodyPr>
          <a:lstStyle>
            <a:lvl1pPr lvl="0" algn="l">
              <a:spcBef>
                <a:spcPts val="0"/>
              </a:spcBef>
              <a:spcAft>
                <a:spcPts val="0"/>
              </a:spcAft>
              <a:buClr>
                <a:schemeClr val="lt1"/>
              </a:buClr>
              <a:buSzPts val="4600"/>
              <a:buFont typeface="Libre Franklin"/>
              <a:buNone/>
              <a:defRPr sz="4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58"/>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8"/>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58"/>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59"/>
          <p:cNvSpPr txBox="1"/>
          <p:nvPr>
            <p:ph type="title"/>
          </p:nvPr>
        </p:nvSpPr>
        <p:spPr>
          <a:xfrm>
            <a:off x="457200" y="1185528"/>
            <a:ext cx="3200400" cy="730250"/>
          </a:xfrm>
          <a:prstGeom prst="rect">
            <a:avLst/>
          </a:prstGeom>
          <a:noFill/>
          <a:ln>
            <a:noFill/>
          </a:ln>
        </p:spPr>
        <p:txBody>
          <a:bodyPr anchorCtr="0" anchor="t" bIns="0" lIns="45700" spcFirstLastPara="1" rIns="45700" wrap="square" tIns="0">
            <a:normAutofit/>
          </a:bodyPr>
          <a:lstStyle>
            <a:lvl1pPr lvl="0" algn="l">
              <a:spcBef>
                <a:spcPts val="0"/>
              </a:spcBef>
              <a:spcAft>
                <a:spcPts val="0"/>
              </a:spcAft>
              <a:buClr>
                <a:schemeClr val="accent1"/>
              </a:buClr>
              <a:buSzPts val="1800"/>
              <a:buFont typeface="Libre Franklin"/>
              <a:buNone/>
              <a:defRPr b="1" sz="1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59"/>
          <p:cNvSpPr txBox="1"/>
          <p:nvPr>
            <p:ph idx="1" type="body"/>
          </p:nvPr>
        </p:nvSpPr>
        <p:spPr>
          <a:xfrm>
            <a:off x="457200" y="214424"/>
            <a:ext cx="2743200" cy="914400"/>
          </a:xfrm>
          <a:prstGeom prst="rect">
            <a:avLst/>
          </a:prstGeom>
          <a:noFill/>
          <a:ln>
            <a:noFill/>
          </a:ln>
        </p:spPr>
        <p:txBody>
          <a:bodyPr anchorCtr="0" anchor="b" bIns="0" lIns="45700" spcFirstLastPara="1" rIns="45700" wrap="square" tIns="0">
            <a:norm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850"/>
              <a:buNone/>
              <a:defRPr sz="1000"/>
            </a:lvl3pPr>
            <a:lvl4pPr indent="-228600" lvl="3" marL="1828800" algn="l">
              <a:spcBef>
                <a:spcPts val="180"/>
              </a:spcBef>
              <a:spcAft>
                <a:spcPts val="0"/>
              </a:spcAft>
              <a:buSzPts val="810"/>
              <a:buNone/>
              <a:defRPr sz="900"/>
            </a:lvl4pPr>
            <a:lvl5pPr indent="-228600" lvl="4" marL="2286000" algn="l">
              <a:spcBef>
                <a:spcPts val="180"/>
              </a:spcBef>
              <a:spcAft>
                <a:spcPts val="0"/>
              </a:spcAft>
              <a:buSzPts val="900"/>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59"/>
          <p:cNvSpPr txBox="1"/>
          <p:nvPr>
            <p:ph idx="2" type="body"/>
          </p:nvPr>
        </p:nvSpPr>
        <p:spPr>
          <a:xfrm>
            <a:off x="457200" y="1981200"/>
            <a:ext cx="7086600" cy="3810000"/>
          </a:xfrm>
          <a:prstGeom prst="rect">
            <a:avLst/>
          </a:prstGeom>
          <a:noFill/>
          <a:ln>
            <a:noFill/>
          </a:ln>
        </p:spPr>
        <p:txBody>
          <a:bodyPr anchorCtr="0" anchor="t" bIns="45700" lIns="91425" spcFirstLastPara="1" rIns="91425" wrap="square" tIns="45700">
            <a:normAutofit/>
          </a:bodyPr>
          <a:lstStyle>
            <a:lvl1pPr indent="-370840" lvl="0" marL="457200" algn="l">
              <a:spcBef>
                <a:spcPts val="560"/>
              </a:spcBef>
              <a:spcAft>
                <a:spcPts val="0"/>
              </a:spcAft>
              <a:buSzPts val="2240"/>
              <a:buChar char="⦿"/>
              <a:defRPr sz="2800"/>
            </a:lvl1pPr>
            <a:lvl2pPr indent="-365760" lvl="1" marL="914400" algn="l">
              <a:spcBef>
                <a:spcPts val="480"/>
              </a:spcBef>
              <a:spcAft>
                <a:spcPts val="0"/>
              </a:spcAft>
              <a:buSzPts val="2160"/>
              <a:buChar char="⚫"/>
              <a:defRPr sz="2400"/>
            </a:lvl2pPr>
            <a:lvl3pPr indent="-347344" lvl="2" marL="1371600" algn="l">
              <a:spcBef>
                <a:spcPts val="440"/>
              </a:spcBef>
              <a:spcAft>
                <a:spcPts val="0"/>
              </a:spcAft>
              <a:buSzPts val="1870"/>
              <a:buChar char="○"/>
              <a:defRPr sz="2200"/>
            </a:lvl3pPr>
            <a:lvl4pPr indent="-342900" lvl="3" marL="1828800" algn="l">
              <a:spcBef>
                <a:spcPts val="400"/>
              </a:spcBef>
              <a:spcAft>
                <a:spcPts val="0"/>
              </a:spcAft>
              <a:buSzPts val="1800"/>
              <a:buChar char="⚫"/>
              <a:defRPr sz="2000"/>
            </a:lvl4pPr>
            <a:lvl5pPr indent="-355600" lvl="4" marL="2286000" algn="l">
              <a:spcBef>
                <a:spcPts val="400"/>
              </a:spcBef>
              <a:spcAft>
                <a:spcPts val="0"/>
              </a:spcAft>
              <a:buSzPts val="2000"/>
              <a:buChar char="-"/>
              <a:defRPr sz="20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59"/>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9"/>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9"/>
          <p:cNvSpPr txBox="1"/>
          <p:nvPr>
            <p:ph idx="12" type="sldNum"/>
          </p:nvPr>
        </p:nvSpPr>
        <p:spPr>
          <a:xfrm>
            <a:off x="8156448" y="6422064"/>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7" name="Shape 67"/>
        <p:cNvGrpSpPr/>
        <p:nvPr/>
      </p:nvGrpSpPr>
      <p:grpSpPr>
        <a:xfrm>
          <a:off x="0" y="0"/>
          <a:ext cx="0" cy="0"/>
          <a:chOff x="0" y="0"/>
          <a:chExt cx="0" cy="0"/>
        </a:xfrm>
      </p:grpSpPr>
      <p:sp>
        <p:nvSpPr>
          <p:cNvPr id="68" name="Google Shape;68;p60"/>
          <p:cNvSpPr txBox="1"/>
          <p:nvPr>
            <p:ph type="title"/>
          </p:nvPr>
        </p:nvSpPr>
        <p:spPr>
          <a:xfrm>
            <a:off x="5556732" y="1705709"/>
            <a:ext cx="3053868" cy="1253808"/>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accent1"/>
              </a:buClr>
              <a:buSzPts val="2200"/>
              <a:buFont typeface="Libre Franklin"/>
              <a:buNone/>
              <a:defRPr b="1" sz="2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60"/>
          <p:cNvSpPr/>
          <p:nvPr>
            <p:ph idx="2" type="pic"/>
          </p:nvPr>
        </p:nvSpPr>
        <p:spPr>
          <a:xfrm>
            <a:off x="1065628" y="1019907"/>
            <a:ext cx="4114800" cy="4114800"/>
          </a:xfrm>
          <a:prstGeom prst="ellipse">
            <a:avLst/>
          </a:prstGeom>
          <a:solidFill>
            <a:srgbClr val="2B2B2B"/>
          </a:solidFill>
          <a:ln cap="flat" cmpd="sng" w="50800">
            <a:solidFill>
              <a:schemeClr val="dk2"/>
            </a:solidFill>
            <a:prstDash val="solid"/>
            <a:miter lim="800000"/>
            <a:headEnd len="sm" w="sm" type="none"/>
            <a:tailEnd len="sm" w="sm" type="none"/>
          </a:ln>
          <a:effectLst>
            <a:outerShdw blurRad="152000" sx="-80000" rotWithShape="0" dir="5400000" dist="345000" sy="-18000">
              <a:srgbClr val="000000">
                <a:alpha val="24705"/>
              </a:srgbClr>
            </a:outerShdw>
          </a:effectLst>
        </p:spPr>
      </p:sp>
      <p:sp>
        <p:nvSpPr>
          <p:cNvPr id="70" name="Google Shape;70;p60"/>
          <p:cNvSpPr txBox="1"/>
          <p:nvPr>
            <p:ph idx="1" type="body"/>
          </p:nvPr>
        </p:nvSpPr>
        <p:spPr>
          <a:xfrm>
            <a:off x="5556734" y="2998765"/>
            <a:ext cx="3053866" cy="2663482"/>
          </a:xfrm>
          <a:prstGeom prst="rect">
            <a:avLst/>
          </a:prstGeom>
          <a:noFill/>
          <a:ln>
            <a:noFill/>
          </a:ln>
        </p:spPr>
        <p:txBody>
          <a:bodyPr anchorCtr="0" anchor="t" bIns="45700" lIns="45700" spcFirstLastPara="1" rIns="45700" wrap="square" tIns="45700">
            <a:normAutofit/>
          </a:bodyPr>
          <a:lstStyle>
            <a:lvl1pPr indent="-228600" lvl="0" marL="457200" algn="l">
              <a:spcBef>
                <a:spcPts val="240"/>
              </a:spcBef>
              <a:spcAft>
                <a:spcPts val="0"/>
              </a:spcAft>
              <a:buSzPts val="960"/>
              <a:buFont typeface="Arial"/>
              <a:buNone/>
              <a:defRPr sz="1200"/>
            </a:lvl1pPr>
            <a:lvl2pPr indent="-228600" lvl="1" marL="914400" algn="l">
              <a:spcBef>
                <a:spcPts val="240"/>
              </a:spcBef>
              <a:spcAft>
                <a:spcPts val="0"/>
              </a:spcAft>
              <a:buSzPts val="1080"/>
              <a:buFont typeface="Arial"/>
              <a:buNone/>
              <a:defRPr sz="1200"/>
            </a:lvl2pPr>
            <a:lvl3pPr indent="-228600" lvl="2" marL="1371600" algn="l">
              <a:spcBef>
                <a:spcPts val="200"/>
              </a:spcBef>
              <a:spcAft>
                <a:spcPts val="0"/>
              </a:spcAft>
              <a:buSzPts val="850"/>
              <a:buFont typeface="Arial"/>
              <a:buNone/>
              <a:defRPr sz="1000"/>
            </a:lvl3pPr>
            <a:lvl4pPr indent="-228600" lvl="3" marL="1828800" algn="l">
              <a:spcBef>
                <a:spcPts val="180"/>
              </a:spcBef>
              <a:spcAft>
                <a:spcPts val="0"/>
              </a:spcAft>
              <a:buSzPts val="810"/>
              <a:buFont typeface="Arial"/>
              <a:buNone/>
              <a:defRPr sz="900"/>
            </a:lvl4pPr>
            <a:lvl5pPr indent="-228600" lvl="4" marL="2286000" algn="l">
              <a:spcBef>
                <a:spcPts val="180"/>
              </a:spcBef>
              <a:spcAft>
                <a:spcPts val="0"/>
              </a:spcAft>
              <a:buSzPts val="900"/>
              <a:buFont typeface="Arial"/>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1" name="Google Shape;71;p60"/>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0"/>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0"/>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51"/>
          <p:cNvSpPr/>
          <p:nvPr/>
        </p:nvSpPr>
        <p:spPr>
          <a:xfrm>
            <a:off x="0" y="4752126"/>
            <a:ext cx="9144000" cy="2112962"/>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rotWithShape="0" algn="ctr" dir="16200000" dist="4445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7" name="Google Shape;7;p51"/>
          <p:cNvSpPr/>
          <p:nvPr/>
        </p:nvSpPr>
        <p:spPr>
          <a:xfrm>
            <a:off x="7315200" y="0"/>
            <a:ext cx="1828800" cy="6858000"/>
          </a:xfrm>
          <a:custGeom>
            <a:rect b="b" l="l" r="r" t="t"/>
            <a:pathLst>
              <a:path extrusionOk="0" h="4329" w="1914">
                <a:moveTo>
                  <a:pt x="1914" y="9"/>
                </a:moveTo>
                <a:lnTo>
                  <a:pt x="1914" y="4329"/>
                </a:lnTo>
                <a:lnTo>
                  <a:pt x="204" y="4327"/>
                </a:lnTo>
                <a:cubicBezTo>
                  <a:pt x="1288" y="3574"/>
                  <a:pt x="2082" y="1734"/>
                  <a:pt x="0" y="0"/>
                </a:cubicBezTo>
                <a:lnTo>
                  <a:pt x="1914" y="9"/>
                </a:lnTo>
                <a:close/>
              </a:path>
            </a:pathLst>
          </a:custGeom>
          <a:solidFill>
            <a:srgbClr val="5A5A5A">
              <a:alpha val="40000"/>
            </a:srgbClr>
          </a:solidFill>
          <a:ln>
            <a:noFill/>
          </a:ln>
          <a:effectLst>
            <a:outerShdw blurRad="50800" rotWithShape="0" algn="ctr" dir="10800000" dist="50800">
              <a:srgbClr val="000000">
                <a:alpha val="4470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8" name="Google Shape;8;p51"/>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lvl1pPr lvl="0" marR="0" rtl="0" algn="l">
              <a:spcBef>
                <a:spcPts val="0"/>
              </a:spcBef>
              <a:spcAft>
                <a:spcPts val="0"/>
              </a:spcAft>
              <a:buClr>
                <a:schemeClr val="lt1"/>
              </a:buClr>
              <a:buSzPts val="4600"/>
              <a:buFont typeface="Libre Franklin"/>
              <a:buNone/>
              <a:defRPr b="0" i="0" sz="4600" u="none" cap="none" strike="noStrike">
                <a:solidFill>
                  <a:schemeClr val="lt1"/>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51"/>
          <p:cNvSpPr txBox="1"/>
          <p:nvPr>
            <p:ph idx="1" type="body"/>
          </p:nvPr>
        </p:nvSpPr>
        <p:spPr>
          <a:xfrm>
            <a:off x="457200" y="1600200"/>
            <a:ext cx="7467600" cy="4525963"/>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chemeClr val="accent3"/>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accent4"/>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10" name="Google Shape;10;p51"/>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marR="0" rtl="0" algn="l">
              <a:spcBef>
                <a:spcPts val="0"/>
              </a:spcBef>
              <a:spcAft>
                <a:spcPts val="0"/>
              </a:spcAft>
              <a:buSzPts val="1400"/>
              <a:buNone/>
              <a:defRPr sz="1000">
                <a:solidFill>
                  <a:srgbClr val="9A9997"/>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 name="Google Shape;11;p51"/>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marR="0" rtl="0" algn="ctr">
              <a:spcBef>
                <a:spcPts val="0"/>
              </a:spcBef>
              <a:spcAft>
                <a:spcPts val="0"/>
              </a:spcAft>
              <a:buSzPts val="1400"/>
              <a:buNone/>
              <a:defRPr sz="1000">
                <a:solidFill>
                  <a:srgbClr val="9A9997"/>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 name="Google Shape;12;p51"/>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000" u="none">
                <a:solidFill>
                  <a:srgbClr val="9A9997"/>
                </a:solidFill>
                <a:latin typeface="Arial"/>
                <a:ea typeface="Arial"/>
                <a:cs typeface="Arial"/>
                <a:sym typeface="Arial"/>
              </a:defRPr>
            </a:lvl1pPr>
            <a:lvl2pPr indent="0" lvl="1" marL="0" marR="0" rtl="0" algn="r">
              <a:spcBef>
                <a:spcPts val="0"/>
              </a:spcBef>
              <a:buNone/>
              <a:defRPr b="0" sz="1000" u="none">
                <a:solidFill>
                  <a:srgbClr val="9A9997"/>
                </a:solidFill>
                <a:latin typeface="Arial"/>
                <a:ea typeface="Arial"/>
                <a:cs typeface="Arial"/>
                <a:sym typeface="Arial"/>
              </a:defRPr>
            </a:lvl2pPr>
            <a:lvl3pPr indent="0" lvl="2" marL="0" marR="0" rtl="0" algn="r">
              <a:spcBef>
                <a:spcPts val="0"/>
              </a:spcBef>
              <a:buNone/>
              <a:defRPr b="0" sz="1000" u="none">
                <a:solidFill>
                  <a:srgbClr val="9A9997"/>
                </a:solidFill>
                <a:latin typeface="Arial"/>
                <a:ea typeface="Arial"/>
                <a:cs typeface="Arial"/>
                <a:sym typeface="Arial"/>
              </a:defRPr>
            </a:lvl3pPr>
            <a:lvl4pPr indent="0" lvl="3" marL="0" marR="0" rtl="0" algn="r">
              <a:spcBef>
                <a:spcPts val="0"/>
              </a:spcBef>
              <a:buNone/>
              <a:defRPr b="0" sz="1000" u="none">
                <a:solidFill>
                  <a:srgbClr val="9A9997"/>
                </a:solidFill>
                <a:latin typeface="Arial"/>
                <a:ea typeface="Arial"/>
                <a:cs typeface="Arial"/>
                <a:sym typeface="Arial"/>
              </a:defRPr>
            </a:lvl4pPr>
            <a:lvl5pPr indent="0" lvl="4" marL="0" marR="0" rtl="0" algn="r">
              <a:spcBef>
                <a:spcPts val="0"/>
              </a:spcBef>
              <a:buNone/>
              <a:defRPr b="0" sz="1000" u="none">
                <a:solidFill>
                  <a:srgbClr val="9A9997"/>
                </a:solidFill>
                <a:latin typeface="Arial"/>
                <a:ea typeface="Arial"/>
                <a:cs typeface="Arial"/>
                <a:sym typeface="Arial"/>
              </a:defRPr>
            </a:lvl5pPr>
            <a:lvl6pPr indent="0" lvl="5" marL="0" marR="0" rtl="0" algn="r">
              <a:spcBef>
                <a:spcPts val="0"/>
              </a:spcBef>
              <a:buNone/>
              <a:defRPr b="0" sz="1000" u="none">
                <a:solidFill>
                  <a:srgbClr val="9A9997"/>
                </a:solidFill>
                <a:latin typeface="Arial"/>
                <a:ea typeface="Arial"/>
                <a:cs typeface="Arial"/>
                <a:sym typeface="Arial"/>
              </a:defRPr>
            </a:lvl6pPr>
            <a:lvl7pPr indent="0" lvl="6" marL="0" marR="0" rtl="0" algn="r">
              <a:spcBef>
                <a:spcPts val="0"/>
              </a:spcBef>
              <a:buNone/>
              <a:defRPr b="0" sz="1000" u="none">
                <a:solidFill>
                  <a:srgbClr val="9A9997"/>
                </a:solidFill>
                <a:latin typeface="Arial"/>
                <a:ea typeface="Arial"/>
                <a:cs typeface="Arial"/>
                <a:sym typeface="Arial"/>
              </a:defRPr>
            </a:lvl7pPr>
            <a:lvl8pPr indent="0" lvl="7" marL="0" marR="0" rtl="0" algn="r">
              <a:spcBef>
                <a:spcPts val="0"/>
              </a:spcBef>
              <a:buNone/>
              <a:defRPr b="0" sz="1000" u="none">
                <a:solidFill>
                  <a:srgbClr val="9A9997"/>
                </a:solidFill>
                <a:latin typeface="Arial"/>
                <a:ea typeface="Arial"/>
                <a:cs typeface="Arial"/>
                <a:sym typeface="Arial"/>
              </a:defRPr>
            </a:lvl8pPr>
            <a:lvl9pPr indent="0" lvl="8" marL="0" marR="0" rtl="0" algn="r">
              <a:spcBef>
                <a:spcPts val="0"/>
              </a:spcBef>
              <a:buNone/>
              <a:defRPr b="0" sz="1000" u="none">
                <a:solidFill>
                  <a:srgbClr val="9A999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3.jp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nvSpPr>
        <p:spPr>
          <a:xfrm>
            <a:off x="142875" y="1425714"/>
            <a:ext cx="85725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F7DF53"/>
                </a:solidFill>
                <a:latin typeface="Arial"/>
                <a:ea typeface="Arial"/>
                <a:cs typeface="Arial"/>
                <a:sym typeface="Arial"/>
              </a:rPr>
              <a:t>False Alarm Detection System</a:t>
            </a:r>
            <a:endParaRPr sz="4000">
              <a:solidFill>
                <a:srgbClr val="F7DF53"/>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idx="1" type="body"/>
          </p:nvPr>
        </p:nvSpPr>
        <p:spPr>
          <a:xfrm>
            <a:off x="0" y="1219200"/>
            <a:ext cx="8699501" cy="4924425"/>
          </a:xfrm>
          <a:prstGeom prst="rect">
            <a:avLst/>
          </a:prstGeom>
          <a:noFill/>
          <a:ln>
            <a:noFill/>
          </a:ln>
        </p:spPr>
        <p:txBody>
          <a:bodyPr anchorCtr="0" anchor="t" bIns="45700" lIns="91425" spcFirstLastPara="1" rIns="91425" wrap="square" tIns="45700">
            <a:normAutofit/>
          </a:bodyPr>
          <a:lstStyle/>
          <a:p>
            <a:pPr indent="-384047" lvl="0" marL="420624" rtl="0" algn="l">
              <a:spcBef>
                <a:spcPts val="0"/>
              </a:spcBef>
              <a:spcAft>
                <a:spcPts val="0"/>
              </a:spcAft>
              <a:buSzPts val="2080"/>
              <a:buChar char="⦿"/>
            </a:pPr>
            <a:r>
              <a:rPr lang="en-US" sz="2600">
                <a:latin typeface="Times New Roman"/>
                <a:ea typeface="Times New Roman"/>
                <a:cs typeface="Times New Roman"/>
                <a:sym typeface="Times New Roman"/>
              </a:rPr>
              <a:t>False alarm detection system is a web based system use in a chemical industry to manage H2S gas detection. </a:t>
            </a:r>
            <a:endParaRPr/>
          </a:p>
          <a:p>
            <a:pPr indent="-384047" lvl="0" marL="420624" rtl="0" algn="l">
              <a:spcBef>
                <a:spcPts val="520"/>
              </a:spcBef>
              <a:spcAft>
                <a:spcPts val="0"/>
              </a:spcAft>
              <a:buSzPts val="2080"/>
              <a:buNone/>
            </a:pPr>
            <a:r>
              <a:t/>
            </a:r>
            <a:endParaRPr sz="2600">
              <a:latin typeface="Times New Roman"/>
              <a:ea typeface="Times New Roman"/>
              <a:cs typeface="Times New Roman"/>
              <a:sym typeface="Times New Roman"/>
            </a:endParaRPr>
          </a:p>
          <a:p>
            <a:pPr indent="-384047" lvl="0" marL="420624" rtl="0" algn="l">
              <a:spcBef>
                <a:spcPts val="520"/>
              </a:spcBef>
              <a:spcAft>
                <a:spcPts val="0"/>
              </a:spcAft>
              <a:buSzPts val="2080"/>
              <a:buChar char="⦿"/>
            </a:pPr>
            <a:r>
              <a:rPr lang="en-US" sz="2600">
                <a:latin typeface="Times New Roman"/>
                <a:ea typeface="Times New Roman"/>
                <a:cs typeface="Times New Roman"/>
                <a:sym typeface="Times New Roman"/>
              </a:rPr>
              <a:t>False alarm detection system is reduce to help supporting team cost. The system will be reliable and fast tool in the daily work and will also be ensure security solution of staff.</a:t>
            </a:r>
            <a:endParaRPr/>
          </a:p>
          <a:p>
            <a:pPr indent="-251968" lvl="0" marL="420624" rtl="0" algn="l">
              <a:spcBef>
                <a:spcPts val="520"/>
              </a:spcBef>
              <a:spcAft>
                <a:spcPts val="0"/>
              </a:spcAft>
              <a:buSzPts val="2080"/>
              <a:buNone/>
            </a:pPr>
            <a:r>
              <a:t/>
            </a:r>
            <a:endParaRPr sz="2600">
              <a:latin typeface="Times New Roman"/>
              <a:ea typeface="Times New Roman"/>
              <a:cs typeface="Times New Roman"/>
              <a:sym typeface="Times New Roman"/>
            </a:endParaRPr>
          </a:p>
        </p:txBody>
      </p:sp>
      <p:sp>
        <p:nvSpPr>
          <p:cNvPr id="142" name="Google Shape;142;p10"/>
          <p:cNvSpPr txBox="1"/>
          <p:nvPr/>
        </p:nvSpPr>
        <p:spPr>
          <a:xfrm>
            <a:off x="395288" y="141288"/>
            <a:ext cx="3783408" cy="1077218"/>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u="sng">
                <a:solidFill>
                  <a:srgbClr val="F7DF53"/>
                </a:solidFill>
                <a:latin typeface="Arial"/>
                <a:ea typeface="Arial"/>
                <a:cs typeface="Arial"/>
                <a:sym typeface="Arial"/>
              </a:rPr>
              <a:t>Proposed System:</a:t>
            </a:r>
            <a:br>
              <a:rPr lang="en-US" sz="3200" u="sng">
                <a:solidFill>
                  <a:srgbClr val="F7DF53"/>
                </a:solidFill>
                <a:latin typeface="Arial"/>
                <a:ea typeface="Arial"/>
                <a:cs typeface="Arial"/>
                <a:sym typeface="Arial"/>
              </a:rPr>
            </a:br>
            <a:endParaRPr b="1" sz="3200" u="sng">
              <a:solidFill>
                <a:srgbClr val="F7DF53"/>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ph idx="1" type="body"/>
          </p:nvPr>
        </p:nvSpPr>
        <p:spPr>
          <a:xfrm>
            <a:off x="0" y="1071546"/>
            <a:ext cx="8658225" cy="5500704"/>
          </a:xfrm>
          <a:prstGeom prst="rect">
            <a:avLst/>
          </a:prstGeom>
          <a:noFill/>
          <a:ln>
            <a:noFill/>
          </a:ln>
        </p:spPr>
        <p:txBody>
          <a:bodyPr anchorCtr="0" anchor="t" bIns="45700" lIns="91425" spcFirstLastPara="1" rIns="91425" wrap="square" tIns="45700">
            <a:normAutofit/>
          </a:bodyPr>
          <a:lstStyle/>
          <a:p>
            <a:pPr indent="-384047" lvl="0" marL="420624" rtl="0" algn="l">
              <a:spcBef>
                <a:spcPts val="0"/>
              </a:spcBef>
              <a:spcAft>
                <a:spcPts val="0"/>
              </a:spcAft>
              <a:buSzPts val="2080"/>
              <a:buChar char="⦿"/>
            </a:pPr>
            <a:r>
              <a:rPr lang="en-US" sz="2600">
                <a:latin typeface="Times New Roman"/>
                <a:ea typeface="Times New Roman"/>
                <a:cs typeface="Times New Roman"/>
                <a:sym typeface="Times New Roman"/>
              </a:rPr>
              <a:t>The model can further be implemented in different areas of the industry and can be enhanced by training with the relevant data.</a:t>
            </a:r>
            <a:endParaRPr/>
          </a:p>
          <a:p>
            <a:pPr indent="-251968" lvl="0" marL="420624" rtl="0" algn="l">
              <a:spcBef>
                <a:spcPts val="520"/>
              </a:spcBef>
              <a:spcAft>
                <a:spcPts val="0"/>
              </a:spcAft>
              <a:buSzPts val="2080"/>
              <a:buNone/>
            </a:pPr>
            <a:r>
              <a:t/>
            </a:r>
            <a:endParaRPr sz="2600">
              <a:latin typeface="Times New Roman"/>
              <a:ea typeface="Times New Roman"/>
              <a:cs typeface="Times New Roman"/>
              <a:sym typeface="Times New Roman"/>
            </a:endParaRPr>
          </a:p>
          <a:p>
            <a:pPr indent="-384047" lvl="0" marL="420624" rtl="0" algn="l">
              <a:spcBef>
                <a:spcPts val="520"/>
              </a:spcBef>
              <a:spcAft>
                <a:spcPts val="0"/>
              </a:spcAft>
              <a:buSzPts val="2080"/>
              <a:buChar char="⦿"/>
            </a:pPr>
            <a:r>
              <a:rPr lang="en-US" sz="2600">
                <a:latin typeface="Times New Roman"/>
                <a:ea typeface="Times New Roman"/>
                <a:cs typeface="Times New Roman"/>
                <a:sym typeface="Times New Roman"/>
              </a:rPr>
              <a:t>Machine learning algorithms used can be parameter tuned for each case. </a:t>
            </a:r>
            <a:endParaRPr/>
          </a:p>
          <a:p>
            <a:pPr indent="-251968" lvl="0" marL="420624" rtl="0" algn="l">
              <a:spcBef>
                <a:spcPts val="520"/>
              </a:spcBef>
              <a:spcAft>
                <a:spcPts val="0"/>
              </a:spcAft>
              <a:buSzPts val="2080"/>
              <a:buNone/>
            </a:pPr>
            <a:r>
              <a:t/>
            </a:r>
            <a:endParaRPr sz="2600">
              <a:latin typeface="Times New Roman"/>
              <a:ea typeface="Times New Roman"/>
              <a:cs typeface="Times New Roman"/>
              <a:sym typeface="Times New Roman"/>
            </a:endParaRPr>
          </a:p>
          <a:p>
            <a:pPr indent="-384047" lvl="0" marL="420624" rtl="0" algn="l">
              <a:spcBef>
                <a:spcPts val="520"/>
              </a:spcBef>
              <a:spcAft>
                <a:spcPts val="0"/>
              </a:spcAft>
              <a:buSzPts val="2080"/>
              <a:buChar char="⦿"/>
            </a:pPr>
            <a:r>
              <a:rPr lang="en-US" sz="2600">
                <a:latin typeface="Times New Roman"/>
                <a:ea typeface="Times New Roman"/>
                <a:cs typeface="Times New Roman"/>
                <a:sym typeface="Times New Roman"/>
              </a:rPr>
              <a:t>The model will require a huge amount of data to be processed and if results are as expected various industries can fine tune it and use it in their automation to reduce the over-head cost and bring down the physical workforce and effort.</a:t>
            </a:r>
            <a:endParaRPr sz="2600">
              <a:latin typeface="Times New Roman"/>
              <a:ea typeface="Times New Roman"/>
              <a:cs typeface="Times New Roman"/>
              <a:sym typeface="Times New Roman"/>
            </a:endParaRPr>
          </a:p>
        </p:txBody>
      </p:sp>
      <p:sp>
        <p:nvSpPr>
          <p:cNvPr id="148" name="Google Shape;148;p11"/>
          <p:cNvSpPr txBox="1"/>
          <p:nvPr/>
        </p:nvSpPr>
        <p:spPr>
          <a:xfrm>
            <a:off x="395288" y="141288"/>
            <a:ext cx="1550424" cy="584775"/>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u="sng">
                <a:solidFill>
                  <a:srgbClr val="F7DF53"/>
                </a:solidFill>
                <a:latin typeface="Arial"/>
                <a:ea typeface="Arial"/>
                <a:cs typeface="Arial"/>
                <a:sym typeface="Arial"/>
              </a:rPr>
              <a:t>Scope:</a:t>
            </a:r>
            <a:endParaRPr b="1" sz="3200" u="sng">
              <a:solidFill>
                <a:srgbClr val="F7DF53"/>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idx="1" type="body"/>
          </p:nvPr>
        </p:nvSpPr>
        <p:spPr>
          <a:xfrm>
            <a:off x="0" y="1071546"/>
            <a:ext cx="8872538" cy="5357828"/>
          </a:xfrm>
          <a:prstGeom prst="rect">
            <a:avLst/>
          </a:prstGeom>
          <a:noFill/>
          <a:ln>
            <a:noFill/>
          </a:ln>
        </p:spPr>
        <p:txBody>
          <a:bodyPr anchorCtr="0" anchor="t" bIns="45700" lIns="91425" spcFirstLastPara="1" rIns="91425" wrap="square" tIns="45700">
            <a:normAutofit/>
          </a:bodyPr>
          <a:lstStyle/>
          <a:p>
            <a:pPr indent="-384047" lvl="0" marL="420624" rtl="0" algn="l">
              <a:spcBef>
                <a:spcPts val="0"/>
              </a:spcBef>
              <a:spcAft>
                <a:spcPts val="0"/>
              </a:spcAft>
              <a:buSzPts val="2080"/>
              <a:buChar char="⦿"/>
            </a:pPr>
            <a:r>
              <a:rPr lang="en-US" sz="2600">
                <a:latin typeface="Times New Roman"/>
                <a:ea typeface="Times New Roman"/>
                <a:cs typeface="Times New Roman"/>
                <a:sym typeface="Times New Roman"/>
              </a:rPr>
              <a:t>The objective of making the model is to automate the process of human intervention in sanitizing the hazardous chemical leak.</a:t>
            </a:r>
            <a:endParaRPr/>
          </a:p>
          <a:p>
            <a:pPr indent="-384047" lvl="0" marL="420624" rtl="0" algn="l">
              <a:spcBef>
                <a:spcPts val="520"/>
              </a:spcBef>
              <a:spcAft>
                <a:spcPts val="0"/>
              </a:spcAft>
              <a:buSzPts val="2080"/>
              <a:buNone/>
            </a:pPr>
            <a:r>
              <a:t/>
            </a:r>
            <a:endParaRPr sz="2600">
              <a:latin typeface="Times New Roman"/>
              <a:ea typeface="Times New Roman"/>
              <a:cs typeface="Times New Roman"/>
              <a:sym typeface="Times New Roman"/>
            </a:endParaRPr>
          </a:p>
          <a:p>
            <a:pPr indent="-384047" lvl="0" marL="420624" rtl="0" algn="l">
              <a:spcBef>
                <a:spcPts val="520"/>
              </a:spcBef>
              <a:spcAft>
                <a:spcPts val="0"/>
              </a:spcAft>
              <a:buSzPts val="2080"/>
              <a:buChar char="⦿"/>
            </a:pPr>
            <a:r>
              <a:rPr lang="en-US" sz="2600">
                <a:latin typeface="Times New Roman"/>
                <a:ea typeface="Times New Roman"/>
                <a:cs typeface="Times New Roman"/>
                <a:sym typeface="Times New Roman"/>
              </a:rPr>
              <a:t>The model will predict, and only if necessary; the team will be called to sanitize the manufacturing unit.</a:t>
            </a:r>
            <a:endParaRPr/>
          </a:p>
          <a:p>
            <a:pPr indent="-384047" lvl="0" marL="420624" rtl="0" algn="l">
              <a:spcBef>
                <a:spcPts val="520"/>
              </a:spcBef>
              <a:spcAft>
                <a:spcPts val="0"/>
              </a:spcAft>
              <a:buSzPts val="2080"/>
              <a:buNone/>
            </a:pPr>
            <a:r>
              <a:t/>
            </a:r>
            <a:endParaRPr sz="2600">
              <a:latin typeface="Times New Roman"/>
              <a:ea typeface="Times New Roman"/>
              <a:cs typeface="Times New Roman"/>
              <a:sym typeface="Times New Roman"/>
            </a:endParaRPr>
          </a:p>
          <a:p>
            <a:pPr indent="-384047" lvl="0" marL="420624" rtl="0" algn="l">
              <a:spcBef>
                <a:spcPts val="520"/>
              </a:spcBef>
              <a:spcAft>
                <a:spcPts val="0"/>
              </a:spcAft>
              <a:buSzPts val="2080"/>
              <a:buChar char="⦿"/>
            </a:pPr>
            <a:r>
              <a:rPr lang="en-US" sz="2600">
                <a:latin typeface="Times New Roman"/>
                <a:ea typeface="Times New Roman"/>
                <a:cs typeface="Times New Roman"/>
                <a:sym typeface="Times New Roman"/>
              </a:rPr>
              <a:t>The model also aims to minimize the cost involved in calling the team and save the time that is wasted in case of a non-hazardous leak.</a:t>
            </a:r>
            <a:endParaRPr/>
          </a:p>
          <a:p>
            <a:pPr indent="-384047" lvl="0" marL="420624" rtl="0" algn="l">
              <a:spcBef>
                <a:spcPts val="520"/>
              </a:spcBef>
              <a:spcAft>
                <a:spcPts val="0"/>
              </a:spcAft>
              <a:buSzPts val="2080"/>
              <a:buNone/>
            </a:pPr>
            <a:r>
              <a:t/>
            </a:r>
            <a:endParaRPr sz="2600">
              <a:latin typeface="Times New Roman"/>
              <a:ea typeface="Times New Roman"/>
              <a:cs typeface="Times New Roman"/>
              <a:sym typeface="Times New Roman"/>
            </a:endParaRPr>
          </a:p>
          <a:p>
            <a:pPr indent="-384047" lvl="0" marL="420624" rtl="0" algn="l">
              <a:spcBef>
                <a:spcPts val="520"/>
              </a:spcBef>
              <a:spcAft>
                <a:spcPts val="0"/>
              </a:spcAft>
              <a:buSzPts val="2080"/>
              <a:buNone/>
            </a:pPr>
            <a:r>
              <a:t/>
            </a:r>
            <a:endParaRPr sz="2600">
              <a:latin typeface="Times New Roman"/>
              <a:ea typeface="Times New Roman"/>
              <a:cs typeface="Times New Roman"/>
              <a:sym typeface="Times New Roman"/>
            </a:endParaRPr>
          </a:p>
        </p:txBody>
      </p:sp>
      <p:sp>
        <p:nvSpPr>
          <p:cNvPr id="154" name="Google Shape;154;p12"/>
          <p:cNvSpPr txBox="1"/>
          <p:nvPr/>
        </p:nvSpPr>
        <p:spPr>
          <a:xfrm>
            <a:off x="395288" y="141288"/>
            <a:ext cx="2164375" cy="584775"/>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u="sng">
                <a:solidFill>
                  <a:srgbClr val="F7DF53"/>
                </a:solidFill>
                <a:latin typeface="Arial"/>
                <a:ea typeface="Arial"/>
                <a:cs typeface="Arial"/>
                <a:sym typeface="Arial"/>
              </a:rPr>
              <a:t>Objective:</a:t>
            </a:r>
            <a:endParaRPr b="1" sz="3200" u="sng">
              <a:solidFill>
                <a:srgbClr val="F7DF53"/>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txBox="1"/>
          <p:nvPr>
            <p:ph idx="1" type="body"/>
          </p:nvPr>
        </p:nvSpPr>
        <p:spPr>
          <a:xfrm>
            <a:off x="0" y="1071546"/>
            <a:ext cx="8872538" cy="5357828"/>
          </a:xfrm>
          <a:prstGeom prst="rect">
            <a:avLst/>
          </a:prstGeom>
          <a:noFill/>
          <a:ln>
            <a:noFill/>
          </a:ln>
        </p:spPr>
        <p:txBody>
          <a:bodyPr anchorCtr="0" anchor="t" bIns="45700" lIns="91425" spcFirstLastPara="1" rIns="91425" wrap="square" tIns="45700">
            <a:normAutofit/>
          </a:bodyPr>
          <a:lstStyle/>
          <a:p>
            <a:pPr indent="-384047" lvl="0" marL="420624" rtl="0" algn="l">
              <a:spcBef>
                <a:spcPts val="0"/>
              </a:spcBef>
              <a:spcAft>
                <a:spcPts val="0"/>
              </a:spcAft>
              <a:buSzPts val="2080"/>
              <a:buChar char="⦿"/>
            </a:pPr>
            <a:r>
              <a:rPr lang="en-US" sz="2600">
                <a:latin typeface="Times New Roman"/>
                <a:ea typeface="Times New Roman"/>
                <a:cs typeface="Times New Roman"/>
                <a:sym typeface="Times New Roman"/>
              </a:rPr>
              <a:t>The data of the previous leaks will be used to train the machine learning algorithm and the major objective is to make sure a leak is not reported as hazardous in case of hazardous situation. Hence, we would work to reduce the false negatives to zero.</a:t>
            </a:r>
            <a:endParaRPr/>
          </a:p>
          <a:p>
            <a:pPr indent="-384047" lvl="0" marL="420624" rtl="0" algn="l">
              <a:spcBef>
                <a:spcPts val="520"/>
              </a:spcBef>
              <a:spcAft>
                <a:spcPts val="0"/>
              </a:spcAft>
              <a:buSzPts val="2080"/>
              <a:buNone/>
            </a:pPr>
            <a:r>
              <a:t/>
            </a:r>
            <a:endParaRPr sz="2600">
              <a:latin typeface="Times New Roman"/>
              <a:ea typeface="Times New Roman"/>
              <a:cs typeface="Times New Roman"/>
              <a:sym typeface="Times New Roman"/>
            </a:endParaRPr>
          </a:p>
          <a:p>
            <a:pPr indent="-384047" lvl="0" marL="420624" rtl="0" algn="l">
              <a:spcBef>
                <a:spcPts val="520"/>
              </a:spcBef>
              <a:spcAft>
                <a:spcPts val="0"/>
              </a:spcAft>
              <a:buSzPts val="2080"/>
              <a:buNone/>
            </a:pPr>
            <a:r>
              <a:t/>
            </a:r>
            <a:endParaRPr sz="2600">
              <a:latin typeface="Times New Roman"/>
              <a:ea typeface="Times New Roman"/>
              <a:cs typeface="Times New Roman"/>
              <a:sym typeface="Times New Roman"/>
            </a:endParaRPr>
          </a:p>
          <a:p>
            <a:pPr indent="-384047" lvl="0" marL="420624" rtl="0" algn="l">
              <a:spcBef>
                <a:spcPts val="520"/>
              </a:spcBef>
              <a:spcAft>
                <a:spcPts val="0"/>
              </a:spcAft>
              <a:buSzPts val="2080"/>
              <a:buNone/>
            </a:pPr>
            <a:r>
              <a:t/>
            </a:r>
            <a:endParaRPr sz="2600">
              <a:latin typeface="Times New Roman"/>
              <a:ea typeface="Times New Roman"/>
              <a:cs typeface="Times New Roman"/>
              <a:sym typeface="Times New Roman"/>
            </a:endParaRPr>
          </a:p>
          <a:p>
            <a:pPr indent="-384047" lvl="0" marL="420624" rtl="0" algn="l">
              <a:spcBef>
                <a:spcPts val="520"/>
              </a:spcBef>
              <a:spcAft>
                <a:spcPts val="0"/>
              </a:spcAft>
              <a:buSzPts val="2080"/>
              <a:buNone/>
            </a:pPr>
            <a:r>
              <a:t/>
            </a:r>
            <a:endParaRPr sz="2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nvSpPr>
        <p:spPr>
          <a:xfrm>
            <a:off x="428596" y="0"/>
            <a:ext cx="8486804" cy="769938"/>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u="sng">
                <a:solidFill>
                  <a:srgbClr val="F7DF53"/>
                </a:solidFill>
                <a:latin typeface="Arial"/>
                <a:ea typeface="Arial"/>
                <a:cs typeface="Arial"/>
                <a:sym typeface="Arial"/>
              </a:rPr>
              <a:t>Modules:</a:t>
            </a:r>
            <a:r>
              <a:rPr b="1" lang="en-US" sz="4400" u="sng">
                <a:solidFill>
                  <a:srgbClr val="F7DF53"/>
                </a:solidFill>
                <a:latin typeface="Arial"/>
                <a:ea typeface="Arial"/>
                <a:cs typeface="Arial"/>
                <a:sym typeface="Arial"/>
              </a:rPr>
              <a:t> </a:t>
            </a:r>
            <a:endParaRPr b="1" sz="2400" u="sng">
              <a:solidFill>
                <a:srgbClr val="F7DF53"/>
              </a:solidFill>
              <a:latin typeface="Arial"/>
              <a:ea typeface="Arial"/>
              <a:cs typeface="Arial"/>
              <a:sym typeface="Arial"/>
            </a:endParaRPr>
          </a:p>
        </p:txBody>
      </p:sp>
      <p:sp>
        <p:nvSpPr>
          <p:cNvPr id="165" name="Google Shape;165;p14"/>
          <p:cNvSpPr/>
          <p:nvPr/>
        </p:nvSpPr>
        <p:spPr>
          <a:xfrm>
            <a:off x="395288" y="908050"/>
            <a:ext cx="8353425" cy="569386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600"/>
              <a:buFont typeface="Times New Roman"/>
              <a:buAutoNum type="arabicParenR"/>
            </a:pPr>
            <a:r>
              <a:rPr lang="en-US" sz="2600">
                <a:solidFill>
                  <a:schemeClr val="lt1"/>
                </a:solidFill>
                <a:latin typeface="Times New Roman"/>
                <a:ea typeface="Times New Roman"/>
                <a:cs typeface="Times New Roman"/>
                <a:sym typeface="Times New Roman"/>
              </a:rPr>
              <a:t>Data fetching using pandas.</a:t>
            </a:r>
            <a:endParaRPr/>
          </a:p>
          <a:p>
            <a:pPr indent="-457200" lvl="0" marL="457200" marR="0" rtl="0" algn="l">
              <a:spcBef>
                <a:spcPts val="0"/>
              </a:spcBef>
              <a:spcAft>
                <a:spcPts val="0"/>
              </a:spcAft>
              <a:buNone/>
            </a:pPr>
            <a:r>
              <a:t/>
            </a:r>
            <a:endParaRPr sz="26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US" sz="2600">
                <a:solidFill>
                  <a:schemeClr val="lt1"/>
                </a:solidFill>
                <a:latin typeface="Times New Roman"/>
                <a:ea typeface="Times New Roman"/>
                <a:cs typeface="Times New Roman"/>
                <a:sym typeface="Times New Roman"/>
              </a:rPr>
              <a:t>2)   Data preprocessing –</a:t>
            </a:r>
            <a:endParaRPr sz="2600">
              <a:solidFill>
                <a:schemeClr val="lt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2600" u="none" cap="none" strike="noStrike">
                <a:solidFill>
                  <a:schemeClr val="lt1"/>
                </a:solidFill>
                <a:latin typeface="Times New Roman"/>
                <a:ea typeface="Times New Roman"/>
                <a:cs typeface="Times New Roman"/>
                <a:sym typeface="Times New Roman"/>
              </a:rPr>
              <a:t>          Categorical data</a:t>
            </a:r>
            <a:endParaRPr b="0" i="0" sz="2600" u="none" cap="none" strike="noStrike">
              <a:solidFill>
                <a:schemeClr val="lt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2600" u="none" cap="none" strike="noStrike">
                <a:solidFill>
                  <a:schemeClr val="lt1"/>
                </a:solidFill>
                <a:latin typeface="Times New Roman"/>
                <a:ea typeface="Times New Roman"/>
                <a:cs typeface="Times New Roman"/>
                <a:sym typeface="Times New Roman"/>
              </a:rPr>
              <a:t>          Standard scaling of the data</a:t>
            </a:r>
            <a:endParaRPr b="0" i="0" sz="2600" u="none" cap="none" strike="noStrike">
              <a:solidFill>
                <a:schemeClr val="lt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2600" u="none" cap="none" strike="noStrike">
                <a:solidFill>
                  <a:schemeClr val="lt1"/>
                </a:solidFill>
                <a:latin typeface="Times New Roman"/>
                <a:ea typeface="Times New Roman"/>
                <a:cs typeface="Times New Roman"/>
                <a:sym typeface="Times New Roman"/>
              </a:rPr>
              <a:t>          Checking correlation</a:t>
            </a:r>
            <a:endParaRPr b="0" i="0" sz="2600" u="none" cap="none" strike="noStrike">
              <a:solidFill>
                <a:schemeClr val="lt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2600" u="none" cap="none" strike="noStrike">
                <a:solidFill>
                  <a:schemeClr val="lt1"/>
                </a:solidFill>
                <a:latin typeface="Times New Roman"/>
                <a:ea typeface="Times New Roman"/>
                <a:cs typeface="Times New Roman"/>
                <a:sym typeface="Times New Roman"/>
              </a:rPr>
              <a:t>          Handling missing values</a:t>
            </a:r>
            <a:endParaRPr b="0" i="0" sz="26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US" sz="2600">
                <a:solidFill>
                  <a:schemeClr val="lt1"/>
                </a:solidFill>
                <a:latin typeface="Times New Roman"/>
                <a:ea typeface="Times New Roman"/>
                <a:cs typeface="Times New Roman"/>
                <a:sym typeface="Times New Roman"/>
              </a:rPr>
              <a:t> </a:t>
            </a:r>
            <a:endParaRPr sz="26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US" sz="2600">
                <a:solidFill>
                  <a:schemeClr val="lt1"/>
                </a:solidFill>
                <a:latin typeface="Times New Roman"/>
                <a:ea typeface="Times New Roman"/>
                <a:cs typeface="Times New Roman"/>
                <a:sym typeface="Times New Roman"/>
              </a:rPr>
              <a:t>3)   Visualizing data using matplotlib and seaborn.</a:t>
            </a:r>
            <a:endParaRPr/>
          </a:p>
          <a:p>
            <a:pPr indent="0" lvl="0" marL="0" marR="0" rtl="0" algn="l">
              <a:spcBef>
                <a:spcPts val="0"/>
              </a:spcBef>
              <a:spcAft>
                <a:spcPts val="0"/>
              </a:spcAft>
              <a:buNone/>
            </a:pPr>
            <a:r>
              <a:t/>
            </a:r>
            <a:endParaRPr sz="2600">
              <a:solidFill>
                <a:schemeClr val="lt1"/>
              </a:solidFill>
              <a:latin typeface="Times New Roman"/>
              <a:ea typeface="Times New Roman"/>
              <a:cs typeface="Times New Roman"/>
              <a:sym typeface="Times New Roman"/>
            </a:endParaRPr>
          </a:p>
          <a:p>
            <a:pPr indent="-457200" lvl="0" marL="457200" marR="0" rtl="0" algn="l">
              <a:spcBef>
                <a:spcPts val="0"/>
              </a:spcBef>
              <a:spcAft>
                <a:spcPts val="0"/>
              </a:spcAft>
              <a:buClr>
                <a:schemeClr val="lt1"/>
              </a:buClr>
              <a:buSzPts val="2600"/>
              <a:buFont typeface="Times New Roman"/>
              <a:buAutoNum type="arabicParenR" startAt="4"/>
            </a:pPr>
            <a:r>
              <a:rPr lang="en-US" sz="2600">
                <a:solidFill>
                  <a:schemeClr val="lt1"/>
                </a:solidFill>
                <a:latin typeface="Times New Roman"/>
                <a:ea typeface="Times New Roman"/>
                <a:cs typeface="Times New Roman"/>
                <a:sym typeface="Times New Roman"/>
              </a:rPr>
              <a:t> Horizontal splitting of the data using train test split techniques</a:t>
            </a:r>
            <a:endParaRPr/>
          </a:p>
          <a:p>
            <a:pPr indent="-292100" lvl="0" marL="457200" marR="0" rtl="0" algn="l">
              <a:spcBef>
                <a:spcPts val="0"/>
              </a:spcBef>
              <a:spcAft>
                <a:spcPts val="0"/>
              </a:spcAft>
              <a:buClr>
                <a:schemeClr val="lt1"/>
              </a:buClr>
              <a:buSzPts val="2600"/>
              <a:buFont typeface="Arial"/>
              <a:buNone/>
            </a:pPr>
            <a:r>
              <a:t/>
            </a:r>
            <a:endParaRPr sz="26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600">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p:nvPr/>
        </p:nvSpPr>
        <p:spPr>
          <a:xfrm>
            <a:off x="395287" y="1000108"/>
            <a:ext cx="8748713" cy="2893100"/>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chemeClr val="lt1"/>
              </a:buClr>
              <a:buSzPts val="2600"/>
              <a:buFont typeface="Times New Roman"/>
              <a:buAutoNum type="arabicParenR" startAt="5"/>
            </a:pPr>
            <a:r>
              <a:rPr lang="en-US" sz="2600">
                <a:solidFill>
                  <a:schemeClr val="lt1"/>
                </a:solidFill>
                <a:latin typeface="Times New Roman"/>
                <a:ea typeface="Times New Roman"/>
                <a:cs typeface="Times New Roman"/>
                <a:sym typeface="Times New Roman"/>
              </a:rPr>
              <a:t>Training the classifier on the training data.</a:t>
            </a:r>
            <a:endParaRPr/>
          </a:p>
          <a:p>
            <a:pPr indent="-349250" lvl="0" marL="514350" marR="0" rtl="0" algn="l">
              <a:spcBef>
                <a:spcPts val="0"/>
              </a:spcBef>
              <a:spcAft>
                <a:spcPts val="0"/>
              </a:spcAft>
              <a:buClr>
                <a:schemeClr val="lt1"/>
              </a:buClr>
              <a:buSzPts val="2600"/>
              <a:buFont typeface="Arial"/>
              <a:buNone/>
            </a:pPr>
            <a:r>
              <a:t/>
            </a:r>
            <a:endParaRPr sz="2600">
              <a:solidFill>
                <a:schemeClr val="lt1"/>
              </a:solidFill>
              <a:latin typeface="Times New Roman"/>
              <a:ea typeface="Times New Roman"/>
              <a:cs typeface="Times New Roman"/>
              <a:sym typeface="Times New Roman"/>
            </a:endParaRPr>
          </a:p>
          <a:p>
            <a:pPr indent="-514350" lvl="0" marL="514350" marR="0" rtl="0" algn="l">
              <a:spcBef>
                <a:spcPts val="0"/>
              </a:spcBef>
              <a:spcAft>
                <a:spcPts val="0"/>
              </a:spcAft>
              <a:buClr>
                <a:schemeClr val="lt1"/>
              </a:buClr>
              <a:buSzPts val="2600"/>
              <a:buFont typeface="Times New Roman"/>
              <a:buAutoNum type="arabicParenR" startAt="5"/>
            </a:pPr>
            <a:r>
              <a:rPr lang="en-US" sz="2600">
                <a:solidFill>
                  <a:schemeClr val="lt1"/>
                </a:solidFill>
                <a:latin typeface="Times New Roman"/>
                <a:ea typeface="Times New Roman"/>
                <a:cs typeface="Times New Roman"/>
                <a:sym typeface="Times New Roman"/>
              </a:rPr>
              <a:t>Analyzing result using confusion matrices for  various classifiers.</a:t>
            </a:r>
            <a:endParaRPr/>
          </a:p>
          <a:p>
            <a:pPr indent="-514350" lvl="0" marL="514350" marR="0" rtl="0" algn="l">
              <a:spcBef>
                <a:spcPts val="0"/>
              </a:spcBef>
              <a:spcAft>
                <a:spcPts val="0"/>
              </a:spcAft>
              <a:buNone/>
            </a:pPr>
            <a:r>
              <a:t/>
            </a:r>
            <a:endParaRPr sz="26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US" sz="2600">
                <a:solidFill>
                  <a:schemeClr val="lt1"/>
                </a:solidFill>
                <a:latin typeface="Times New Roman"/>
                <a:ea typeface="Times New Roman"/>
                <a:cs typeface="Times New Roman"/>
                <a:sym typeface="Times New Roman"/>
              </a:rPr>
              <a:t> 7)  Testing on the new test data.</a:t>
            </a:r>
            <a:endParaRPr/>
          </a:p>
          <a:p>
            <a:pPr indent="0" lvl="0" marL="0" marR="0" rtl="0" algn="l">
              <a:spcBef>
                <a:spcPts val="0"/>
              </a:spcBef>
              <a:spcAft>
                <a:spcPts val="0"/>
              </a:spcAft>
              <a:buNone/>
            </a:pPr>
            <a:r>
              <a:t/>
            </a:r>
            <a:endParaRPr sz="2600">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p:nvPr/>
        </p:nvSpPr>
        <p:spPr>
          <a:xfrm>
            <a:off x="395287" y="1000108"/>
            <a:ext cx="8748713"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600">
              <a:solidFill>
                <a:schemeClr val="lt1"/>
              </a:solidFill>
              <a:latin typeface="Times New Roman"/>
              <a:ea typeface="Times New Roman"/>
              <a:cs typeface="Times New Roman"/>
              <a:sym typeface="Times New Roman"/>
            </a:endParaRPr>
          </a:p>
        </p:txBody>
      </p:sp>
      <p:sp>
        <p:nvSpPr>
          <p:cNvPr id="176" name="Google Shape;176;p16"/>
          <p:cNvSpPr txBox="1"/>
          <p:nvPr/>
        </p:nvSpPr>
        <p:spPr>
          <a:xfrm>
            <a:off x="1214414" y="1000109"/>
            <a:ext cx="7000924" cy="25545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br>
              <a:rPr b="1" lang="en-US" sz="4000" u="sng">
                <a:solidFill>
                  <a:srgbClr val="F7DF53"/>
                </a:solidFill>
                <a:latin typeface="Arial"/>
                <a:ea typeface="Arial"/>
                <a:cs typeface="Arial"/>
                <a:sym typeface="Arial"/>
              </a:rPr>
            </a:br>
            <a:br>
              <a:rPr b="1" lang="en-US" sz="4000" u="sng">
                <a:solidFill>
                  <a:srgbClr val="F7DF53"/>
                </a:solidFill>
                <a:latin typeface="Arial"/>
                <a:ea typeface="Arial"/>
                <a:cs typeface="Arial"/>
                <a:sym typeface="Arial"/>
              </a:rPr>
            </a:br>
            <a:br>
              <a:rPr b="1" lang="en-US" sz="4000" u="sng">
                <a:solidFill>
                  <a:srgbClr val="F7DF53"/>
                </a:solidFill>
                <a:latin typeface="Arial"/>
                <a:ea typeface="Arial"/>
                <a:cs typeface="Arial"/>
                <a:sym typeface="Arial"/>
              </a:rPr>
            </a:br>
            <a:r>
              <a:rPr b="1" lang="en-US" sz="4000" u="sng">
                <a:solidFill>
                  <a:srgbClr val="F7DF53"/>
                </a:solidFill>
                <a:latin typeface="Arial"/>
                <a:ea typeface="Arial"/>
                <a:cs typeface="Arial"/>
                <a:sym typeface="Arial"/>
              </a:rPr>
              <a:t>Analysis and Design:</a:t>
            </a:r>
            <a:endParaRPr sz="4000">
              <a:solidFill>
                <a:srgbClr val="F7DF53"/>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txBox="1"/>
          <p:nvPr/>
        </p:nvSpPr>
        <p:spPr>
          <a:xfrm>
            <a:off x="357158" y="129581"/>
            <a:ext cx="4786346" cy="584775"/>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rgbClr val="F7DF53"/>
                </a:solidFill>
                <a:latin typeface="Arial"/>
                <a:ea typeface="Arial"/>
                <a:cs typeface="Arial"/>
                <a:sym typeface="Arial"/>
              </a:rPr>
              <a:t>Activity Diagram : </a:t>
            </a:r>
            <a:endParaRPr b="1" sz="3200">
              <a:solidFill>
                <a:srgbClr val="F7DF53"/>
              </a:solidFill>
              <a:latin typeface="Arial"/>
              <a:ea typeface="Arial"/>
              <a:cs typeface="Arial"/>
              <a:sym typeface="Arial"/>
            </a:endParaRPr>
          </a:p>
        </p:txBody>
      </p:sp>
      <p:pic>
        <p:nvPicPr>
          <p:cNvPr descr="C:\Users\ASUS\Documents\Received Files\new activity.PNG" id="182" name="Google Shape;182;p17"/>
          <p:cNvPicPr preferRelativeResize="0"/>
          <p:nvPr/>
        </p:nvPicPr>
        <p:blipFill rotWithShape="1">
          <a:blip r:embed="rId3">
            <a:alphaModFix/>
          </a:blip>
          <a:srcRect b="0" l="0" r="0" t="0"/>
          <a:stretch/>
        </p:blipFill>
        <p:spPr>
          <a:xfrm>
            <a:off x="0" y="714356"/>
            <a:ext cx="9144000" cy="61436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nvSpPr>
        <p:spPr>
          <a:xfrm>
            <a:off x="285721" y="122221"/>
            <a:ext cx="3702080" cy="949325"/>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rgbClr val="F7DF53"/>
                </a:solidFill>
                <a:latin typeface="Arial"/>
                <a:ea typeface="Arial"/>
                <a:cs typeface="Arial"/>
                <a:sym typeface="Arial"/>
              </a:rPr>
              <a:t>Class Diagram :</a:t>
            </a:r>
            <a:endParaRPr b="1" sz="3200">
              <a:solidFill>
                <a:srgbClr val="F7DF53"/>
              </a:solidFill>
              <a:latin typeface="Arial"/>
              <a:ea typeface="Arial"/>
              <a:cs typeface="Arial"/>
              <a:sym typeface="Arial"/>
            </a:endParaRPr>
          </a:p>
          <a:p>
            <a:pPr indent="0" lvl="0" marL="0" marR="0" rtl="0" algn="just">
              <a:spcBef>
                <a:spcPts val="0"/>
              </a:spcBef>
              <a:spcAft>
                <a:spcPts val="0"/>
              </a:spcAft>
              <a:buNone/>
            </a:pPr>
            <a:r>
              <a:t/>
            </a:r>
            <a:endParaRPr b="1" sz="2400">
              <a:solidFill>
                <a:srgbClr val="F7DF53"/>
              </a:solidFill>
              <a:latin typeface="Arial"/>
              <a:ea typeface="Arial"/>
              <a:cs typeface="Arial"/>
              <a:sym typeface="Arial"/>
            </a:endParaRPr>
          </a:p>
        </p:txBody>
      </p:sp>
      <p:pic>
        <p:nvPicPr>
          <p:cNvPr descr="C:\Users\ASUS\Documents\Received Files\newclass.PNG" id="188" name="Google Shape;188;p18"/>
          <p:cNvPicPr preferRelativeResize="0"/>
          <p:nvPr/>
        </p:nvPicPr>
        <p:blipFill rotWithShape="1">
          <a:blip r:embed="rId3">
            <a:alphaModFix/>
          </a:blip>
          <a:srcRect b="0" l="0" r="0" t="0"/>
          <a:stretch/>
        </p:blipFill>
        <p:spPr>
          <a:xfrm>
            <a:off x="0" y="714356"/>
            <a:ext cx="9144000" cy="61436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nvSpPr>
        <p:spPr>
          <a:xfrm>
            <a:off x="285720" y="122221"/>
            <a:ext cx="6072229" cy="954107"/>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rgbClr val="F7DF53"/>
                </a:solidFill>
                <a:latin typeface="Arial"/>
                <a:ea typeface="Arial"/>
                <a:cs typeface="Arial"/>
                <a:sym typeface="Arial"/>
              </a:rPr>
              <a:t>Object Diagram :</a:t>
            </a:r>
            <a:endParaRPr b="1" sz="3200">
              <a:solidFill>
                <a:srgbClr val="F7DF53"/>
              </a:solidFill>
              <a:latin typeface="Arial"/>
              <a:ea typeface="Arial"/>
              <a:cs typeface="Arial"/>
              <a:sym typeface="Arial"/>
            </a:endParaRPr>
          </a:p>
          <a:p>
            <a:pPr indent="0" lvl="0" marL="0" marR="0" rtl="0" algn="just">
              <a:spcBef>
                <a:spcPts val="0"/>
              </a:spcBef>
              <a:spcAft>
                <a:spcPts val="0"/>
              </a:spcAft>
              <a:buNone/>
            </a:pPr>
            <a:r>
              <a:t/>
            </a:r>
            <a:endParaRPr b="1" sz="2400">
              <a:solidFill>
                <a:srgbClr val="F7DF53"/>
              </a:solidFill>
              <a:latin typeface="Arial"/>
              <a:ea typeface="Arial"/>
              <a:cs typeface="Arial"/>
              <a:sym typeface="Arial"/>
            </a:endParaRPr>
          </a:p>
        </p:txBody>
      </p:sp>
      <p:pic>
        <p:nvPicPr>
          <p:cNvPr descr="C:\Users\Harshal Gosavi\Documents\Received Files\object dig.PNG" id="194" name="Google Shape;194;p19"/>
          <p:cNvPicPr preferRelativeResize="0"/>
          <p:nvPr/>
        </p:nvPicPr>
        <p:blipFill rotWithShape="1">
          <a:blip r:embed="rId3">
            <a:alphaModFix/>
          </a:blip>
          <a:srcRect b="0" l="0" r="0" t="0"/>
          <a:stretch/>
        </p:blipFill>
        <p:spPr>
          <a:xfrm>
            <a:off x="0" y="714356"/>
            <a:ext cx="9144000" cy="61436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idx="1" type="body"/>
          </p:nvPr>
        </p:nvSpPr>
        <p:spPr>
          <a:xfrm>
            <a:off x="0" y="725488"/>
            <a:ext cx="9396413" cy="6375400"/>
          </a:xfrm>
          <a:prstGeom prst="rect">
            <a:avLst/>
          </a:prstGeom>
          <a:noFill/>
          <a:ln>
            <a:noFill/>
          </a:ln>
        </p:spPr>
        <p:txBody>
          <a:bodyPr anchorCtr="0" anchor="t" bIns="45700" lIns="91425" spcFirstLastPara="1" rIns="91425" wrap="square" tIns="45700">
            <a:normAutofit fontScale="85000" lnSpcReduction="20000"/>
          </a:bodyPr>
          <a:lstStyle/>
          <a:p>
            <a:pPr indent="-254507" lvl="0" marL="420624" rtl="0" algn="l">
              <a:spcBef>
                <a:spcPts val="0"/>
              </a:spcBef>
              <a:spcAft>
                <a:spcPts val="0"/>
              </a:spcAft>
              <a:buSzPct val="80000"/>
              <a:buNone/>
            </a:pPr>
            <a:r>
              <a:t/>
            </a:r>
            <a:endParaRPr/>
          </a:p>
          <a:p>
            <a:pPr indent="-384047" lvl="0" marL="420624" rtl="0" algn="l">
              <a:spcBef>
                <a:spcPts val="510"/>
              </a:spcBef>
              <a:spcAft>
                <a:spcPts val="0"/>
              </a:spcAft>
              <a:buSzPct val="80000"/>
              <a:buChar char="⦿"/>
            </a:pPr>
            <a:r>
              <a:rPr lang="en-US">
                <a:latin typeface="Times New Roman"/>
                <a:ea typeface="Times New Roman"/>
                <a:cs typeface="Times New Roman"/>
                <a:sym typeface="Times New Roman"/>
              </a:rPr>
              <a:t>This project was made for a chemical industry which had sensors installed in various parts of the factory to detect H2S gas which</a:t>
            </a:r>
            <a:endParaRPr/>
          </a:p>
          <a:p>
            <a:pPr indent="-384047" lvl="0" marL="420624" rtl="0" algn="l">
              <a:spcBef>
                <a:spcPts val="510"/>
              </a:spcBef>
              <a:spcAft>
                <a:spcPts val="0"/>
              </a:spcAft>
              <a:buSzPct val="80000"/>
              <a:buNone/>
            </a:pPr>
            <a:r>
              <a:rPr lang="en-US">
                <a:latin typeface="Times New Roman"/>
                <a:ea typeface="Times New Roman"/>
                <a:cs typeface="Times New Roman"/>
                <a:sym typeface="Times New Roman"/>
              </a:rPr>
              <a:t>	is hazardous to health.</a:t>
            </a:r>
            <a:endParaRPr/>
          </a:p>
          <a:p>
            <a:pPr indent="-254507" lvl="0" marL="420624" rtl="0" algn="l">
              <a:spcBef>
                <a:spcPts val="510"/>
              </a:spcBef>
              <a:spcAft>
                <a:spcPts val="0"/>
              </a:spcAft>
              <a:buSzPct val="80000"/>
              <a:buNone/>
            </a:pPr>
            <a:r>
              <a:t/>
            </a:r>
            <a:endParaRPr>
              <a:latin typeface="Times New Roman"/>
              <a:ea typeface="Times New Roman"/>
              <a:cs typeface="Times New Roman"/>
              <a:sym typeface="Times New Roman"/>
            </a:endParaRPr>
          </a:p>
          <a:p>
            <a:pPr indent="-384047" lvl="0" marL="420624" rtl="0" algn="l">
              <a:spcBef>
                <a:spcPts val="510"/>
              </a:spcBef>
              <a:spcAft>
                <a:spcPts val="0"/>
              </a:spcAft>
              <a:buSzPct val="80000"/>
              <a:buChar char="⦿"/>
            </a:pPr>
            <a:r>
              <a:rPr lang="en-US">
                <a:latin typeface="Times New Roman"/>
                <a:ea typeface="Times New Roman"/>
                <a:cs typeface="Times New Roman"/>
                <a:sym typeface="Times New Roman"/>
              </a:rPr>
              <a:t> Every time one or multiple sensors detected the H2S   </a:t>
            </a:r>
            <a:endParaRPr/>
          </a:p>
          <a:p>
            <a:pPr indent="-384047" lvl="0" marL="420624" rtl="0" algn="l">
              <a:spcBef>
                <a:spcPts val="510"/>
              </a:spcBef>
              <a:spcAft>
                <a:spcPts val="0"/>
              </a:spcAft>
              <a:buSzPct val="80000"/>
              <a:buNone/>
            </a:pPr>
            <a:r>
              <a:rPr lang="en-US">
                <a:latin typeface="Times New Roman"/>
                <a:ea typeface="Times New Roman"/>
                <a:cs typeface="Times New Roman"/>
                <a:sym typeface="Times New Roman"/>
              </a:rPr>
              <a:t>     leak, an emergency alarm rings to alert the workers. for every alarm the industry calls a team, which sanitizes the place and check for the leak and this was  a big cost to the company.</a:t>
            </a:r>
            <a:endParaRPr/>
          </a:p>
          <a:p>
            <a:pPr indent="-384047" lvl="0" marL="420624" rtl="0" algn="l">
              <a:spcBef>
                <a:spcPts val="510"/>
              </a:spcBef>
              <a:spcAft>
                <a:spcPts val="0"/>
              </a:spcAft>
              <a:buSzPct val="80000"/>
              <a:buNone/>
            </a:pPr>
            <a:r>
              <a:t/>
            </a:r>
            <a:endParaRPr>
              <a:latin typeface="Times New Roman"/>
              <a:ea typeface="Times New Roman"/>
              <a:cs typeface="Times New Roman"/>
              <a:sym typeface="Times New Roman"/>
            </a:endParaRPr>
          </a:p>
          <a:p>
            <a:pPr indent="-384047" lvl="0" marL="420624" rtl="0" algn="l">
              <a:spcBef>
                <a:spcPts val="510"/>
              </a:spcBef>
              <a:spcAft>
                <a:spcPts val="0"/>
              </a:spcAft>
              <a:buSzPct val="80000"/>
              <a:buChar char="⦿"/>
            </a:pPr>
            <a:r>
              <a:rPr lang="en-US">
                <a:latin typeface="Times New Roman"/>
                <a:ea typeface="Times New Roman"/>
                <a:cs typeface="Times New Roman"/>
                <a:sym typeface="Times New Roman"/>
              </a:rPr>
              <a:t>A few of the alarms that ring are not even hazardous, the </a:t>
            </a:r>
            <a:endParaRPr/>
          </a:p>
          <a:p>
            <a:pPr indent="-384047" lvl="0" marL="420624" rtl="0" algn="l">
              <a:spcBef>
                <a:spcPts val="510"/>
              </a:spcBef>
              <a:spcAft>
                <a:spcPts val="0"/>
              </a:spcAft>
              <a:buSzPct val="80000"/>
              <a:buNone/>
            </a:pPr>
            <a:r>
              <a:rPr lang="en-US">
                <a:latin typeface="Times New Roman"/>
                <a:ea typeface="Times New Roman"/>
                <a:cs typeface="Times New Roman"/>
                <a:sym typeface="Times New Roman"/>
              </a:rPr>
              <a:t>     company gave us the data for each alarm with final column stating the alarm was dangerous or not.</a:t>
            </a:r>
            <a:endParaRPr/>
          </a:p>
          <a:p>
            <a:pPr indent="-254507" lvl="0" marL="420624" rtl="0" algn="l">
              <a:spcBef>
                <a:spcPts val="510"/>
              </a:spcBef>
              <a:spcAft>
                <a:spcPts val="0"/>
              </a:spcAft>
              <a:buSzPct val="80000"/>
              <a:buNone/>
            </a:pPr>
            <a:r>
              <a:t/>
            </a:r>
            <a:endParaRPr>
              <a:latin typeface="Times New Roman"/>
              <a:ea typeface="Times New Roman"/>
              <a:cs typeface="Times New Roman"/>
              <a:sym typeface="Times New Roman"/>
            </a:endParaRPr>
          </a:p>
          <a:p>
            <a:pPr indent="-384047" lvl="0" marL="420624" rtl="0" algn="l">
              <a:spcBef>
                <a:spcPts val="476"/>
              </a:spcBef>
              <a:spcAft>
                <a:spcPts val="0"/>
              </a:spcAft>
              <a:buSzPct val="80000"/>
              <a:buNone/>
            </a:pPr>
            <a:br>
              <a:rPr lang="en-US" sz="2800"/>
            </a:br>
            <a:endParaRPr sz="2800"/>
          </a:p>
        </p:txBody>
      </p:sp>
      <p:sp>
        <p:nvSpPr>
          <p:cNvPr id="96" name="Google Shape;96;p2"/>
          <p:cNvSpPr txBox="1"/>
          <p:nvPr/>
        </p:nvSpPr>
        <p:spPr>
          <a:xfrm>
            <a:off x="395288" y="141288"/>
            <a:ext cx="2709396" cy="584775"/>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u="sng">
                <a:solidFill>
                  <a:srgbClr val="F7DF53"/>
                </a:solidFill>
                <a:latin typeface="Arial"/>
                <a:ea typeface="Arial"/>
                <a:cs typeface="Arial"/>
                <a:sym typeface="Arial"/>
              </a:rPr>
              <a:t>Introduction:</a:t>
            </a:r>
            <a:endParaRPr b="1" sz="3200" u="sng">
              <a:solidFill>
                <a:srgbClr val="F7DF53"/>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nvSpPr>
        <p:spPr>
          <a:xfrm>
            <a:off x="285720" y="122221"/>
            <a:ext cx="6072229" cy="954107"/>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rgbClr val="F7DF53"/>
                </a:solidFill>
                <a:latin typeface="Arial"/>
                <a:ea typeface="Arial"/>
                <a:cs typeface="Arial"/>
                <a:sym typeface="Arial"/>
              </a:rPr>
              <a:t>Use case Diagram :</a:t>
            </a:r>
            <a:endParaRPr b="1" sz="3200">
              <a:solidFill>
                <a:srgbClr val="F7DF53"/>
              </a:solidFill>
              <a:latin typeface="Arial"/>
              <a:ea typeface="Arial"/>
              <a:cs typeface="Arial"/>
              <a:sym typeface="Arial"/>
            </a:endParaRPr>
          </a:p>
          <a:p>
            <a:pPr indent="0" lvl="0" marL="0" marR="0" rtl="0" algn="just">
              <a:spcBef>
                <a:spcPts val="0"/>
              </a:spcBef>
              <a:spcAft>
                <a:spcPts val="0"/>
              </a:spcAft>
              <a:buNone/>
            </a:pPr>
            <a:r>
              <a:t/>
            </a:r>
            <a:endParaRPr b="1" sz="2400">
              <a:solidFill>
                <a:srgbClr val="F7DF53"/>
              </a:solidFill>
              <a:latin typeface="Arial"/>
              <a:ea typeface="Arial"/>
              <a:cs typeface="Arial"/>
              <a:sym typeface="Arial"/>
            </a:endParaRPr>
          </a:p>
        </p:txBody>
      </p:sp>
      <p:pic>
        <p:nvPicPr>
          <p:cNvPr descr="C:\Users\Harshal Gosavi\Desktop\Final_diagrams\final_useeeeee.PNG" id="200" name="Google Shape;200;p20"/>
          <p:cNvPicPr preferRelativeResize="0"/>
          <p:nvPr/>
        </p:nvPicPr>
        <p:blipFill rotWithShape="1">
          <a:blip r:embed="rId3">
            <a:alphaModFix/>
          </a:blip>
          <a:srcRect b="0" l="0" r="0" t="0"/>
          <a:stretch/>
        </p:blipFill>
        <p:spPr>
          <a:xfrm>
            <a:off x="0" y="838200"/>
            <a:ext cx="9144000" cy="6019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nvSpPr>
        <p:spPr>
          <a:xfrm>
            <a:off x="285720" y="122221"/>
            <a:ext cx="6072229" cy="954107"/>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rgbClr val="F7DF53"/>
                </a:solidFill>
                <a:latin typeface="Arial"/>
                <a:ea typeface="Arial"/>
                <a:cs typeface="Arial"/>
                <a:sym typeface="Arial"/>
              </a:rPr>
              <a:t>Sequence Diagram :</a:t>
            </a:r>
            <a:endParaRPr b="1" sz="3200">
              <a:solidFill>
                <a:srgbClr val="F7DF53"/>
              </a:solidFill>
              <a:latin typeface="Arial"/>
              <a:ea typeface="Arial"/>
              <a:cs typeface="Arial"/>
              <a:sym typeface="Arial"/>
            </a:endParaRPr>
          </a:p>
          <a:p>
            <a:pPr indent="0" lvl="0" marL="0" marR="0" rtl="0" algn="just">
              <a:spcBef>
                <a:spcPts val="0"/>
              </a:spcBef>
              <a:spcAft>
                <a:spcPts val="0"/>
              </a:spcAft>
              <a:buNone/>
            </a:pPr>
            <a:r>
              <a:t/>
            </a:r>
            <a:endParaRPr b="1" sz="2400">
              <a:solidFill>
                <a:srgbClr val="F7DF53"/>
              </a:solidFill>
              <a:latin typeface="Arial"/>
              <a:ea typeface="Arial"/>
              <a:cs typeface="Arial"/>
              <a:sym typeface="Arial"/>
            </a:endParaRPr>
          </a:p>
        </p:txBody>
      </p:sp>
      <p:pic>
        <p:nvPicPr>
          <p:cNvPr descr="C:\Users\Harshal Gosavi\Desktop\Final_diagrams\final_seqqqqqqqqqqqqqq.PNG" id="206" name="Google Shape;206;p21"/>
          <p:cNvPicPr preferRelativeResize="0"/>
          <p:nvPr/>
        </p:nvPicPr>
        <p:blipFill rotWithShape="1">
          <a:blip r:embed="rId3">
            <a:alphaModFix/>
          </a:blip>
          <a:srcRect b="0" l="0" r="0" t="0"/>
          <a:stretch/>
        </p:blipFill>
        <p:spPr>
          <a:xfrm>
            <a:off x="0" y="838199"/>
            <a:ext cx="9144000" cy="60198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nvSpPr>
        <p:spPr>
          <a:xfrm>
            <a:off x="285720" y="122221"/>
            <a:ext cx="6072229" cy="954107"/>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rgbClr val="F7DF53"/>
                </a:solidFill>
                <a:latin typeface="Arial"/>
                <a:ea typeface="Arial"/>
                <a:cs typeface="Arial"/>
                <a:sym typeface="Arial"/>
              </a:rPr>
              <a:t>Module Hierarchy Diagram :</a:t>
            </a:r>
            <a:endParaRPr b="1" sz="3200">
              <a:solidFill>
                <a:srgbClr val="F7DF53"/>
              </a:solidFill>
              <a:latin typeface="Arial"/>
              <a:ea typeface="Arial"/>
              <a:cs typeface="Arial"/>
              <a:sym typeface="Arial"/>
            </a:endParaRPr>
          </a:p>
          <a:p>
            <a:pPr indent="0" lvl="0" marL="0" marR="0" rtl="0" algn="just">
              <a:spcBef>
                <a:spcPts val="0"/>
              </a:spcBef>
              <a:spcAft>
                <a:spcPts val="0"/>
              </a:spcAft>
              <a:buNone/>
            </a:pPr>
            <a:r>
              <a:t/>
            </a:r>
            <a:endParaRPr b="1" sz="2400">
              <a:solidFill>
                <a:srgbClr val="F7DF53"/>
              </a:solidFill>
              <a:latin typeface="Arial"/>
              <a:ea typeface="Arial"/>
              <a:cs typeface="Arial"/>
              <a:sym typeface="Arial"/>
            </a:endParaRPr>
          </a:p>
        </p:txBody>
      </p:sp>
      <p:pic>
        <p:nvPicPr>
          <p:cNvPr descr="C:\Users\ASUS\Documents\Received Files\module.PNG" id="212" name="Google Shape;212;p22"/>
          <p:cNvPicPr preferRelativeResize="0"/>
          <p:nvPr/>
        </p:nvPicPr>
        <p:blipFill rotWithShape="1">
          <a:blip r:embed="rId3">
            <a:alphaModFix/>
          </a:blip>
          <a:srcRect b="0" l="0" r="0" t="0"/>
          <a:stretch/>
        </p:blipFill>
        <p:spPr>
          <a:xfrm>
            <a:off x="0" y="714356"/>
            <a:ext cx="9144000" cy="614364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nvSpPr>
        <p:spPr>
          <a:xfrm>
            <a:off x="285720" y="122221"/>
            <a:ext cx="6072229" cy="954107"/>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rgbClr val="F7DF53"/>
                </a:solidFill>
                <a:latin typeface="Arial"/>
                <a:ea typeface="Arial"/>
                <a:cs typeface="Arial"/>
                <a:sym typeface="Arial"/>
              </a:rPr>
              <a:t>Component Diagram:</a:t>
            </a:r>
            <a:endParaRPr b="1" sz="3200">
              <a:solidFill>
                <a:srgbClr val="F7DF53"/>
              </a:solidFill>
              <a:latin typeface="Arial"/>
              <a:ea typeface="Arial"/>
              <a:cs typeface="Arial"/>
              <a:sym typeface="Arial"/>
            </a:endParaRPr>
          </a:p>
          <a:p>
            <a:pPr indent="0" lvl="0" marL="0" marR="0" rtl="0" algn="just">
              <a:spcBef>
                <a:spcPts val="0"/>
              </a:spcBef>
              <a:spcAft>
                <a:spcPts val="0"/>
              </a:spcAft>
              <a:buNone/>
            </a:pPr>
            <a:r>
              <a:t/>
            </a:r>
            <a:endParaRPr b="1" sz="2400">
              <a:solidFill>
                <a:srgbClr val="F7DF53"/>
              </a:solidFill>
              <a:latin typeface="Arial"/>
              <a:ea typeface="Arial"/>
              <a:cs typeface="Arial"/>
              <a:sym typeface="Arial"/>
            </a:endParaRPr>
          </a:p>
        </p:txBody>
      </p:sp>
      <p:pic>
        <p:nvPicPr>
          <p:cNvPr id="218" name="Google Shape;218;p23"/>
          <p:cNvPicPr preferRelativeResize="0"/>
          <p:nvPr/>
        </p:nvPicPr>
        <p:blipFill rotWithShape="1">
          <a:blip r:embed="rId3">
            <a:alphaModFix/>
          </a:blip>
          <a:srcRect b="0" l="0" r="0" t="0"/>
          <a:stretch/>
        </p:blipFill>
        <p:spPr>
          <a:xfrm>
            <a:off x="0" y="714356"/>
            <a:ext cx="9144000" cy="614364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nvSpPr>
        <p:spPr>
          <a:xfrm>
            <a:off x="285720" y="122221"/>
            <a:ext cx="6072229" cy="584775"/>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rgbClr val="F7DF53"/>
                </a:solidFill>
                <a:latin typeface="Arial"/>
                <a:ea typeface="Arial"/>
                <a:cs typeface="Arial"/>
                <a:sym typeface="Arial"/>
              </a:rPr>
              <a:t>Deployment Diagram:</a:t>
            </a:r>
            <a:endParaRPr b="1" sz="3200">
              <a:solidFill>
                <a:srgbClr val="F7DF53"/>
              </a:solidFill>
              <a:latin typeface="Arial"/>
              <a:ea typeface="Arial"/>
              <a:cs typeface="Arial"/>
              <a:sym typeface="Arial"/>
            </a:endParaRPr>
          </a:p>
        </p:txBody>
      </p:sp>
      <p:pic>
        <p:nvPicPr>
          <p:cNvPr descr="C:\Users\ASUS\Downloads\ABHI.PNG" id="224" name="Google Shape;224;p24"/>
          <p:cNvPicPr preferRelativeResize="0"/>
          <p:nvPr/>
        </p:nvPicPr>
        <p:blipFill rotWithShape="1">
          <a:blip r:embed="rId3">
            <a:alphaModFix/>
          </a:blip>
          <a:srcRect b="0" l="0" r="0" t="0"/>
          <a:stretch/>
        </p:blipFill>
        <p:spPr>
          <a:xfrm>
            <a:off x="0" y="714356"/>
            <a:ext cx="9144000" cy="614364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nvSpPr>
        <p:spPr>
          <a:xfrm>
            <a:off x="285720" y="122221"/>
            <a:ext cx="6072229" cy="584775"/>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rgbClr val="F7DF53"/>
                </a:solidFill>
                <a:latin typeface="Arial"/>
                <a:ea typeface="Arial"/>
                <a:cs typeface="Arial"/>
                <a:sym typeface="Arial"/>
              </a:rPr>
              <a:t>Web site map diagram:</a:t>
            </a:r>
            <a:endParaRPr b="1" sz="3200">
              <a:solidFill>
                <a:srgbClr val="F7DF53"/>
              </a:solidFill>
              <a:latin typeface="Arial"/>
              <a:ea typeface="Arial"/>
              <a:cs typeface="Arial"/>
              <a:sym typeface="Arial"/>
            </a:endParaRPr>
          </a:p>
        </p:txBody>
      </p:sp>
      <p:pic>
        <p:nvPicPr>
          <p:cNvPr id="230" name="Google Shape;230;p25"/>
          <p:cNvPicPr preferRelativeResize="0"/>
          <p:nvPr/>
        </p:nvPicPr>
        <p:blipFill rotWithShape="1">
          <a:blip r:embed="rId3">
            <a:alphaModFix/>
          </a:blip>
          <a:srcRect b="0" l="0" r="0" t="0"/>
          <a:stretch/>
        </p:blipFill>
        <p:spPr>
          <a:xfrm>
            <a:off x="0" y="714356"/>
            <a:ext cx="9144000" cy="614364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nvSpPr>
        <p:spPr>
          <a:xfrm>
            <a:off x="2057400" y="3048000"/>
            <a:ext cx="5105400" cy="707886"/>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4000" u="sng">
                <a:solidFill>
                  <a:srgbClr val="F7DF53"/>
                </a:solidFill>
                <a:latin typeface="Arial"/>
                <a:ea typeface="Arial"/>
                <a:cs typeface="Arial"/>
                <a:sym typeface="Arial"/>
              </a:rPr>
              <a:t>System work flow: </a:t>
            </a:r>
            <a:endParaRPr b="1" sz="4000" u="sng">
              <a:solidFill>
                <a:srgbClr val="F7DF53"/>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nvSpPr>
        <p:spPr>
          <a:xfrm>
            <a:off x="357158" y="129581"/>
            <a:ext cx="4786346" cy="584775"/>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rgbClr val="F7DF53"/>
                </a:solidFill>
                <a:latin typeface="Arial"/>
                <a:ea typeface="Arial"/>
                <a:cs typeface="Arial"/>
                <a:sym typeface="Arial"/>
              </a:rPr>
              <a:t>Machine leaning: </a:t>
            </a:r>
            <a:endParaRPr b="1" sz="3200">
              <a:solidFill>
                <a:srgbClr val="F7DF53"/>
              </a:solidFill>
              <a:latin typeface="Arial"/>
              <a:ea typeface="Arial"/>
              <a:cs typeface="Arial"/>
              <a:sym typeface="Arial"/>
            </a:endParaRPr>
          </a:p>
        </p:txBody>
      </p:sp>
      <p:pic>
        <p:nvPicPr>
          <p:cNvPr descr="C:\Users\Harshal Gosavi\Documents\Received Files\clustering.PNG" id="241" name="Google Shape;241;p27"/>
          <p:cNvPicPr preferRelativeResize="0"/>
          <p:nvPr/>
        </p:nvPicPr>
        <p:blipFill rotWithShape="1">
          <a:blip r:embed="rId3">
            <a:alphaModFix/>
          </a:blip>
          <a:srcRect b="0" l="0" r="0" t="0"/>
          <a:stretch/>
        </p:blipFill>
        <p:spPr>
          <a:xfrm>
            <a:off x="0" y="2590801"/>
            <a:ext cx="9144000" cy="4267199"/>
          </a:xfrm>
          <a:prstGeom prst="rect">
            <a:avLst/>
          </a:prstGeom>
          <a:noFill/>
          <a:ln>
            <a:noFill/>
          </a:ln>
        </p:spPr>
      </p:pic>
      <p:sp>
        <p:nvSpPr>
          <p:cNvPr id="242" name="Google Shape;242;p27"/>
          <p:cNvSpPr/>
          <p:nvPr/>
        </p:nvSpPr>
        <p:spPr>
          <a:xfrm>
            <a:off x="228600" y="685800"/>
            <a:ext cx="8915400" cy="156966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400"/>
              <a:buFont typeface="Noto Sans Symbols"/>
              <a:buChar char="⮚"/>
            </a:pPr>
            <a:r>
              <a:rPr lang="en-US" sz="2400">
                <a:solidFill>
                  <a:schemeClr val="lt1"/>
                </a:solidFill>
                <a:latin typeface="Times New Roman"/>
                <a:ea typeface="Times New Roman"/>
                <a:cs typeface="Times New Roman"/>
                <a:sym typeface="Times New Roman"/>
              </a:rPr>
              <a:t> Machine learning is a technique .We will provide data to machine,</a:t>
            </a:r>
            <a:endParaRPr/>
          </a:p>
          <a:p>
            <a:pPr indent="-457200" lvl="0" marL="457200" marR="0" rtl="0" algn="l">
              <a:spcBef>
                <a:spcPts val="0"/>
              </a:spcBef>
              <a:spcAft>
                <a:spcPts val="0"/>
              </a:spcAft>
              <a:buNone/>
            </a:pPr>
            <a:r>
              <a:rPr lang="en-US" sz="2400">
                <a:solidFill>
                  <a:schemeClr val="lt1"/>
                </a:solidFill>
                <a:latin typeface="Times New Roman"/>
                <a:ea typeface="Times New Roman"/>
                <a:cs typeface="Times New Roman"/>
                <a:sym typeface="Times New Roman"/>
              </a:rPr>
              <a:t>       machine look the data it create some rules.</a:t>
            </a:r>
            <a:endParaRPr/>
          </a:p>
          <a:p>
            <a:pPr indent="-457200" lvl="0" marL="45720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457200" lvl="0" marL="457200" marR="0" rtl="0" algn="l">
              <a:spcBef>
                <a:spcPts val="0"/>
              </a:spcBef>
              <a:spcAft>
                <a:spcPts val="0"/>
              </a:spcAft>
              <a:buClr>
                <a:schemeClr val="lt1"/>
              </a:buClr>
              <a:buSzPts val="2400"/>
              <a:buFont typeface="Noto Sans Symbols"/>
              <a:buChar char="⮚"/>
            </a:pPr>
            <a:r>
              <a:rPr lang="en-US" sz="2400">
                <a:solidFill>
                  <a:schemeClr val="lt1"/>
                </a:solidFill>
                <a:latin typeface="Times New Roman"/>
                <a:ea typeface="Times New Roman"/>
                <a:cs typeface="Times New Roman"/>
                <a:sym typeface="Times New Roman"/>
              </a:rPr>
              <a:t>There are two type of machine learning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nvSpPr>
        <p:spPr>
          <a:xfrm>
            <a:off x="357158" y="129581"/>
            <a:ext cx="4786346" cy="584775"/>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rgbClr val="F7DF53"/>
                </a:solidFill>
                <a:latin typeface="Arial"/>
                <a:ea typeface="Arial"/>
                <a:cs typeface="Arial"/>
                <a:sym typeface="Arial"/>
              </a:rPr>
              <a:t>Supervised ML:</a:t>
            </a:r>
            <a:endParaRPr b="1" sz="3200">
              <a:solidFill>
                <a:srgbClr val="F7DF53"/>
              </a:solidFill>
              <a:latin typeface="Arial"/>
              <a:ea typeface="Arial"/>
              <a:cs typeface="Arial"/>
              <a:sym typeface="Arial"/>
            </a:endParaRPr>
          </a:p>
        </p:txBody>
      </p:sp>
      <p:pic>
        <p:nvPicPr>
          <p:cNvPr descr="C:\Users\Harshal Gosavi\Documents\Received Files\supervised.PNG" id="248" name="Google Shape;248;p28"/>
          <p:cNvPicPr preferRelativeResize="0"/>
          <p:nvPr/>
        </p:nvPicPr>
        <p:blipFill rotWithShape="1">
          <a:blip r:embed="rId3">
            <a:alphaModFix/>
          </a:blip>
          <a:srcRect b="0" l="0" r="0" t="0"/>
          <a:stretch/>
        </p:blipFill>
        <p:spPr>
          <a:xfrm>
            <a:off x="0" y="914401"/>
            <a:ext cx="9144000" cy="5943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nvSpPr>
        <p:spPr>
          <a:xfrm>
            <a:off x="357158" y="129581"/>
            <a:ext cx="4786346" cy="584775"/>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rgbClr val="F7DF53"/>
                </a:solidFill>
                <a:latin typeface="Arial"/>
                <a:ea typeface="Arial"/>
                <a:cs typeface="Arial"/>
                <a:sym typeface="Arial"/>
              </a:rPr>
              <a:t>Unsupervised ML:</a:t>
            </a:r>
            <a:endParaRPr b="1" sz="3200">
              <a:solidFill>
                <a:srgbClr val="F7DF53"/>
              </a:solidFill>
              <a:latin typeface="Arial"/>
              <a:ea typeface="Arial"/>
              <a:cs typeface="Arial"/>
              <a:sym typeface="Arial"/>
            </a:endParaRPr>
          </a:p>
        </p:txBody>
      </p:sp>
      <p:pic>
        <p:nvPicPr>
          <p:cNvPr descr="C:\Users\Harshal Gosavi\Documents\Received Files\unsupervised.PNG" id="254" name="Google Shape;254;p29"/>
          <p:cNvPicPr preferRelativeResize="0"/>
          <p:nvPr/>
        </p:nvPicPr>
        <p:blipFill rotWithShape="1">
          <a:blip r:embed="rId3">
            <a:alphaModFix/>
          </a:blip>
          <a:srcRect b="0" l="0" r="0" t="0"/>
          <a:stretch/>
        </p:blipFill>
        <p:spPr>
          <a:xfrm>
            <a:off x="0" y="838200"/>
            <a:ext cx="9144000" cy="6019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idx="1" type="body"/>
          </p:nvPr>
        </p:nvSpPr>
        <p:spPr>
          <a:xfrm>
            <a:off x="0" y="725488"/>
            <a:ext cx="9396413" cy="6375400"/>
          </a:xfrm>
          <a:prstGeom prst="rect">
            <a:avLst/>
          </a:prstGeom>
          <a:noFill/>
          <a:ln>
            <a:noFill/>
          </a:ln>
        </p:spPr>
        <p:txBody>
          <a:bodyPr anchorCtr="0" anchor="t" bIns="45700" lIns="91425" spcFirstLastPara="1" rIns="91425" wrap="square" tIns="45700">
            <a:normAutofit/>
          </a:bodyPr>
          <a:lstStyle/>
          <a:p>
            <a:pPr indent="-231647" lvl="0" marL="420624" rtl="0" algn="l">
              <a:spcBef>
                <a:spcPts val="0"/>
              </a:spcBef>
              <a:spcAft>
                <a:spcPts val="0"/>
              </a:spcAft>
              <a:buSzPts val="2400"/>
              <a:buNone/>
            </a:pPr>
            <a:r>
              <a:t/>
            </a:r>
            <a:endParaRPr/>
          </a:p>
          <a:p>
            <a:pPr indent="-384047" lvl="0" marL="420624" rtl="0" algn="l">
              <a:spcBef>
                <a:spcPts val="520"/>
              </a:spcBef>
              <a:spcAft>
                <a:spcPts val="0"/>
              </a:spcAft>
              <a:buSzPts val="2080"/>
              <a:buChar char="⦿"/>
            </a:pPr>
            <a:r>
              <a:rPr lang="en-US" sz="2600">
                <a:latin typeface="Times New Roman"/>
                <a:ea typeface="Times New Roman"/>
                <a:cs typeface="Times New Roman"/>
                <a:sym typeface="Times New Roman"/>
              </a:rPr>
              <a:t>The data was first pre-processed and analysis libraries like </a:t>
            </a:r>
            <a:endParaRPr/>
          </a:p>
          <a:p>
            <a:pPr indent="-274320" lvl="1" marL="722376" rtl="0" algn="l">
              <a:spcBef>
                <a:spcPts val="520"/>
              </a:spcBef>
              <a:spcAft>
                <a:spcPts val="0"/>
              </a:spcAft>
              <a:buSzPts val="2340"/>
              <a:buNone/>
            </a:pPr>
            <a:r>
              <a:rPr lang="en-US">
                <a:latin typeface="Times New Roman"/>
                <a:ea typeface="Times New Roman"/>
                <a:cs typeface="Times New Roman"/>
                <a:sym typeface="Times New Roman"/>
              </a:rPr>
              <a:t>NumPy and Pandas were used to make it ready to be utilized by </a:t>
            </a:r>
            <a:endParaRPr/>
          </a:p>
          <a:p>
            <a:pPr indent="-274320" lvl="1" marL="722376" rtl="0" algn="l">
              <a:spcBef>
                <a:spcPts val="520"/>
              </a:spcBef>
              <a:spcAft>
                <a:spcPts val="0"/>
              </a:spcAft>
              <a:buSzPts val="2340"/>
              <a:buNone/>
            </a:pPr>
            <a:r>
              <a:rPr lang="en-US">
                <a:latin typeface="Times New Roman"/>
                <a:ea typeface="Times New Roman"/>
                <a:cs typeface="Times New Roman"/>
                <a:sym typeface="Times New Roman"/>
              </a:rPr>
              <a:t>a machine learning algorithm.</a:t>
            </a:r>
            <a:endParaRPr/>
          </a:p>
          <a:p>
            <a:pPr indent="-274320" lvl="1" marL="722376" rtl="0" algn="l">
              <a:spcBef>
                <a:spcPts val="520"/>
              </a:spcBef>
              <a:spcAft>
                <a:spcPts val="0"/>
              </a:spcAft>
              <a:buSzPts val="2340"/>
              <a:buNone/>
            </a:pPr>
            <a:r>
              <a:t/>
            </a:r>
            <a:endParaRPr>
              <a:latin typeface="Times New Roman"/>
              <a:ea typeface="Times New Roman"/>
              <a:cs typeface="Times New Roman"/>
              <a:sym typeface="Times New Roman"/>
            </a:endParaRPr>
          </a:p>
          <a:p>
            <a:pPr indent="-384047" lvl="0" marL="420624" rtl="0" algn="l">
              <a:spcBef>
                <a:spcPts val="520"/>
              </a:spcBef>
              <a:spcAft>
                <a:spcPts val="0"/>
              </a:spcAft>
              <a:buSzPts val="2080"/>
              <a:buChar char="⦿"/>
            </a:pPr>
            <a:r>
              <a:rPr lang="en-US" sz="2600">
                <a:latin typeface="Times New Roman"/>
                <a:ea typeface="Times New Roman"/>
                <a:cs typeface="Times New Roman"/>
                <a:sym typeface="Times New Roman"/>
              </a:rPr>
              <a:t>Now whenever, there is a leakage and the alarm rings, the data is sent to us and we predict if it is dangerous or not. If found dangerous the only the team is called to sanitize the place and fix the leak. This saved a lot of money for the company.</a:t>
            </a:r>
            <a:endParaRPr/>
          </a:p>
          <a:p>
            <a:pPr indent="-384047" lvl="0" marL="420624" rtl="0" algn="l">
              <a:spcBef>
                <a:spcPts val="520"/>
              </a:spcBef>
              <a:spcAft>
                <a:spcPts val="0"/>
              </a:spcAft>
              <a:buSzPts val="2080"/>
              <a:buNone/>
            </a:pPr>
            <a:r>
              <a:t/>
            </a:r>
            <a:endParaRPr sz="2600">
              <a:latin typeface="Times New Roman"/>
              <a:ea typeface="Times New Roman"/>
              <a:cs typeface="Times New Roman"/>
              <a:sym typeface="Times New Roman"/>
            </a:endParaRPr>
          </a:p>
          <a:p>
            <a:pPr indent="-384047" lvl="0" marL="420624" rtl="0" algn="l">
              <a:spcBef>
                <a:spcPts val="520"/>
              </a:spcBef>
              <a:spcAft>
                <a:spcPts val="0"/>
              </a:spcAft>
              <a:buSzPts val="2080"/>
              <a:buNone/>
            </a:pPr>
            <a:br>
              <a:rPr lang="en-US" sz="2600">
                <a:latin typeface="Times New Roman"/>
                <a:ea typeface="Times New Roman"/>
                <a:cs typeface="Times New Roman"/>
                <a:sym typeface="Times New Roman"/>
              </a:rPr>
            </a:br>
            <a:endParaRPr sz="26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nvSpPr>
        <p:spPr>
          <a:xfrm>
            <a:off x="357158" y="129581"/>
            <a:ext cx="4786346" cy="584775"/>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rgbClr val="F7DF53"/>
                </a:solidFill>
                <a:latin typeface="Arial"/>
                <a:ea typeface="Arial"/>
                <a:cs typeface="Arial"/>
                <a:sym typeface="Arial"/>
              </a:rPr>
              <a:t>Classification problem</a:t>
            </a:r>
            <a:endParaRPr b="1" sz="3200">
              <a:solidFill>
                <a:srgbClr val="F7DF53"/>
              </a:solidFill>
              <a:latin typeface="Arial"/>
              <a:ea typeface="Arial"/>
              <a:cs typeface="Arial"/>
              <a:sym typeface="Arial"/>
            </a:endParaRPr>
          </a:p>
        </p:txBody>
      </p:sp>
      <p:pic>
        <p:nvPicPr>
          <p:cNvPr descr="C:\Users\Harshal Gosavi\Documents\Received Files\classification problem.PNG" id="260" name="Google Shape;260;p30"/>
          <p:cNvPicPr preferRelativeResize="0"/>
          <p:nvPr/>
        </p:nvPicPr>
        <p:blipFill rotWithShape="1">
          <a:blip r:embed="rId3">
            <a:alphaModFix/>
          </a:blip>
          <a:srcRect b="0" l="0" r="0" t="0"/>
          <a:stretch/>
        </p:blipFill>
        <p:spPr>
          <a:xfrm>
            <a:off x="1" y="762000"/>
            <a:ext cx="9144000" cy="6096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nvSpPr>
        <p:spPr>
          <a:xfrm>
            <a:off x="357158" y="129581"/>
            <a:ext cx="6729442" cy="584775"/>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rgbClr val="F7DF53"/>
                </a:solidFill>
                <a:latin typeface="Arial"/>
                <a:ea typeface="Arial"/>
                <a:cs typeface="Arial"/>
                <a:sym typeface="Arial"/>
              </a:rPr>
              <a:t>System work flow Diagram: </a:t>
            </a:r>
            <a:endParaRPr b="1" sz="3200">
              <a:solidFill>
                <a:srgbClr val="F7DF53"/>
              </a:solidFill>
              <a:latin typeface="Arial"/>
              <a:ea typeface="Arial"/>
              <a:cs typeface="Arial"/>
              <a:sym typeface="Arial"/>
            </a:endParaRPr>
          </a:p>
        </p:txBody>
      </p:sp>
      <p:pic>
        <p:nvPicPr>
          <p:cNvPr descr="C:\Users\ASUS\Documents\Received Files\flownewwwwwwwww.PNG" id="266" name="Google Shape;266;p31"/>
          <p:cNvPicPr preferRelativeResize="0"/>
          <p:nvPr/>
        </p:nvPicPr>
        <p:blipFill rotWithShape="1">
          <a:blip r:embed="rId3">
            <a:alphaModFix/>
          </a:blip>
          <a:srcRect b="0" l="0" r="0" t="0"/>
          <a:stretch/>
        </p:blipFill>
        <p:spPr>
          <a:xfrm>
            <a:off x="0" y="714356"/>
            <a:ext cx="9144000" cy="614364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p:nvPr/>
        </p:nvSpPr>
        <p:spPr>
          <a:xfrm>
            <a:off x="395287" y="1000108"/>
            <a:ext cx="8748713"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600">
              <a:solidFill>
                <a:schemeClr val="lt1"/>
              </a:solidFill>
              <a:latin typeface="Times New Roman"/>
              <a:ea typeface="Times New Roman"/>
              <a:cs typeface="Times New Roman"/>
              <a:sym typeface="Times New Roman"/>
            </a:endParaRPr>
          </a:p>
        </p:txBody>
      </p:sp>
      <p:sp>
        <p:nvSpPr>
          <p:cNvPr id="272" name="Google Shape;272;p32"/>
          <p:cNvSpPr txBox="1"/>
          <p:nvPr/>
        </p:nvSpPr>
        <p:spPr>
          <a:xfrm>
            <a:off x="1214414" y="1000109"/>
            <a:ext cx="7000924" cy="25545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br>
              <a:rPr b="1" lang="en-US" sz="4000" u="sng">
                <a:solidFill>
                  <a:srgbClr val="F7DF53"/>
                </a:solidFill>
                <a:latin typeface="Arial"/>
                <a:ea typeface="Arial"/>
                <a:cs typeface="Arial"/>
                <a:sym typeface="Arial"/>
              </a:rPr>
            </a:br>
            <a:br>
              <a:rPr b="1" lang="en-US" sz="4000" u="sng">
                <a:solidFill>
                  <a:srgbClr val="F7DF53"/>
                </a:solidFill>
                <a:latin typeface="Arial"/>
                <a:ea typeface="Arial"/>
                <a:cs typeface="Arial"/>
                <a:sym typeface="Arial"/>
              </a:rPr>
            </a:br>
            <a:br>
              <a:rPr b="1" lang="en-US" sz="4000" u="sng">
                <a:solidFill>
                  <a:srgbClr val="F7DF53"/>
                </a:solidFill>
                <a:latin typeface="Arial"/>
                <a:ea typeface="Arial"/>
                <a:cs typeface="Arial"/>
                <a:sym typeface="Arial"/>
              </a:rPr>
            </a:br>
            <a:r>
              <a:rPr b="1" lang="en-US" sz="4000" u="sng">
                <a:solidFill>
                  <a:srgbClr val="F7DF53"/>
                </a:solidFill>
                <a:latin typeface="Arial"/>
                <a:ea typeface="Arial"/>
                <a:cs typeface="Arial"/>
                <a:sym typeface="Arial"/>
              </a:rPr>
              <a:t>User Interface Design:</a:t>
            </a:r>
            <a:endParaRPr sz="4000">
              <a:solidFill>
                <a:srgbClr val="F7DF53"/>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nvSpPr>
        <p:spPr>
          <a:xfrm>
            <a:off x="357158" y="129581"/>
            <a:ext cx="4786346" cy="523220"/>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rgbClr val="F7DF53"/>
                </a:solidFill>
                <a:latin typeface="Arial"/>
                <a:ea typeface="Arial"/>
                <a:cs typeface="Arial"/>
                <a:sym typeface="Arial"/>
              </a:rPr>
              <a:t>Home page: </a:t>
            </a:r>
            <a:endParaRPr sz="2800">
              <a:solidFill>
                <a:srgbClr val="F7DF53"/>
              </a:solidFill>
              <a:latin typeface="Arial"/>
              <a:ea typeface="Arial"/>
              <a:cs typeface="Arial"/>
              <a:sym typeface="Arial"/>
            </a:endParaRPr>
          </a:p>
        </p:txBody>
      </p:sp>
      <p:pic>
        <p:nvPicPr>
          <p:cNvPr descr="C:\Users\ASUS\Desktop\screensnew\home.PNG" id="278" name="Google Shape;278;p33"/>
          <p:cNvPicPr preferRelativeResize="0"/>
          <p:nvPr/>
        </p:nvPicPr>
        <p:blipFill rotWithShape="1">
          <a:blip r:embed="rId3">
            <a:alphaModFix/>
          </a:blip>
          <a:srcRect b="0" l="0" r="0" t="0"/>
          <a:stretch/>
        </p:blipFill>
        <p:spPr>
          <a:xfrm>
            <a:off x="0" y="714356"/>
            <a:ext cx="9144000" cy="592935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nvSpPr>
        <p:spPr>
          <a:xfrm>
            <a:off x="357158" y="129581"/>
            <a:ext cx="4786346" cy="523220"/>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7DF53"/>
                </a:solidFill>
                <a:latin typeface="Arial"/>
                <a:ea typeface="Arial"/>
                <a:cs typeface="Arial"/>
                <a:sym typeface="Arial"/>
              </a:rPr>
              <a:t>Login Validation Page:</a:t>
            </a:r>
            <a:endParaRPr sz="2800">
              <a:solidFill>
                <a:srgbClr val="F7DF53"/>
              </a:solidFill>
              <a:latin typeface="Arial"/>
              <a:ea typeface="Arial"/>
              <a:cs typeface="Arial"/>
              <a:sym typeface="Arial"/>
            </a:endParaRPr>
          </a:p>
        </p:txBody>
      </p:sp>
      <p:pic>
        <p:nvPicPr>
          <p:cNvPr id="284" name="Google Shape;284;p34"/>
          <p:cNvPicPr preferRelativeResize="0"/>
          <p:nvPr/>
        </p:nvPicPr>
        <p:blipFill rotWithShape="1">
          <a:blip r:embed="rId3">
            <a:alphaModFix/>
          </a:blip>
          <a:srcRect b="0" l="0" r="0" t="0"/>
          <a:stretch/>
        </p:blipFill>
        <p:spPr>
          <a:xfrm>
            <a:off x="0" y="714356"/>
            <a:ext cx="9144000" cy="614364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nvSpPr>
        <p:spPr>
          <a:xfrm>
            <a:off x="357158" y="129581"/>
            <a:ext cx="4786346" cy="523220"/>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rgbClr val="F7DF53"/>
                </a:solidFill>
                <a:latin typeface="Arial"/>
                <a:ea typeface="Arial"/>
                <a:cs typeface="Arial"/>
                <a:sym typeface="Arial"/>
              </a:rPr>
              <a:t>Train module:</a:t>
            </a:r>
            <a:endParaRPr sz="2800">
              <a:solidFill>
                <a:srgbClr val="F7DF53"/>
              </a:solidFill>
              <a:latin typeface="Arial"/>
              <a:ea typeface="Arial"/>
              <a:cs typeface="Arial"/>
              <a:sym typeface="Arial"/>
            </a:endParaRPr>
          </a:p>
        </p:txBody>
      </p:sp>
      <p:pic>
        <p:nvPicPr>
          <p:cNvPr descr="C:\Users\ASUS\Downloads\train_model (1).png" id="290" name="Google Shape;290;p35"/>
          <p:cNvPicPr preferRelativeResize="0"/>
          <p:nvPr/>
        </p:nvPicPr>
        <p:blipFill rotWithShape="1">
          <a:blip r:embed="rId3">
            <a:alphaModFix/>
          </a:blip>
          <a:srcRect b="0" l="0" r="0" t="0"/>
          <a:stretch/>
        </p:blipFill>
        <p:spPr>
          <a:xfrm>
            <a:off x="0" y="714356"/>
            <a:ext cx="9143999" cy="614364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nvSpPr>
        <p:spPr>
          <a:xfrm>
            <a:off x="357158" y="129581"/>
            <a:ext cx="4786346" cy="523220"/>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rgbClr val="F7DF53"/>
                </a:solidFill>
                <a:latin typeface="Arial"/>
                <a:ea typeface="Arial"/>
                <a:cs typeface="Arial"/>
                <a:sym typeface="Arial"/>
              </a:rPr>
              <a:t>Test module:</a:t>
            </a:r>
            <a:endParaRPr sz="2800">
              <a:solidFill>
                <a:srgbClr val="F7DF53"/>
              </a:solidFill>
              <a:latin typeface="Arial"/>
              <a:ea typeface="Arial"/>
              <a:cs typeface="Arial"/>
              <a:sym typeface="Arial"/>
            </a:endParaRPr>
          </a:p>
        </p:txBody>
      </p:sp>
      <p:pic>
        <p:nvPicPr>
          <p:cNvPr descr="C:\Users\ASUS\Downloads\test_model1.png" id="296" name="Google Shape;296;p36"/>
          <p:cNvPicPr preferRelativeResize="0"/>
          <p:nvPr/>
        </p:nvPicPr>
        <p:blipFill rotWithShape="1">
          <a:blip r:embed="rId3">
            <a:alphaModFix/>
          </a:blip>
          <a:srcRect b="0" l="0" r="0" t="0"/>
          <a:stretch/>
        </p:blipFill>
        <p:spPr>
          <a:xfrm>
            <a:off x="0" y="714356"/>
            <a:ext cx="9144000" cy="614364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txBox="1"/>
          <p:nvPr/>
        </p:nvSpPr>
        <p:spPr>
          <a:xfrm>
            <a:off x="357158" y="129581"/>
            <a:ext cx="4786346" cy="523220"/>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rgbClr val="F7DF53"/>
                </a:solidFill>
                <a:latin typeface="Arial"/>
                <a:ea typeface="Arial"/>
                <a:cs typeface="Arial"/>
                <a:sym typeface="Arial"/>
              </a:rPr>
              <a:t>Display result:</a:t>
            </a:r>
            <a:endParaRPr sz="2800">
              <a:solidFill>
                <a:srgbClr val="F7DF53"/>
              </a:solidFill>
              <a:latin typeface="Arial"/>
              <a:ea typeface="Arial"/>
              <a:cs typeface="Arial"/>
              <a:sym typeface="Arial"/>
            </a:endParaRPr>
          </a:p>
        </p:txBody>
      </p:sp>
      <p:pic>
        <p:nvPicPr>
          <p:cNvPr descr="C:\Users\ASUS\Desktop\Screenshort\display_tests.png" id="302" name="Google Shape;302;p37"/>
          <p:cNvPicPr preferRelativeResize="0"/>
          <p:nvPr/>
        </p:nvPicPr>
        <p:blipFill rotWithShape="1">
          <a:blip r:embed="rId3">
            <a:alphaModFix/>
          </a:blip>
          <a:srcRect b="0" l="0" r="0" t="0"/>
          <a:stretch/>
        </p:blipFill>
        <p:spPr>
          <a:xfrm>
            <a:off x="0" y="714356"/>
            <a:ext cx="9144000" cy="614364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nvSpPr>
        <p:spPr>
          <a:xfrm>
            <a:off x="357158" y="129581"/>
            <a:ext cx="4786346" cy="523220"/>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rgbClr val="F7DF53"/>
                </a:solidFill>
                <a:latin typeface="Arial"/>
                <a:ea typeface="Arial"/>
                <a:cs typeface="Arial"/>
                <a:sym typeface="Arial"/>
              </a:rPr>
              <a:t>Maintenance:</a:t>
            </a:r>
            <a:endParaRPr sz="2800">
              <a:solidFill>
                <a:srgbClr val="F7DF53"/>
              </a:solidFill>
              <a:latin typeface="Arial"/>
              <a:ea typeface="Arial"/>
              <a:cs typeface="Arial"/>
              <a:sym typeface="Arial"/>
            </a:endParaRPr>
          </a:p>
        </p:txBody>
      </p:sp>
      <p:pic>
        <p:nvPicPr>
          <p:cNvPr descr="C:\Users\ASUS\Desktop\Screenshort\maintance_form1.PNG" id="308" name="Google Shape;308;p38"/>
          <p:cNvPicPr preferRelativeResize="0"/>
          <p:nvPr/>
        </p:nvPicPr>
        <p:blipFill rotWithShape="1">
          <a:blip r:embed="rId3">
            <a:alphaModFix/>
          </a:blip>
          <a:srcRect b="0" l="0" r="0" t="0"/>
          <a:stretch/>
        </p:blipFill>
        <p:spPr>
          <a:xfrm>
            <a:off x="0" y="714357"/>
            <a:ext cx="9144000" cy="614364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nvSpPr>
        <p:spPr>
          <a:xfrm>
            <a:off x="357158" y="129581"/>
            <a:ext cx="4786346" cy="523220"/>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rgbClr val="F7DF53"/>
                </a:solidFill>
                <a:latin typeface="Arial"/>
                <a:ea typeface="Arial"/>
                <a:cs typeface="Arial"/>
                <a:sym typeface="Arial"/>
              </a:rPr>
              <a:t>Report:</a:t>
            </a:r>
            <a:endParaRPr sz="2800">
              <a:solidFill>
                <a:srgbClr val="F7DF53"/>
              </a:solidFill>
              <a:latin typeface="Arial"/>
              <a:ea typeface="Arial"/>
              <a:cs typeface="Arial"/>
              <a:sym typeface="Arial"/>
            </a:endParaRPr>
          </a:p>
        </p:txBody>
      </p:sp>
      <p:pic>
        <p:nvPicPr>
          <p:cNvPr descr="C:\Users\ASUS\Desktop\screensnew\report.PNG" id="314" name="Google Shape;314;p39"/>
          <p:cNvPicPr preferRelativeResize="0"/>
          <p:nvPr/>
        </p:nvPicPr>
        <p:blipFill rotWithShape="1">
          <a:blip r:embed="rId3">
            <a:alphaModFix/>
          </a:blip>
          <a:srcRect b="0" l="0" r="0" t="0"/>
          <a:stretch/>
        </p:blipFill>
        <p:spPr>
          <a:xfrm>
            <a:off x="0" y="714356"/>
            <a:ext cx="9144000" cy="61436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idx="1" type="body"/>
          </p:nvPr>
        </p:nvSpPr>
        <p:spPr>
          <a:xfrm>
            <a:off x="1" y="1285860"/>
            <a:ext cx="8699500" cy="4857765"/>
          </a:xfrm>
          <a:prstGeom prst="rect">
            <a:avLst/>
          </a:prstGeom>
          <a:noFill/>
          <a:ln>
            <a:noFill/>
          </a:ln>
        </p:spPr>
        <p:txBody>
          <a:bodyPr anchorCtr="0" anchor="t" bIns="45700" lIns="91425" spcFirstLastPara="1" rIns="91425" wrap="square" tIns="45700">
            <a:noAutofit/>
          </a:bodyPr>
          <a:lstStyle/>
          <a:p>
            <a:pPr indent="-384047" lvl="0" marL="420624" rtl="0" algn="l">
              <a:spcBef>
                <a:spcPts val="0"/>
              </a:spcBef>
              <a:spcAft>
                <a:spcPts val="0"/>
              </a:spcAft>
              <a:buSzPts val="2080"/>
              <a:buChar char="⦿"/>
            </a:pPr>
            <a:r>
              <a:rPr lang="en-US" sz="2600">
                <a:latin typeface="Times New Roman"/>
                <a:ea typeface="Times New Roman"/>
                <a:cs typeface="Times New Roman"/>
                <a:sym typeface="Times New Roman"/>
              </a:rPr>
              <a:t>The existing system involves a team to be called at the manufacturing unit and thus every time, there is a leak, the team comes and sanitizes the place.</a:t>
            </a:r>
            <a:endParaRPr/>
          </a:p>
          <a:p>
            <a:pPr indent="0" lvl="0" marL="0" rtl="0" algn="l">
              <a:spcBef>
                <a:spcPts val="520"/>
              </a:spcBef>
              <a:spcAft>
                <a:spcPts val="0"/>
              </a:spcAft>
              <a:buSzPts val="2080"/>
              <a:buFont typeface="Noto Sans Symbols"/>
              <a:buNone/>
            </a:pPr>
            <a:r>
              <a:t/>
            </a:r>
            <a:endParaRPr sz="2600">
              <a:latin typeface="Times New Roman"/>
              <a:ea typeface="Times New Roman"/>
              <a:cs typeface="Times New Roman"/>
              <a:sym typeface="Times New Roman"/>
            </a:endParaRPr>
          </a:p>
          <a:p>
            <a:pPr indent="-384047" lvl="0" marL="420624" rtl="0" algn="l">
              <a:spcBef>
                <a:spcPts val="520"/>
              </a:spcBef>
              <a:spcAft>
                <a:spcPts val="0"/>
              </a:spcAft>
              <a:buSzPts val="2080"/>
              <a:buChar char="⦿"/>
            </a:pPr>
            <a:r>
              <a:rPr lang="en-US" sz="2600">
                <a:latin typeface="Times New Roman"/>
                <a:ea typeface="Times New Roman"/>
                <a:cs typeface="Times New Roman"/>
                <a:sym typeface="Times New Roman"/>
              </a:rPr>
              <a:t>There are various sensors already installed but even if one of them rings, the team is called for prevention measures.</a:t>
            </a:r>
            <a:endParaRPr/>
          </a:p>
          <a:p>
            <a:pPr indent="-251968" lvl="0" marL="420624" rtl="0" algn="l">
              <a:spcBef>
                <a:spcPts val="520"/>
              </a:spcBef>
              <a:spcAft>
                <a:spcPts val="0"/>
              </a:spcAft>
              <a:buSzPts val="2080"/>
              <a:buNone/>
            </a:pPr>
            <a:r>
              <a:t/>
            </a:r>
            <a:endParaRPr sz="2600">
              <a:latin typeface="Times New Roman"/>
              <a:ea typeface="Times New Roman"/>
              <a:cs typeface="Times New Roman"/>
              <a:sym typeface="Times New Roman"/>
            </a:endParaRPr>
          </a:p>
          <a:p>
            <a:pPr indent="-384047" lvl="0" marL="420624" rtl="0" algn="l">
              <a:spcBef>
                <a:spcPts val="520"/>
              </a:spcBef>
              <a:spcAft>
                <a:spcPts val="0"/>
              </a:spcAft>
              <a:buSzPts val="2080"/>
              <a:buChar char="⦿"/>
            </a:pPr>
            <a:r>
              <a:rPr lang="en-US" sz="2600">
                <a:latin typeface="Times New Roman"/>
                <a:ea typeface="Times New Roman"/>
                <a:cs typeface="Times New Roman"/>
                <a:sym typeface="Times New Roman"/>
              </a:rPr>
              <a:t>For every alarm the industry calls a team, which sanitizes the place and check for the leak and this was  a big cost to the company.</a:t>
            </a:r>
            <a:endParaRPr sz="2600">
              <a:latin typeface="Times New Roman"/>
              <a:ea typeface="Times New Roman"/>
              <a:cs typeface="Times New Roman"/>
              <a:sym typeface="Times New Roman"/>
            </a:endParaRPr>
          </a:p>
          <a:p>
            <a:pPr indent="-384047" lvl="0" marL="420624" rtl="0" algn="l">
              <a:spcBef>
                <a:spcPts val="520"/>
              </a:spcBef>
              <a:spcAft>
                <a:spcPts val="0"/>
              </a:spcAft>
              <a:buSzPts val="2080"/>
              <a:buNone/>
            </a:pPr>
            <a:r>
              <a:t/>
            </a:r>
            <a:endParaRPr sz="2600">
              <a:latin typeface="Times New Roman"/>
              <a:ea typeface="Times New Roman"/>
              <a:cs typeface="Times New Roman"/>
              <a:sym typeface="Times New Roman"/>
            </a:endParaRPr>
          </a:p>
          <a:p>
            <a:pPr indent="-251968" lvl="0" marL="420624" rtl="0" algn="l">
              <a:spcBef>
                <a:spcPts val="520"/>
              </a:spcBef>
              <a:spcAft>
                <a:spcPts val="0"/>
              </a:spcAft>
              <a:buSzPts val="2080"/>
              <a:buNone/>
            </a:pPr>
            <a:r>
              <a:t/>
            </a:r>
            <a:endParaRPr sz="2600">
              <a:latin typeface="Times New Roman"/>
              <a:ea typeface="Times New Roman"/>
              <a:cs typeface="Times New Roman"/>
              <a:sym typeface="Times New Roman"/>
            </a:endParaRPr>
          </a:p>
          <a:p>
            <a:pPr indent="0" lvl="0" marL="0" rtl="0" algn="l">
              <a:spcBef>
                <a:spcPts val="520"/>
              </a:spcBef>
              <a:spcAft>
                <a:spcPts val="0"/>
              </a:spcAft>
              <a:buSzPts val="2080"/>
              <a:buFont typeface="Noto Sans Symbols"/>
              <a:buNone/>
            </a:pPr>
            <a:r>
              <a:rPr lang="en-US" sz="2600">
                <a:latin typeface="Times New Roman"/>
                <a:ea typeface="Times New Roman"/>
                <a:cs typeface="Times New Roman"/>
                <a:sym typeface="Times New Roman"/>
              </a:rPr>
              <a:t> </a:t>
            </a:r>
            <a:endParaRPr/>
          </a:p>
        </p:txBody>
      </p:sp>
      <p:sp>
        <p:nvSpPr>
          <p:cNvPr id="107" name="Google Shape;107;p4"/>
          <p:cNvSpPr txBox="1"/>
          <p:nvPr/>
        </p:nvSpPr>
        <p:spPr>
          <a:xfrm>
            <a:off x="395288" y="141288"/>
            <a:ext cx="3486852" cy="584775"/>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u="sng">
                <a:solidFill>
                  <a:srgbClr val="F7DF53"/>
                </a:solidFill>
                <a:latin typeface="Arial"/>
                <a:ea typeface="Arial"/>
                <a:cs typeface="Arial"/>
                <a:sym typeface="Arial"/>
              </a:rPr>
              <a:t>Existing System:</a:t>
            </a:r>
            <a:endParaRPr b="1" sz="3200" u="sng">
              <a:solidFill>
                <a:srgbClr val="F7DF53"/>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p:nvPr/>
        </p:nvSpPr>
        <p:spPr>
          <a:xfrm>
            <a:off x="395287" y="1000108"/>
            <a:ext cx="8748713"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600">
              <a:solidFill>
                <a:schemeClr val="lt1"/>
              </a:solidFill>
              <a:latin typeface="Times New Roman"/>
              <a:ea typeface="Times New Roman"/>
              <a:cs typeface="Times New Roman"/>
              <a:sym typeface="Times New Roman"/>
            </a:endParaRPr>
          </a:p>
        </p:txBody>
      </p:sp>
      <p:sp>
        <p:nvSpPr>
          <p:cNvPr id="320" name="Google Shape;320;p40"/>
          <p:cNvSpPr txBox="1"/>
          <p:nvPr/>
        </p:nvSpPr>
        <p:spPr>
          <a:xfrm>
            <a:off x="1214414" y="0"/>
            <a:ext cx="7000924" cy="378565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br>
              <a:rPr b="1" lang="en-US" sz="4000" u="sng">
                <a:solidFill>
                  <a:srgbClr val="F7DF53"/>
                </a:solidFill>
                <a:latin typeface="Arial"/>
                <a:ea typeface="Arial"/>
                <a:cs typeface="Arial"/>
                <a:sym typeface="Arial"/>
              </a:rPr>
            </a:br>
            <a:br>
              <a:rPr b="1" lang="en-US" sz="4000" u="sng">
                <a:solidFill>
                  <a:srgbClr val="F7DF53"/>
                </a:solidFill>
                <a:latin typeface="Arial"/>
                <a:ea typeface="Arial"/>
                <a:cs typeface="Arial"/>
                <a:sym typeface="Arial"/>
              </a:rPr>
            </a:br>
            <a:br>
              <a:rPr b="1" lang="en-US" sz="4000" u="sng">
                <a:solidFill>
                  <a:srgbClr val="F7DF53"/>
                </a:solidFill>
                <a:latin typeface="Arial"/>
                <a:ea typeface="Arial"/>
                <a:cs typeface="Arial"/>
                <a:sym typeface="Arial"/>
              </a:rPr>
            </a:br>
            <a:br>
              <a:rPr b="1" lang="en-US" sz="4000" u="sng">
                <a:solidFill>
                  <a:srgbClr val="F7DF53"/>
                </a:solidFill>
                <a:latin typeface="Arial"/>
                <a:ea typeface="Arial"/>
                <a:cs typeface="Arial"/>
                <a:sym typeface="Arial"/>
              </a:rPr>
            </a:br>
            <a:br>
              <a:rPr b="1" lang="en-US" sz="4000" u="sng">
                <a:solidFill>
                  <a:srgbClr val="F7DF53"/>
                </a:solidFill>
                <a:latin typeface="Arial"/>
                <a:ea typeface="Arial"/>
                <a:cs typeface="Arial"/>
                <a:sym typeface="Arial"/>
              </a:rPr>
            </a:br>
            <a:r>
              <a:rPr b="1" lang="en-US" sz="4000" u="sng">
                <a:solidFill>
                  <a:srgbClr val="F7DF53"/>
                </a:solidFill>
                <a:latin typeface="Arial"/>
                <a:ea typeface="Arial"/>
                <a:cs typeface="Arial"/>
                <a:sym typeface="Arial"/>
              </a:rPr>
              <a:t>Table Structure:</a:t>
            </a:r>
            <a:endParaRPr sz="4000">
              <a:solidFill>
                <a:srgbClr val="F7DF53"/>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nvSpPr>
        <p:spPr>
          <a:xfrm>
            <a:off x="357158" y="129581"/>
            <a:ext cx="4786346" cy="523220"/>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u="sng">
                <a:solidFill>
                  <a:srgbClr val="F7DF53"/>
                </a:solidFill>
                <a:latin typeface="Arial"/>
                <a:ea typeface="Arial"/>
                <a:cs typeface="Arial"/>
                <a:sym typeface="Arial"/>
              </a:rPr>
              <a:t>Admin:</a:t>
            </a:r>
            <a:endParaRPr sz="2800" u="sng">
              <a:solidFill>
                <a:srgbClr val="F7DF53"/>
              </a:solidFill>
              <a:latin typeface="Arial"/>
              <a:ea typeface="Arial"/>
              <a:cs typeface="Arial"/>
              <a:sym typeface="Arial"/>
            </a:endParaRPr>
          </a:p>
        </p:txBody>
      </p:sp>
      <p:graphicFrame>
        <p:nvGraphicFramePr>
          <p:cNvPr id="326" name="Google Shape;326;p41"/>
          <p:cNvGraphicFramePr/>
          <p:nvPr/>
        </p:nvGraphicFramePr>
        <p:xfrm>
          <a:off x="381000" y="1447801"/>
          <a:ext cx="3000000" cy="3000000"/>
        </p:xfrm>
        <a:graphic>
          <a:graphicData uri="http://schemas.openxmlformats.org/drawingml/2006/table">
            <a:tbl>
              <a:tblPr>
                <a:noFill/>
                <a:tableStyleId>{08D6F34A-F6E5-4660-A55C-F3E77B9D628F}</a:tableStyleId>
              </a:tblPr>
              <a:tblGrid>
                <a:gridCol w="755275"/>
                <a:gridCol w="1313550"/>
                <a:gridCol w="1100100"/>
                <a:gridCol w="820950"/>
                <a:gridCol w="1888200"/>
                <a:gridCol w="2265850"/>
              </a:tblGrid>
              <a:tr h="803800">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SR NO</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FIELD NAME</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DATA TYPE</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SIZE</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CONSTRAINT</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DESCRIPTION</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651175">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1</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Admin_Id</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Integer</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10</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primary key</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admin identification no</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628675">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2</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Username</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Text</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20</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not null</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admin username</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673650">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3</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Email</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Text</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50</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not null</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Login email</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824100">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4</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Password</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Text</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10</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not null</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login password</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2"/>
          <p:cNvSpPr txBox="1"/>
          <p:nvPr/>
        </p:nvSpPr>
        <p:spPr>
          <a:xfrm>
            <a:off x="357158" y="129581"/>
            <a:ext cx="4786346" cy="523220"/>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u="sng">
                <a:solidFill>
                  <a:srgbClr val="F7DF53"/>
                </a:solidFill>
                <a:latin typeface="Arial"/>
                <a:ea typeface="Arial"/>
                <a:cs typeface="Arial"/>
                <a:sym typeface="Arial"/>
              </a:rPr>
              <a:t>Train:</a:t>
            </a:r>
            <a:endParaRPr sz="2800" u="sng">
              <a:solidFill>
                <a:srgbClr val="F7DF53"/>
              </a:solidFill>
              <a:latin typeface="Arial"/>
              <a:ea typeface="Arial"/>
              <a:cs typeface="Arial"/>
              <a:sym typeface="Arial"/>
            </a:endParaRPr>
          </a:p>
        </p:txBody>
      </p:sp>
      <p:graphicFrame>
        <p:nvGraphicFramePr>
          <p:cNvPr id="332" name="Google Shape;332;p42"/>
          <p:cNvGraphicFramePr/>
          <p:nvPr/>
        </p:nvGraphicFramePr>
        <p:xfrm>
          <a:off x="357158" y="1071548"/>
          <a:ext cx="3000000" cy="3000000"/>
        </p:xfrm>
        <a:graphic>
          <a:graphicData uri="http://schemas.openxmlformats.org/drawingml/2006/table">
            <a:tbl>
              <a:tblPr>
                <a:noFill/>
                <a:tableStyleId>{08D6F34A-F6E5-4660-A55C-F3E77B9D628F}</a:tableStyleId>
              </a:tblPr>
              <a:tblGrid>
                <a:gridCol w="868175"/>
                <a:gridCol w="1523550"/>
                <a:gridCol w="1106500"/>
                <a:gridCol w="851150"/>
                <a:gridCol w="1846700"/>
                <a:gridCol w="2162200"/>
              </a:tblGrid>
              <a:tr h="548950">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SR NO</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FIELD NAME</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DATA TYPE</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SIZE</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CONSTRAINT</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DESCRIPTION</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548950">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1</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Train_id</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Integer</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    11</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Primary key</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It is unique identification</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649975">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2</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Ambient temperature</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Real</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10</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not null</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Ambient temperature is a degree formats</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548950">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3</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Calibration(days)</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Real</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20</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not null</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Calibration is a day formats</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517850">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4</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Humidity</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integer</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20</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not null</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Humidity is a percentage formats</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548950">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5</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H2S content</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integer</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10</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not null</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H2s gas content is a ppm</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594050">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6</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Detected by (%of sensor)</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integer</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10</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not null</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Detected is a percentage formats</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548950">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7</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Superiority </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integer</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10</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not null</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Supporting team prediction</a:t>
                      </a:r>
                      <a:endParaRPr sz="1000" u="none" cap="none" strike="noStrike">
                        <a:latin typeface="Calibri"/>
                        <a:ea typeface="Calibri"/>
                        <a:cs typeface="Calibri"/>
                        <a:sym typeface="Calibri"/>
                      </a:endParaRPr>
                    </a:p>
                  </a:txBody>
                  <a:tcPr marT="0" marB="0" marR="59775" marL="597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3"/>
          <p:cNvSpPr txBox="1"/>
          <p:nvPr/>
        </p:nvSpPr>
        <p:spPr>
          <a:xfrm>
            <a:off x="357158" y="129581"/>
            <a:ext cx="4786346" cy="523220"/>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u="sng">
                <a:solidFill>
                  <a:srgbClr val="F7DF53"/>
                </a:solidFill>
                <a:latin typeface="Arial"/>
                <a:ea typeface="Arial"/>
                <a:cs typeface="Arial"/>
                <a:sym typeface="Arial"/>
              </a:rPr>
              <a:t>Test:</a:t>
            </a:r>
            <a:endParaRPr sz="2800" u="sng">
              <a:solidFill>
                <a:srgbClr val="F7DF53"/>
              </a:solidFill>
              <a:latin typeface="Arial"/>
              <a:ea typeface="Arial"/>
              <a:cs typeface="Arial"/>
              <a:sym typeface="Arial"/>
            </a:endParaRPr>
          </a:p>
        </p:txBody>
      </p:sp>
      <p:graphicFrame>
        <p:nvGraphicFramePr>
          <p:cNvPr id="338" name="Google Shape;338;p43"/>
          <p:cNvGraphicFramePr/>
          <p:nvPr/>
        </p:nvGraphicFramePr>
        <p:xfrm>
          <a:off x="500035" y="1142984"/>
          <a:ext cx="3000000" cy="3000000"/>
        </p:xfrm>
        <a:graphic>
          <a:graphicData uri="http://schemas.openxmlformats.org/drawingml/2006/table">
            <a:tbl>
              <a:tblPr>
                <a:noFill/>
                <a:tableStyleId>{08D6F34A-F6E5-4660-A55C-F3E77B9D628F}</a:tableStyleId>
              </a:tblPr>
              <a:tblGrid>
                <a:gridCol w="822700"/>
                <a:gridCol w="1532450"/>
                <a:gridCol w="1031025"/>
                <a:gridCol w="824075"/>
                <a:gridCol w="1855075"/>
                <a:gridCol w="1935750"/>
              </a:tblGrid>
              <a:tr h="525000">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SR NO</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FIELD NAME</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DATA TYPE</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SIZE</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CONSTRAINT</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DESCRIPTION</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525000">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1</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Test_id</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Integer</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    11</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Primary key</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It is unique identification</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550200">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2</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Ambient temperature</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Real</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10</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Not null</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Ambient temperature is a degree formats</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525000">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3</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Calibration(days)</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Real</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20</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not null</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Calibration is a day formats</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618000">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4</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Humidity</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integer</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20</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not null</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Humidity is a percentage formats</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525000">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5</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H2S content</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integer</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10</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not null</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H2s gas content is a ppm</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618000">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6</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Detected by (%of sensor)</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integer</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10</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Not null</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Detected is a percentage formats</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533400">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7</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Superiority Index(0/1)</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integer</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10</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Not null</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superiority represent danger or not danger</a:t>
                      </a:r>
                      <a:endParaRPr sz="900" u="none" cap="none" strike="noStrike">
                        <a:latin typeface="Calibri"/>
                        <a:ea typeface="Calibri"/>
                        <a:cs typeface="Calibri"/>
                        <a:sym typeface="Calibri"/>
                      </a:endParaRPr>
                    </a:p>
                  </a:txBody>
                  <a:tcPr marT="0" marB="0" marR="56800" marL="568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4"/>
          <p:cNvSpPr txBox="1"/>
          <p:nvPr/>
        </p:nvSpPr>
        <p:spPr>
          <a:xfrm>
            <a:off x="357158" y="129581"/>
            <a:ext cx="4786346" cy="523220"/>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u="sng">
                <a:solidFill>
                  <a:srgbClr val="F7DF53"/>
                </a:solidFill>
                <a:latin typeface="Arial"/>
                <a:ea typeface="Arial"/>
                <a:cs typeface="Arial"/>
                <a:sym typeface="Arial"/>
              </a:rPr>
              <a:t>Maintenance:</a:t>
            </a:r>
            <a:endParaRPr sz="2800" u="sng">
              <a:solidFill>
                <a:srgbClr val="F7DF53"/>
              </a:solidFill>
              <a:latin typeface="Arial"/>
              <a:ea typeface="Arial"/>
              <a:cs typeface="Arial"/>
              <a:sym typeface="Arial"/>
            </a:endParaRPr>
          </a:p>
        </p:txBody>
      </p:sp>
      <p:graphicFrame>
        <p:nvGraphicFramePr>
          <p:cNvPr id="344" name="Google Shape;344;p44"/>
          <p:cNvGraphicFramePr/>
          <p:nvPr/>
        </p:nvGraphicFramePr>
        <p:xfrm>
          <a:off x="381000" y="1295400"/>
          <a:ext cx="3000000" cy="3000000"/>
        </p:xfrm>
        <a:graphic>
          <a:graphicData uri="http://schemas.openxmlformats.org/drawingml/2006/table">
            <a:tbl>
              <a:tblPr>
                <a:noFill/>
                <a:tableStyleId>{08D6F34A-F6E5-4660-A55C-F3E77B9D628F}</a:tableStyleId>
              </a:tblPr>
              <a:tblGrid>
                <a:gridCol w="775150"/>
                <a:gridCol w="1865825"/>
                <a:gridCol w="970825"/>
                <a:gridCol w="907850"/>
                <a:gridCol w="1900700"/>
                <a:gridCol w="1937900"/>
              </a:tblGrid>
              <a:tr h="629575">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SR NO</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FIELD NAME</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DATA TYPE</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SIZE</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CONSTRAINT</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DESCRIPTION</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611475">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1</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Mat_id</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integer</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11</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Primary key</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It is unique identification</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567325">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2</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Cases</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integer</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10</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Not null</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Case of no</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629575">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3</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Company name</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text</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20</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not null</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Company name of details</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533850">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4</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Location</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text</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25</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not null</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Location of the company name</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580550">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5</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Date</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date time</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10</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not null</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It represent when supporting team came</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533400">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6</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Contact information</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text</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50</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Not null</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Contact details of the company</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366350">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7</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Cost</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integer</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30</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Not null</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Paying cost</a:t>
                      </a:r>
                      <a:endParaRPr sz="1100" u="none" cap="none" strike="noStrike">
                        <a:latin typeface="Calibri"/>
                        <a:ea typeface="Calibri"/>
                        <a:cs typeface="Calibri"/>
                        <a:sym typeface="Calibri"/>
                      </a:endParaRPr>
                    </a:p>
                  </a:txBody>
                  <a:tcPr marT="0" marB="0" marR="66600" marL="66600">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5"/>
          <p:cNvSpPr txBox="1"/>
          <p:nvPr/>
        </p:nvSpPr>
        <p:spPr>
          <a:xfrm>
            <a:off x="357158" y="129581"/>
            <a:ext cx="4786346" cy="523220"/>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u="sng">
                <a:solidFill>
                  <a:srgbClr val="F7DF53"/>
                </a:solidFill>
                <a:latin typeface="Arial"/>
                <a:ea typeface="Arial"/>
                <a:cs typeface="Arial"/>
                <a:sym typeface="Arial"/>
              </a:rPr>
              <a:t>Report:</a:t>
            </a:r>
            <a:endParaRPr sz="2800" u="sng">
              <a:solidFill>
                <a:srgbClr val="F7DF53"/>
              </a:solidFill>
              <a:latin typeface="Arial"/>
              <a:ea typeface="Arial"/>
              <a:cs typeface="Arial"/>
              <a:sym typeface="Arial"/>
            </a:endParaRPr>
          </a:p>
        </p:txBody>
      </p:sp>
      <p:graphicFrame>
        <p:nvGraphicFramePr>
          <p:cNvPr id="350" name="Google Shape;350;p45"/>
          <p:cNvGraphicFramePr/>
          <p:nvPr/>
        </p:nvGraphicFramePr>
        <p:xfrm>
          <a:off x="381000" y="1143000"/>
          <a:ext cx="3000000" cy="3000000"/>
        </p:xfrm>
        <a:graphic>
          <a:graphicData uri="http://schemas.openxmlformats.org/drawingml/2006/table">
            <a:tbl>
              <a:tblPr>
                <a:noFill/>
                <a:tableStyleId>{08D6F34A-F6E5-4660-A55C-F3E77B9D628F}</a:tableStyleId>
              </a:tblPr>
              <a:tblGrid>
                <a:gridCol w="568800"/>
                <a:gridCol w="1476300"/>
                <a:gridCol w="1620450"/>
                <a:gridCol w="805025"/>
                <a:gridCol w="1875750"/>
                <a:gridCol w="1797600"/>
              </a:tblGrid>
              <a:tr h="825100">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SR NO</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FIELD NAME</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DATA TYPE</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SIZE</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CONSTRAINT</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DESCRIPTION</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845950">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1</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Report_id</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integer</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10</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Primary key</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It represent unique identification</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825100">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2</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Test_id</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integer</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11</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Foreign key</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It is  a reference of test table</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r h="1237650">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3</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Mat_id</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integer</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11</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Foreign key </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It is  a reference of maintenance table</a:t>
                      </a:r>
                      <a:endParaRPr sz="1100" u="none" cap="none" strike="noStrike">
                        <a:latin typeface="Calibri"/>
                        <a:ea typeface="Calibri"/>
                        <a:cs typeface="Calibri"/>
                        <a:sym typeface="Calibri"/>
                      </a:endParaRPr>
                    </a:p>
                  </a:txBody>
                  <a:tcPr marT="0" marB="0" marR="68575" marL="68575">
                    <a:lnL cap="flat" cmpd="sng" w="12700">
                      <a:solidFill>
                        <a:srgbClr val="F7DF53"/>
                      </a:solidFill>
                      <a:prstDash val="solid"/>
                      <a:round/>
                      <a:headEnd len="sm" w="sm" type="none"/>
                      <a:tailEnd len="sm" w="sm" type="none"/>
                    </a:lnL>
                    <a:lnR cap="flat" cmpd="sng" w="12700">
                      <a:solidFill>
                        <a:srgbClr val="F7DF53"/>
                      </a:solidFill>
                      <a:prstDash val="solid"/>
                      <a:round/>
                      <a:headEnd len="sm" w="sm" type="none"/>
                      <a:tailEnd len="sm" w="sm" type="none"/>
                    </a:lnR>
                    <a:lnT cap="flat" cmpd="sng" w="12700">
                      <a:solidFill>
                        <a:srgbClr val="F7DF53"/>
                      </a:solidFill>
                      <a:prstDash val="solid"/>
                      <a:round/>
                      <a:headEnd len="sm" w="sm" type="none"/>
                      <a:tailEnd len="sm" w="sm" type="none"/>
                    </a:lnT>
                    <a:lnB cap="flat" cmpd="sng" w="12700">
                      <a:solidFill>
                        <a:srgbClr val="F7DF53"/>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6"/>
          <p:cNvSpPr txBox="1"/>
          <p:nvPr/>
        </p:nvSpPr>
        <p:spPr>
          <a:xfrm>
            <a:off x="357158" y="129581"/>
            <a:ext cx="7429552" cy="584775"/>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u="sng">
                <a:solidFill>
                  <a:srgbClr val="F7DF53"/>
                </a:solidFill>
                <a:latin typeface="Arial"/>
                <a:ea typeface="Arial"/>
                <a:cs typeface="Arial"/>
                <a:sym typeface="Arial"/>
              </a:rPr>
              <a:t>Drawbacks and Limitations:</a:t>
            </a:r>
            <a:endParaRPr b="1" sz="3200" u="sng">
              <a:solidFill>
                <a:srgbClr val="F7DF53"/>
              </a:solidFill>
              <a:latin typeface="Arial"/>
              <a:ea typeface="Arial"/>
              <a:cs typeface="Arial"/>
              <a:sym typeface="Arial"/>
            </a:endParaRPr>
          </a:p>
        </p:txBody>
      </p:sp>
      <p:sp>
        <p:nvSpPr>
          <p:cNvPr id="356" name="Google Shape;356;p46"/>
          <p:cNvSpPr txBox="1"/>
          <p:nvPr/>
        </p:nvSpPr>
        <p:spPr>
          <a:xfrm>
            <a:off x="214282" y="642918"/>
            <a:ext cx="8643998" cy="68941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2600"/>
              <a:buFont typeface="Noto Sans Symbols"/>
              <a:buNone/>
            </a:pPr>
            <a:r>
              <a:t/>
            </a:r>
            <a:endParaRPr sz="2600">
              <a:solidFill>
                <a:schemeClr val="lt1"/>
              </a:solidFill>
              <a:latin typeface="Times New Roman"/>
              <a:ea typeface="Times New Roman"/>
              <a:cs typeface="Times New Roman"/>
              <a:sym typeface="Times New Roman"/>
            </a:endParaRPr>
          </a:p>
          <a:p>
            <a:pPr indent="-165100" lvl="0" marL="0" marR="0" rtl="0" algn="l">
              <a:spcBef>
                <a:spcPts val="0"/>
              </a:spcBef>
              <a:spcAft>
                <a:spcPts val="0"/>
              </a:spcAft>
              <a:buClr>
                <a:schemeClr val="lt1"/>
              </a:buClr>
              <a:buSzPts val="2600"/>
              <a:buFont typeface="Noto Sans Symbols"/>
              <a:buChar char="⮚"/>
            </a:pPr>
            <a:r>
              <a:rPr lang="en-US" sz="2600">
                <a:solidFill>
                  <a:schemeClr val="lt1"/>
                </a:solidFill>
                <a:latin typeface="Times New Roman"/>
                <a:ea typeface="Times New Roman"/>
                <a:cs typeface="Times New Roman"/>
                <a:sym typeface="Times New Roman"/>
              </a:rPr>
              <a:t>If chemical industry help to provide new dataset to the     maintenance team they have to send it manually (now automatic reflection is not possible).</a:t>
            </a:r>
            <a:endParaRPr/>
          </a:p>
          <a:p>
            <a:pPr indent="0" lvl="0" marL="0" marR="0" rtl="0" algn="l">
              <a:spcBef>
                <a:spcPts val="0"/>
              </a:spcBef>
              <a:spcAft>
                <a:spcPts val="0"/>
              </a:spcAft>
              <a:buNone/>
            </a:pPr>
            <a:r>
              <a:t/>
            </a:r>
            <a:endParaRPr sz="2600">
              <a:solidFill>
                <a:schemeClr val="lt1"/>
              </a:solidFill>
              <a:latin typeface="Times New Roman"/>
              <a:ea typeface="Times New Roman"/>
              <a:cs typeface="Times New Roman"/>
              <a:sym typeface="Times New Roman"/>
            </a:endParaRPr>
          </a:p>
          <a:p>
            <a:pPr indent="-165100" lvl="0" marL="0" marR="0" rtl="0" algn="l">
              <a:spcBef>
                <a:spcPts val="0"/>
              </a:spcBef>
              <a:spcAft>
                <a:spcPts val="0"/>
              </a:spcAft>
              <a:buClr>
                <a:schemeClr val="lt1"/>
              </a:buClr>
              <a:buSzPts val="2600"/>
              <a:buFont typeface="Noto Sans Symbols"/>
              <a:buChar char="⮚"/>
            </a:pPr>
            <a:r>
              <a:rPr lang="en-US" sz="2600">
                <a:solidFill>
                  <a:schemeClr val="lt1"/>
                </a:solidFill>
                <a:latin typeface="Times New Roman"/>
                <a:ea typeface="Times New Roman"/>
                <a:cs typeface="Times New Roman"/>
                <a:sym typeface="Times New Roman"/>
              </a:rPr>
              <a:t>Each module do not gives the accurate result hence every module is not perfect but every module is good.</a:t>
            </a:r>
            <a:endParaRPr/>
          </a:p>
          <a:p>
            <a:pPr indent="0" lvl="0" marL="0" marR="0" rtl="0" algn="l">
              <a:spcBef>
                <a:spcPts val="0"/>
              </a:spcBef>
              <a:spcAft>
                <a:spcPts val="0"/>
              </a:spcAft>
              <a:buNone/>
            </a:pPr>
            <a:r>
              <a:t/>
            </a:r>
            <a:endParaRPr sz="26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600" u="sng">
                <a:solidFill>
                  <a:srgbClr val="00B050"/>
                </a:solidFill>
                <a:latin typeface="Times New Roman"/>
                <a:ea typeface="Times New Roman"/>
                <a:cs typeface="Times New Roman"/>
                <a:sym typeface="Times New Roman"/>
              </a:rPr>
              <a:t>Limitations:</a:t>
            </a:r>
            <a:endParaRPr/>
          </a:p>
          <a:p>
            <a:pPr indent="0" lvl="0" marL="0" marR="0" rtl="0" algn="l">
              <a:spcBef>
                <a:spcPts val="0"/>
              </a:spcBef>
              <a:spcAft>
                <a:spcPts val="0"/>
              </a:spcAft>
              <a:buNone/>
            </a:pPr>
            <a:r>
              <a:t/>
            </a:r>
            <a:endParaRPr b="1" sz="2600" u="sng">
              <a:solidFill>
                <a:srgbClr val="00B050"/>
              </a:solidFill>
              <a:latin typeface="Times New Roman"/>
              <a:ea typeface="Times New Roman"/>
              <a:cs typeface="Times New Roman"/>
              <a:sym typeface="Times New Roman"/>
            </a:endParaRPr>
          </a:p>
          <a:p>
            <a:pPr indent="-165100" lvl="0" marL="0" marR="0" rtl="0" algn="l">
              <a:spcBef>
                <a:spcPts val="0"/>
              </a:spcBef>
              <a:spcAft>
                <a:spcPts val="0"/>
              </a:spcAft>
              <a:buClr>
                <a:schemeClr val="lt1"/>
              </a:buClr>
              <a:buSzPts val="2600"/>
              <a:buFont typeface="Noto Sans Symbols"/>
              <a:buChar char="⮚"/>
            </a:pPr>
            <a:r>
              <a:rPr lang="en-US" sz="2600">
                <a:solidFill>
                  <a:schemeClr val="lt1"/>
                </a:solidFill>
                <a:latin typeface="Times New Roman"/>
                <a:ea typeface="Times New Roman"/>
                <a:cs typeface="Times New Roman"/>
                <a:sym typeface="Times New Roman"/>
              </a:rPr>
              <a:t>The existing system has no machine learning algorithm.</a:t>
            </a:r>
            <a:endParaRPr/>
          </a:p>
          <a:p>
            <a:pPr indent="0" lvl="0" marL="0" marR="0" rtl="0" algn="l">
              <a:spcBef>
                <a:spcPts val="0"/>
              </a:spcBef>
              <a:spcAft>
                <a:spcPts val="0"/>
              </a:spcAft>
              <a:buNone/>
            </a:pPr>
            <a:r>
              <a:t/>
            </a:r>
            <a:endParaRPr sz="2600">
              <a:solidFill>
                <a:schemeClr val="lt1"/>
              </a:solidFill>
              <a:latin typeface="Times New Roman"/>
              <a:ea typeface="Times New Roman"/>
              <a:cs typeface="Times New Roman"/>
              <a:sym typeface="Times New Roman"/>
            </a:endParaRPr>
          </a:p>
          <a:p>
            <a:pPr indent="-165100" lvl="0" marL="0" marR="0" rtl="0" algn="l">
              <a:spcBef>
                <a:spcPts val="0"/>
              </a:spcBef>
              <a:spcAft>
                <a:spcPts val="0"/>
              </a:spcAft>
              <a:buClr>
                <a:schemeClr val="lt1"/>
              </a:buClr>
              <a:buSzPts val="2600"/>
              <a:buFont typeface="Noto Sans Symbols"/>
              <a:buChar char="⮚"/>
            </a:pPr>
            <a:r>
              <a:rPr lang="en-US" sz="2600">
                <a:solidFill>
                  <a:schemeClr val="lt1"/>
                </a:solidFill>
                <a:latin typeface="Times New Roman"/>
                <a:ea typeface="Times New Roman"/>
                <a:cs typeface="Times New Roman"/>
                <a:sym typeface="Times New Roman"/>
              </a:rPr>
              <a:t>It is Completely human based thus 99% of the times, the company incurs a cost to call the special team which sanitizes the entire manufacturing unit.</a:t>
            </a:r>
            <a:endParaRPr/>
          </a:p>
          <a:p>
            <a:pPr indent="0" lvl="0" marL="0" marR="0" rtl="0" algn="l">
              <a:spcBef>
                <a:spcPts val="0"/>
              </a:spcBef>
              <a:spcAft>
                <a:spcPts val="0"/>
              </a:spcAft>
              <a:buNone/>
            </a:pPr>
            <a:r>
              <a:t/>
            </a:r>
            <a:endParaRPr sz="26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600">
              <a:solidFill>
                <a:schemeClr val="lt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7"/>
          <p:cNvSpPr txBox="1"/>
          <p:nvPr/>
        </p:nvSpPr>
        <p:spPr>
          <a:xfrm>
            <a:off x="285720" y="1428736"/>
            <a:ext cx="8429684" cy="2185214"/>
          </a:xfrm>
          <a:prstGeom prst="rect">
            <a:avLst/>
          </a:prstGeom>
          <a:noFill/>
          <a:ln>
            <a:noFill/>
          </a:ln>
        </p:spPr>
        <p:txBody>
          <a:bodyPr anchorCtr="0" anchor="t" bIns="45700" lIns="91425" spcFirstLastPara="1" rIns="91425" wrap="square" tIns="45700">
            <a:spAutoFit/>
          </a:bodyPr>
          <a:lstStyle/>
          <a:p>
            <a:pPr indent="-165100" lvl="0" marL="0" marR="0" rtl="0" algn="l">
              <a:spcBef>
                <a:spcPts val="0"/>
              </a:spcBef>
              <a:spcAft>
                <a:spcPts val="0"/>
              </a:spcAft>
              <a:buClr>
                <a:schemeClr val="lt1"/>
              </a:buClr>
              <a:buSzPts val="2600"/>
              <a:buFont typeface="Noto Sans Symbols"/>
              <a:buChar char="⮚"/>
            </a:pPr>
            <a:r>
              <a:rPr lang="en-US" sz="2600">
                <a:solidFill>
                  <a:schemeClr val="lt1"/>
                </a:solidFill>
                <a:latin typeface="Times New Roman"/>
                <a:ea typeface="Times New Roman"/>
                <a:cs typeface="Times New Roman"/>
                <a:sym typeface="Times New Roman"/>
              </a:rPr>
              <a:t>A lot of time is wasted, and the production is paused every time a leak is reported, since the team comes, and everyone is asked to vacate.</a:t>
            </a:r>
            <a:endParaRPr/>
          </a:p>
          <a:p>
            <a:pPr indent="0" lvl="0" marL="0" marR="0" rtl="0" algn="l">
              <a:spcBef>
                <a:spcPts val="0"/>
              </a:spcBef>
              <a:spcAft>
                <a:spcPts val="0"/>
              </a:spcAft>
              <a:buNone/>
            </a:pPr>
            <a:r>
              <a:t/>
            </a:r>
            <a:endParaRPr b="1" sz="2800">
              <a:solidFill>
                <a:srgbClr val="F7DF53"/>
              </a:solidFill>
              <a:latin typeface="Arial"/>
              <a:ea typeface="Arial"/>
              <a:cs typeface="Arial"/>
              <a:sym typeface="Arial"/>
            </a:endParaRPr>
          </a:p>
          <a:p>
            <a:pPr indent="0" lvl="0" marL="0" marR="0" rtl="0" algn="l">
              <a:spcBef>
                <a:spcPts val="0"/>
              </a:spcBef>
              <a:spcAft>
                <a:spcPts val="0"/>
              </a:spcAft>
              <a:buClr>
                <a:schemeClr val="lt1"/>
              </a:buClr>
              <a:buSzPts val="2600"/>
              <a:buFont typeface="Noto Sans Symbols"/>
              <a:buNone/>
            </a:pPr>
            <a:r>
              <a:t/>
            </a:r>
            <a:endParaRPr sz="2600">
              <a:solidFill>
                <a:schemeClr val="lt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nvSpPr>
        <p:spPr>
          <a:xfrm>
            <a:off x="357158" y="137204"/>
            <a:ext cx="607223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u="sng">
                <a:solidFill>
                  <a:srgbClr val="F7DF53"/>
                </a:solidFill>
                <a:latin typeface="Arial"/>
                <a:ea typeface="Arial"/>
                <a:cs typeface="Arial"/>
                <a:sym typeface="Arial"/>
              </a:rPr>
              <a:t>Proposed Enhancements:</a:t>
            </a:r>
            <a:endParaRPr b="1" sz="3200" u="sng">
              <a:solidFill>
                <a:srgbClr val="F7DF53"/>
              </a:solidFill>
              <a:latin typeface="Arial"/>
              <a:ea typeface="Arial"/>
              <a:cs typeface="Arial"/>
              <a:sym typeface="Arial"/>
            </a:endParaRPr>
          </a:p>
          <a:p>
            <a:pPr indent="0" lvl="0" marL="0" marR="0" rtl="0" algn="l">
              <a:spcBef>
                <a:spcPts val="0"/>
              </a:spcBef>
              <a:spcAft>
                <a:spcPts val="0"/>
              </a:spcAft>
              <a:buNone/>
            </a:pPr>
            <a:r>
              <a:t/>
            </a:r>
            <a:endParaRPr sz="3200" u="sng">
              <a:solidFill>
                <a:schemeClr val="lt1"/>
              </a:solidFill>
              <a:latin typeface="Arial"/>
              <a:ea typeface="Arial"/>
              <a:cs typeface="Arial"/>
              <a:sym typeface="Arial"/>
            </a:endParaRPr>
          </a:p>
        </p:txBody>
      </p:sp>
      <p:sp>
        <p:nvSpPr>
          <p:cNvPr id="367" name="Google Shape;367;p48"/>
          <p:cNvSpPr txBox="1"/>
          <p:nvPr/>
        </p:nvSpPr>
        <p:spPr>
          <a:xfrm>
            <a:off x="214282" y="1071546"/>
            <a:ext cx="8572560" cy="6494085"/>
          </a:xfrm>
          <a:prstGeom prst="rect">
            <a:avLst/>
          </a:prstGeom>
          <a:noFill/>
          <a:ln>
            <a:noFill/>
          </a:ln>
        </p:spPr>
        <p:txBody>
          <a:bodyPr anchorCtr="0" anchor="t" bIns="45700" lIns="91425" spcFirstLastPara="1" rIns="91425" wrap="square" tIns="45700">
            <a:spAutoFit/>
          </a:bodyPr>
          <a:lstStyle/>
          <a:p>
            <a:pPr indent="-165100" lvl="0" marL="0" marR="0" rtl="0" algn="l">
              <a:spcBef>
                <a:spcPts val="0"/>
              </a:spcBef>
              <a:spcAft>
                <a:spcPts val="0"/>
              </a:spcAft>
              <a:buClr>
                <a:schemeClr val="lt1"/>
              </a:buClr>
              <a:buSzPts val="2600"/>
              <a:buFont typeface="Noto Sans Symbols"/>
              <a:buChar char="⮚"/>
            </a:pPr>
            <a:r>
              <a:rPr lang="en-US" sz="2600">
                <a:solidFill>
                  <a:schemeClr val="lt1"/>
                </a:solidFill>
                <a:latin typeface="Times New Roman"/>
                <a:ea typeface="Times New Roman"/>
                <a:cs typeface="Times New Roman"/>
                <a:sym typeface="Times New Roman"/>
              </a:rPr>
              <a:t>Whenever the H2S gas is dangerous add that moment our system will given output by lighting the red light. Else lighting the yellow light.</a:t>
            </a:r>
            <a:endParaRPr/>
          </a:p>
          <a:p>
            <a:pPr indent="0" lvl="0" marL="0" marR="0" rtl="0" algn="l">
              <a:spcBef>
                <a:spcPts val="0"/>
              </a:spcBef>
              <a:spcAft>
                <a:spcPts val="0"/>
              </a:spcAft>
              <a:buClr>
                <a:schemeClr val="lt1"/>
              </a:buClr>
              <a:buSzPts val="2600"/>
              <a:buFont typeface="Noto Sans Symbols"/>
              <a:buNone/>
            </a:pPr>
            <a:r>
              <a:t/>
            </a:r>
            <a:endParaRPr sz="2600">
              <a:solidFill>
                <a:schemeClr val="lt1"/>
              </a:solidFill>
              <a:latin typeface="Times New Roman"/>
              <a:ea typeface="Times New Roman"/>
              <a:cs typeface="Times New Roman"/>
              <a:sym typeface="Times New Roman"/>
            </a:endParaRPr>
          </a:p>
          <a:p>
            <a:pPr indent="-165100" lvl="0" marL="0" marR="0" rtl="0" algn="l">
              <a:spcBef>
                <a:spcPts val="0"/>
              </a:spcBef>
              <a:spcAft>
                <a:spcPts val="0"/>
              </a:spcAft>
              <a:buClr>
                <a:schemeClr val="lt1"/>
              </a:buClr>
              <a:buSzPts val="2600"/>
              <a:buFont typeface="Noto Sans Symbols"/>
              <a:buChar char="⮚"/>
            </a:pPr>
            <a:r>
              <a:rPr lang="en-US" sz="2600">
                <a:solidFill>
                  <a:schemeClr val="lt1"/>
                </a:solidFill>
                <a:latin typeface="Times New Roman"/>
                <a:ea typeface="Times New Roman"/>
                <a:cs typeface="Times New Roman"/>
                <a:sym typeface="Times New Roman"/>
              </a:rPr>
              <a:t>The supporting system will get message only when H2S gas is dangerous.</a:t>
            </a:r>
            <a:endParaRPr/>
          </a:p>
          <a:p>
            <a:pPr indent="0" lvl="0" marL="0" marR="0" rtl="0" algn="l">
              <a:spcBef>
                <a:spcPts val="0"/>
              </a:spcBef>
              <a:spcAft>
                <a:spcPts val="0"/>
              </a:spcAft>
              <a:buClr>
                <a:schemeClr val="lt1"/>
              </a:buClr>
              <a:buSzPts val="2600"/>
              <a:buFont typeface="Noto Sans Symbols"/>
              <a:buNone/>
            </a:pPr>
            <a:r>
              <a:t/>
            </a:r>
            <a:endParaRPr sz="2600">
              <a:solidFill>
                <a:schemeClr val="lt1"/>
              </a:solidFill>
              <a:latin typeface="Times New Roman"/>
              <a:ea typeface="Times New Roman"/>
              <a:cs typeface="Times New Roman"/>
              <a:sym typeface="Times New Roman"/>
            </a:endParaRPr>
          </a:p>
          <a:p>
            <a:pPr indent="-165100" lvl="0" marL="0" marR="0" rtl="0" algn="l">
              <a:spcBef>
                <a:spcPts val="0"/>
              </a:spcBef>
              <a:spcAft>
                <a:spcPts val="0"/>
              </a:spcAft>
              <a:buClr>
                <a:schemeClr val="lt1"/>
              </a:buClr>
              <a:buSzPts val="2600"/>
              <a:buFont typeface="Noto Sans Symbols"/>
              <a:buChar char="⮚"/>
            </a:pPr>
            <a:r>
              <a:rPr lang="en-US" sz="2600">
                <a:solidFill>
                  <a:schemeClr val="lt1"/>
                </a:solidFill>
                <a:latin typeface="Times New Roman"/>
                <a:ea typeface="Times New Roman"/>
                <a:cs typeface="Times New Roman"/>
                <a:sym typeface="Times New Roman"/>
              </a:rPr>
              <a:t>The no of parameters we are using now in the system to check whether the H2S gas is linking or no, in future we will increase the number of parameters to get the accurate result.</a:t>
            </a:r>
            <a:endParaRPr/>
          </a:p>
          <a:p>
            <a:pPr indent="0" lvl="0" marL="0" marR="0" rtl="0" algn="l">
              <a:spcBef>
                <a:spcPts val="0"/>
              </a:spcBef>
              <a:spcAft>
                <a:spcPts val="0"/>
              </a:spcAft>
              <a:buClr>
                <a:schemeClr val="lt1"/>
              </a:buClr>
              <a:buSzPts val="2600"/>
              <a:buFont typeface="Noto Sans Symbols"/>
              <a:buNone/>
            </a:pPr>
            <a:r>
              <a:t/>
            </a:r>
            <a:endParaRPr sz="2600">
              <a:solidFill>
                <a:schemeClr val="lt1"/>
              </a:solidFill>
              <a:latin typeface="Times New Roman"/>
              <a:ea typeface="Times New Roman"/>
              <a:cs typeface="Times New Roman"/>
              <a:sym typeface="Times New Roman"/>
            </a:endParaRPr>
          </a:p>
          <a:p>
            <a:pPr indent="-165100" lvl="0" marL="0" marR="0" rtl="0" algn="l">
              <a:spcBef>
                <a:spcPts val="0"/>
              </a:spcBef>
              <a:spcAft>
                <a:spcPts val="0"/>
              </a:spcAft>
              <a:buClr>
                <a:schemeClr val="lt1"/>
              </a:buClr>
              <a:buSzPts val="2600"/>
              <a:buFont typeface="Noto Sans Symbols"/>
              <a:buChar char="⮚"/>
            </a:pPr>
            <a:r>
              <a:rPr lang="en-US" sz="2600">
                <a:solidFill>
                  <a:schemeClr val="lt1"/>
                </a:solidFill>
                <a:latin typeface="Times New Roman"/>
                <a:ea typeface="Times New Roman"/>
                <a:cs typeface="Times New Roman"/>
                <a:sym typeface="Times New Roman"/>
              </a:rPr>
              <a:t>In future we will provide such a functionality like chemical industry can directly  upload  new data set using admin panel to the maintains team.</a:t>
            </a:r>
            <a:endParaRPr sz="2600">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SzPts val="2600"/>
              <a:buFont typeface="Noto Sans Symbols"/>
              <a:buNone/>
            </a:pPr>
            <a:r>
              <a:t/>
            </a:r>
            <a:endParaRPr sz="2600">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SzPts val="2600"/>
              <a:buFont typeface="Noto Sans Symbols"/>
              <a:buNone/>
            </a:pPr>
            <a:r>
              <a:t/>
            </a:r>
            <a:endParaRPr sz="2600">
              <a:solidFill>
                <a:schemeClr val="lt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9"/>
          <p:cNvSpPr txBox="1"/>
          <p:nvPr/>
        </p:nvSpPr>
        <p:spPr>
          <a:xfrm>
            <a:off x="357158" y="129581"/>
            <a:ext cx="7429552" cy="584775"/>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u="sng">
                <a:solidFill>
                  <a:srgbClr val="F7DF53"/>
                </a:solidFill>
                <a:latin typeface="Arial"/>
                <a:ea typeface="Arial"/>
                <a:cs typeface="Arial"/>
                <a:sym typeface="Arial"/>
              </a:rPr>
              <a:t>Conclusion:</a:t>
            </a:r>
            <a:endParaRPr b="1" sz="3200" u="sng">
              <a:solidFill>
                <a:srgbClr val="F7DF53"/>
              </a:solidFill>
              <a:latin typeface="Arial"/>
              <a:ea typeface="Arial"/>
              <a:cs typeface="Arial"/>
              <a:sym typeface="Arial"/>
            </a:endParaRPr>
          </a:p>
        </p:txBody>
      </p:sp>
      <p:sp>
        <p:nvSpPr>
          <p:cNvPr id="373" name="Google Shape;373;p49"/>
          <p:cNvSpPr txBox="1"/>
          <p:nvPr/>
        </p:nvSpPr>
        <p:spPr>
          <a:xfrm>
            <a:off x="0" y="785794"/>
            <a:ext cx="9144000" cy="7837290"/>
          </a:xfrm>
          <a:prstGeom prst="rect">
            <a:avLst/>
          </a:prstGeom>
          <a:noFill/>
          <a:ln>
            <a:noFill/>
          </a:ln>
        </p:spPr>
        <p:txBody>
          <a:bodyPr anchorCtr="0" anchor="t" bIns="45700" lIns="91425" spcFirstLastPara="1" rIns="91425" wrap="square" tIns="45700">
            <a:spAutoFit/>
          </a:bodyPr>
          <a:lstStyle/>
          <a:p>
            <a:pPr indent="-165100" lvl="0" marL="0" marR="0" rtl="0" algn="l">
              <a:spcBef>
                <a:spcPts val="0"/>
              </a:spcBef>
              <a:spcAft>
                <a:spcPts val="0"/>
              </a:spcAft>
              <a:buClr>
                <a:schemeClr val="lt1"/>
              </a:buClr>
              <a:buSzPts val="2600"/>
              <a:buFont typeface="Noto Sans Symbols"/>
              <a:buChar char="⮚"/>
            </a:pPr>
            <a:r>
              <a:rPr lang="en-US" sz="2600">
                <a:solidFill>
                  <a:schemeClr val="lt1"/>
                </a:solidFill>
                <a:latin typeface="Times New Roman"/>
                <a:ea typeface="Times New Roman"/>
                <a:cs typeface="Times New Roman"/>
                <a:sym typeface="Times New Roman"/>
              </a:rPr>
              <a:t> Working on the project was good experience. I understand the important of planning and designing as a part of software development. The system which I developed is very much useful for chemical industry who interested to properly detection  of H2S gas. I am very satisfied with doing such project in technology like python with machine learning which provides me several features to make the user Interface and coding more attractive and easy to understand.</a:t>
            </a:r>
            <a:endParaRPr/>
          </a:p>
          <a:p>
            <a:pPr indent="-165100" lvl="0" marL="0" marR="0" rtl="0" algn="l">
              <a:spcBef>
                <a:spcPts val="0"/>
              </a:spcBef>
              <a:spcAft>
                <a:spcPts val="0"/>
              </a:spcAft>
              <a:buClr>
                <a:schemeClr val="lt1"/>
              </a:buClr>
              <a:buSzPts val="2600"/>
              <a:buFont typeface="Noto Sans Symbols"/>
              <a:buChar char="⮚"/>
            </a:pPr>
            <a:r>
              <a:rPr lang="en-US" sz="2600">
                <a:solidFill>
                  <a:schemeClr val="lt1"/>
                </a:solidFill>
                <a:latin typeface="Times New Roman"/>
                <a:ea typeface="Times New Roman"/>
                <a:cs typeface="Times New Roman"/>
                <a:sym typeface="Times New Roman"/>
              </a:rPr>
              <a:t>For implementing the system use technology like:</a:t>
            </a:r>
            <a:endParaRPr/>
          </a:p>
          <a:p>
            <a:pPr indent="-165100" lvl="2" marL="914400" marR="0" rtl="0" algn="l">
              <a:spcBef>
                <a:spcPts val="0"/>
              </a:spcBef>
              <a:spcAft>
                <a:spcPts val="0"/>
              </a:spcAft>
              <a:buClr>
                <a:schemeClr val="lt1"/>
              </a:buClr>
              <a:buSzPts val="2600"/>
              <a:buFont typeface="Arial"/>
              <a:buChar char="•"/>
            </a:pPr>
            <a:r>
              <a:rPr b="0" i="0" lang="en-US" sz="2600" u="none" cap="none" strike="noStrike">
                <a:solidFill>
                  <a:schemeClr val="lt1"/>
                </a:solidFill>
                <a:latin typeface="Times New Roman"/>
                <a:ea typeface="Times New Roman"/>
                <a:cs typeface="Times New Roman"/>
                <a:sym typeface="Times New Roman"/>
              </a:rPr>
              <a:t>Python	</a:t>
            </a:r>
            <a:endParaRPr/>
          </a:p>
          <a:p>
            <a:pPr indent="-165100" lvl="2" marL="914400" marR="0" rtl="0" algn="l">
              <a:spcBef>
                <a:spcPts val="0"/>
              </a:spcBef>
              <a:spcAft>
                <a:spcPts val="0"/>
              </a:spcAft>
              <a:buClr>
                <a:schemeClr val="lt1"/>
              </a:buClr>
              <a:buSzPts val="2600"/>
              <a:buFont typeface="Arial"/>
              <a:buChar char="•"/>
            </a:pPr>
            <a:r>
              <a:rPr b="0" i="0" lang="en-US" sz="2600" u="none" cap="none" strike="noStrike">
                <a:solidFill>
                  <a:schemeClr val="lt1"/>
                </a:solidFill>
                <a:latin typeface="Times New Roman"/>
                <a:ea typeface="Times New Roman"/>
                <a:cs typeface="Times New Roman"/>
                <a:sym typeface="Times New Roman"/>
              </a:rPr>
              <a:t>NumPy	</a:t>
            </a:r>
            <a:endParaRPr b="0" i="0" sz="2600" u="none" cap="none" strike="noStrike">
              <a:solidFill>
                <a:schemeClr val="lt1"/>
              </a:solidFill>
              <a:latin typeface="Times New Roman"/>
              <a:ea typeface="Times New Roman"/>
              <a:cs typeface="Times New Roman"/>
              <a:sym typeface="Times New Roman"/>
            </a:endParaRPr>
          </a:p>
          <a:p>
            <a:pPr indent="-165100" lvl="2" marL="914400" marR="0" rtl="0" algn="l">
              <a:spcBef>
                <a:spcPts val="0"/>
              </a:spcBef>
              <a:spcAft>
                <a:spcPts val="0"/>
              </a:spcAft>
              <a:buClr>
                <a:schemeClr val="lt1"/>
              </a:buClr>
              <a:buSzPts val="2600"/>
              <a:buFont typeface="Arial"/>
              <a:buChar char="•"/>
            </a:pPr>
            <a:r>
              <a:rPr b="0" i="0" lang="en-US" sz="2600" u="none" cap="none" strike="noStrike">
                <a:solidFill>
                  <a:schemeClr val="lt1"/>
                </a:solidFill>
                <a:latin typeface="Times New Roman"/>
                <a:ea typeface="Times New Roman"/>
                <a:cs typeface="Times New Roman"/>
                <a:sym typeface="Times New Roman"/>
              </a:rPr>
              <a:t>Pandas	</a:t>
            </a:r>
            <a:endParaRPr b="0" i="0" sz="2600" u="none" cap="none" strike="noStrike">
              <a:solidFill>
                <a:schemeClr val="lt1"/>
              </a:solidFill>
              <a:latin typeface="Times New Roman"/>
              <a:ea typeface="Times New Roman"/>
              <a:cs typeface="Times New Roman"/>
              <a:sym typeface="Times New Roman"/>
            </a:endParaRPr>
          </a:p>
          <a:p>
            <a:pPr indent="-165100" lvl="2" marL="914400" marR="0" rtl="0" algn="l">
              <a:spcBef>
                <a:spcPts val="0"/>
              </a:spcBef>
              <a:spcAft>
                <a:spcPts val="0"/>
              </a:spcAft>
              <a:buClr>
                <a:schemeClr val="lt1"/>
              </a:buClr>
              <a:buSzPts val="2600"/>
              <a:buFont typeface="Arial"/>
              <a:buChar char="•"/>
            </a:pPr>
            <a:r>
              <a:rPr b="0" i="0" lang="en-US" sz="2600" u="none" cap="none" strike="noStrike">
                <a:solidFill>
                  <a:schemeClr val="lt1"/>
                </a:solidFill>
                <a:latin typeface="Times New Roman"/>
                <a:ea typeface="Times New Roman"/>
                <a:cs typeface="Times New Roman"/>
                <a:sym typeface="Times New Roman"/>
              </a:rPr>
              <a:t>Matplotlib</a:t>
            </a:r>
            <a:endParaRPr/>
          </a:p>
          <a:p>
            <a:pPr indent="-165100" lvl="2" marL="914400" marR="0" rtl="0" algn="l">
              <a:spcBef>
                <a:spcPts val="0"/>
              </a:spcBef>
              <a:spcAft>
                <a:spcPts val="0"/>
              </a:spcAft>
              <a:buClr>
                <a:schemeClr val="lt1"/>
              </a:buClr>
              <a:buSzPts val="2600"/>
              <a:buFont typeface="Arial"/>
              <a:buChar char="•"/>
            </a:pPr>
            <a:r>
              <a:rPr b="0" i="0" lang="en-US" sz="2600" u="none" cap="none" strike="noStrike">
                <a:solidFill>
                  <a:schemeClr val="lt1"/>
                </a:solidFill>
                <a:latin typeface="Times New Roman"/>
                <a:ea typeface="Times New Roman"/>
                <a:cs typeface="Times New Roman"/>
                <a:sym typeface="Times New Roman"/>
              </a:rPr>
              <a:t>Seaborn</a:t>
            </a:r>
            <a:endParaRPr/>
          </a:p>
          <a:p>
            <a:pPr indent="-165100" lvl="2" marL="914400" marR="0" rtl="0" algn="l">
              <a:spcBef>
                <a:spcPts val="0"/>
              </a:spcBef>
              <a:spcAft>
                <a:spcPts val="0"/>
              </a:spcAft>
              <a:buClr>
                <a:schemeClr val="lt1"/>
              </a:buClr>
              <a:buSzPts val="2600"/>
              <a:buFont typeface="Arial"/>
              <a:buChar char="•"/>
            </a:pPr>
            <a:r>
              <a:rPr b="0" i="0" lang="en-US" sz="2600" u="none" cap="none" strike="noStrike">
                <a:solidFill>
                  <a:schemeClr val="lt1"/>
                </a:solidFill>
                <a:latin typeface="Times New Roman"/>
                <a:ea typeface="Times New Roman"/>
                <a:cs typeface="Times New Roman"/>
                <a:sym typeface="Times New Roman"/>
              </a:rPr>
              <a:t>Machine learning algorithm</a:t>
            </a:r>
            <a:endParaRPr/>
          </a:p>
          <a:p>
            <a:pPr indent="0" lvl="2" marL="914400" marR="0" rtl="0" algn="l">
              <a:spcBef>
                <a:spcPts val="0"/>
              </a:spcBef>
              <a:spcAft>
                <a:spcPts val="0"/>
              </a:spcAft>
              <a:buNone/>
            </a:pPr>
            <a:r>
              <a:rPr b="0" i="0" lang="en-US" sz="2600" u="none" cap="none" strike="noStrike">
                <a:solidFill>
                  <a:schemeClr val="lt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600">
                <a:solidFill>
                  <a:schemeClr val="lt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600">
                <a:solidFill>
                  <a:schemeClr val="lt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26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idx="1" type="body"/>
          </p:nvPr>
        </p:nvSpPr>
        <p:spPr>
          <a:xfrm>
            <a:off x="1" y="1285860"/>
            <a:ext cx="8699500" cy="4857765"/>
          </a:xfrm>
          <a:prstGeom prst="rect">
            <a:avLst/>
          </a:prstGeom>
          <a:noFill/>
          <a:ln>
            <a:noFill/>
          </a:ln>
        </p:spPr>
        <p:txBody>
          <a:bodyPr anchorCtr="0" anchor="t" bIns="45700" lIns="91425" spcFirstLastPara="1" rIns="91425" wrap="square" tIns="45700">
            <a:noAutofit/>
          </a:bodyPr>
          <a:lstStyle/>
          <a:p>
            <a:pPr indent="-384047" lvl="0" marL="420624" rtl="0" algn="l">
              <a:spcBef>
                <a:spcPts val="0"/>
              </a:spcBef>
              <a:spcAft>
                <a:spcPts val="0"/>
              </a:spcAft>
              <a:buSzPts val="2080"/>
              <a:buChar char="⦿"/>
            </a:pPr>
            <a:r>
              <a:rPr lang="en-US" sz="2600">
                <a:latin typeface="Times New Roman"/>
                <a:ea typeface="Times New Roman"/>
                <a:cs typeface="Times New Roman"/>
                <a:sym typeface="Times New Roman"/>
              </a:rPr>
              <a:t>Reduce the cost of supporting team.</a:t>
            </a:r>
            <a:endParaRPr/>
          </a:p>
          <a:p>
            <a:pPr indent="-251968" lvl="0" marL="420624" rtl="0" algn="l">
              <a:spcBef>
                <a:spcPts val="520"/>
              </a:spcBef>
              <a:spcAft>
                <a:spcPts val="0"/>
              </a:spcAft>
              <a:buSzPts val="2080"/>
              <a:buNone/>
            </a:pPr>
            <a:r>
              <a:t/>
            </a:r>
            <a:endParaRPr sz="2600">
              <a:latin typeface="Times New Roman"/>
              <a:ea typeface="Times New Roman"/>
              <a:cs typeface="Times New Roman"/>
              <a:sym typeface="Times New Roman"/>
            </a:endParaRPr>
          </a:p>
          <a:p>
            <a:pPr indent="-384047" lvl="0" marL="420624" rtl="0" algn="l">
              <a:spcBef>
                <a:spcPts val="520"/>
              </a:spcBef>
              <a:spcAft>
                <a:spcPts val="0"/>
              </a:spcAft>
              <a:buSzPts val="2080"/>
              <a:buChar char="⦿"/>
            </a:pPr>
            <a:r>
              <a:rPr lang="en-US" sz="2600">
                <a:latin typeface="Times New Roman"/>
                <a:ea typeface="Times New Roman"/>
                <a:cs typeface="Times New Roman"/>
                <a:sym typeface="Times New Roman"/>
              </a:rPr>
              <a:t>When the supporting team used to come the labors had to wait out which used to affect the production as it used to go on hold as we wanted to increase our production.</a:t>
            </a:r>
            <a:endParaRPr/>
          </a:p>
          <a:p>
            <a:pPr indent="-251968" lvl="0" marL="420624" rtl="0" algn="l">
              <a:spcBef>
                <a:spcPts val="520"/>
              </a:spcBef>
              <a:spcAft>
                <a:spcPts val="0"/>
              </a:spcAft>
              <a:buSzPts val="2080"/>
              <a:buNone/>
            </a:pPr>
            <a:r>
              <a:t/>
            </a:r>
            <a:endParaRPr sz="2600">
              <a:latin typeface="Times New Roman"/>
              <a:ea typeface="Times New Roman"/>
              <a:cs typeface="Times New Roman"/>
              <a:sym typeface="Times New Roman"/>
            </a:endParaRPr>
          </a:p>
          <a:p>
            <a:pPr indent="-384047" lvl="0" marL="420624" rtl="0" algn="l">
              <a:spcBef>
                <a:spcPts val="520"/>
              </a:spcBef>
              <a:spcAft>
                <a:spcPts val="0"/>
              </a:spcAft>
              <a:buSzPts val="2080"/>
              <a:buChar char="⦿"/>
            </a:pPr>
            <a:r>
              <a:rPr lang="en-US" sz="2600">
                <a:latin typeface="Times New Roman"/>
                <a:ea typeface="Times New Roman"/>
                <a:cs typeface="Times New Roman"/>
                <a:sym typeface="Times New Roman"/>
              </a:rPr>
              <a:t>When the alarm (bell) used to ring the labors used to get restless and everything used   to become more complex.</a:t>
            </a:r>
            <a:endParaRPr/>
          </a:p>
          <a:p>
            <a:pPr indent="-251968" lvl="0" marL="420624" rtl="0" algn="l">
              <a:spcBef>
                <a:spcPts val="520"/>
              </a:spcBef>
              <a:spcAft>
                <a:spcPts val="0"/>
              </a:spcAft>
              <a:buSzPts val="2080"/>
              <a:buNone/>
            </a:pPr>
            <a:r>
              <a:t/>
            </a:r>
            <a:endParaRPr sz="2600">
              <a:latin typeface="Times New Roman"/>
              <a:ea typeface="Times New Roman"/>
              <a:cs typeface="Times New Roman"/>
              <a:sym typeface="Times New Roman"/>
            </a:endParaRPr>
          </a:p>
          <a:p>
            <a:pPr indent="-384047" lvl="0" marL="420624" rtl="0" algn="l">
              <a:spcBef>
                <a:spcPts val="480"/>
              </a:spcBef>
              <a:spcAft>
                <a:spcPts val="0"/>
              </a:spcAft>
              <a:buSzPts val="1920"/>
              <a:buChar char="⦿"/>
            </a:pPr>
            <a:r>
              <a:rPr lang="en-US" sz="2400"/>
              <a:t>Security of all the peoples which work in chemical industry.</a:t>
            </a:r>
            <a:endParaRPr/>
          </a:p>
          <a:p>
            <a:pPr indent="-384047" lvl="0" marL="420624" rtl="0" algn="l">
              <a:spcBef>
                <a:spcPts val="480"/>
              </a:spcBef>
              <a:spcAft>
                <a:spcPts val="0"/>
              </a:spcAft>
              <a:buSzPts val="1920"/>
              <a:buNone/>
            </a:pPr>
            <a:r>
              <a:t/>
            </a:r>
            <a:endParaRPr sz="2400">
              <a:latin typeface="Times New Roman"/>
              <a:ea typeface="Times New Roman"/>
              <a:cs typeface="Times New Roman"/>
              <a:sym typeface="Times New Roman"/>
            </a:endParaRPr>
          </a:p>
          <a:p>
            <a:pPr indent="-384047" lvl="0" marL="420624" rtl="0" algn="l">
              <a:spcBef>
                <a:spcPts val="480"/>
              </a:spcBef>
              <a:spcAft>
                <a:spcPts val="0"/>
              </a:spcAft>
              <a:buSzPts val="1920"/>
              <a:buNone/>
            </a:pPr>
            <a:r>
              <a:t/>
            </a:r>
            <a:endParaRPr sz="2400">
              <a:latin typeface="Times New Roman"/>
              <a:ea typeface="Times New Roman"/>
              <a:cs typeface="Times New Roman"/>
              <a:sym typeface="Times New Roman"/>
            </a:endParaRPr>
          </a:p>
          <a:p>
            <a:pPr indent="-262128" lvl="0" marL="420624" rtl="0" algn="l">
              <a:spcBef>
                <a:spcPts val="480"/>
              </a:spcBef>
              <a:spcAft>
                <a:spcPts val="0"/>
              </a:spcAft>
              <a:buSzPts val="1920"/>
              <a:buNone/>
            </a:pPr>
            <a:r>
              <a:t/>
            </a:r>
            <a:endParaRPr sz="2400">
              <a:latin typeface="Times New Roman"/>
              <a:ea typeface="Times New Roman"/>
              <a:cs typeface="Times New Roman"/>
              <a:sym typeface="Times New Roman"/>
            </a:endParaRPr>
          </a:p>
          <a:p>
            <a:pPr indent="0" lvl="0" marL="0" rtl="0" algn="l">
              <a:spcBef>
                <a:spcPts val="480"/>
              </a:spcBef>
              <a:spcAft>
                <a:spcPts val="0"/>
              </a:spcAft>
              <a:buSzPts val="1920"/>
              <a:buNone/>
            </a:pPr>
            <a:r>
              <a:rPr lang="en-US" sz="2400">
                <a:latin typeface="Times New Roman"/>
                <a:ea typeface="Times New Roman"/>
                <a:cs typeface="Times New Roman"/>
                <a:sym typeface="Times New Roman"/>
              </a:rPr>
              <a:t> </a:t>
            </a:r>
            <a:endParaRPr/>
          </a:p>
          <a:p>
            <a:pPr indent="-251968" lvl="0" marL="420624" rtl="0" algn="l">
              <a:spcBef>
                <a:spcPts val="520"/>
              </a:spcBef>
              <a:spcAft>
                <a:spcPts val="0"/>
              </a:spcAft>
              <a:buSzPts val="2080"/>
              <a:buNone/>
            </a:pPr>
            <a:r>
              <a:t/>
            </a:r>
            <a:endParaRPr sz="2600">
              <a:latin typeface="Times New Roman"/>
              <a:ea typeface="Times New Roman"/>
              <a:cs typeface="Times New Roman"/>
              <a:sym typeface="Times New Roman"/>
            </a:endParaRPr>
          </a:p>
        </p:txBody>
      </p:sp>
      <p:sp>
        <p:nvSpPr>
          <p:cNvPr id="113" name="Google Shape;113;p5"/>
          <p:cNvSpPr txBox="1"/>
          <p:nvPr/>
        </p:nvSpPr>
        <p:spPr>
          <a:xfrm>
            <a:off x="395288" y="141288"/>
            <a:ext cx="3509294" cy="584775"/>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u="sng">
                <a:solidFill>
                  <a:srgbClr val="F7DF53"/>
                </a:solidFill>
                <a:latin typeface="Arial"/>
                <a:ea typeface="Arial"/>
                <a:cs typeface="Arial"/>
                <a:sym typeface="Arial"/>
              </a:rPr>
              <a:t>Need for system:</a:t>
            </a:r>
            <a:endParaRPr b="1" sz="3200" u="sng">
              <a:solidFill>
                <a:srgbClr val="F7DF53"/>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descr="未标题-1" id="378" name="Google Shape;378;p5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未标题-2" id="379" name="Google Shape;379;p50"/>
          <p:cNvPicPr preferRelativeResize="0"/>
          <p:nvPr/>
        </p:nvPicPr>
        <p:blipFill rotWithShape="1">
          <a:blip r:embed="rId4">
            <a:alphaModFix/>
          </a:blip>
          <a:srcRect b="0" l="0" r="0" t="0"/>
          <a:stretch/>
        </p:blipFill>
        <p:spPr>
          <a:xfrm rot="-844116">
            <a:off x="1000125" y="1700213"/>
            <a:ext cx="4286250" cy="2667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idx="1" type="body"/>
          </p:nvPr>
        </p:nvSpPr>
        <p:spPr>
          <a:xfrm>
            <a:off x="1" y="785794"/>
            <a:ext cx="8699500" cy="6072206"/>
          </a:xfrm>
          <a:prstGeom prst="rect">
            <a:avLst/>
          </a:prstGeom>
          <a:noFill/>
          <a:ln>
            <a:noFill/>
          </a:ln>
        </p:spPr>
        <p:txBody>
          <a:bodyPr anchorCtr="0" anchor="t" bIns="45700" lIns="91425" spcFirstLastPara="1" rIns="91425" wrap="square" tIns="45700">
            <a:noAutofit/>
          </a:bodyPr>
          <a:lstStyle/>
          <a:p>
            <a:pPr indent="-384047" lvl="0" marL="420624" rtl="0" algn="l">
              <a:spcBef>
                <a:spcPts val="0"/>
              </a:spcBef>
              <a:spcAft>
                <a:spcPts val="0"/>
              </a:spcAft>
              <a:buSzPts val="2080"/>
              <a:buChar char="⦿"/>
            </a:pPr>
            <a:r>
              <a:rPr b="1" lang="en-US" sz="2600">
                <a:solidFill>
                  <a:srgbClr val="00B050"/>
                </a:solidFill>
                <a:latin typeface="Times New Roman"/>
                <a:ea typeface="Times New Roman"/>
                <a:cs typeface="Times New Roman"/>
                <a:sym typeface="Times New Roman"/>
              </a:rPr>
              <a:t>HARDWARE :</a:t>
            </a:r>
            <a:endParaRPr sz="2600">
              <a:solidFill>
                <a:srgbClr val="00B050"/>
              </a:solidFill>
              <a:latin typeface="Times New Roman"/>
              <a:ea typeface="Times New Roman"/>
              <a:cs typeface="Times New Roman"/>
              <a:sym typeface="Times New Roman"/>
            </a:endParaRPr>
          </a:p>
          <a:p>
            <a:pPr indent="-274320" lvl="1" marL="722376" rtl="0" algn="l">
              <a:spcBef>
                <a:spcPts val="440"/>
              </a:spcBef>
              <a:spcAft>
                <a:spcPts val="0"/>
              </a:spcAft>
              <a:buSzPts val="1980"/>
              <a:buChar char="⚫"/>
            </a:pPr>
            <a:r>
              <a:rPr lang="en-US" sz="2200">
                <a:latin typeface="Times New Roman"/>
                <a:ea typeface="Times New Roman"/>
                <a:cs typeface="Times New Roman"/>
                <a:sym typeface="Times New Roman"/>
              </a:rPr>
              <a:t>Operating System : Windows 10</a:t>
            </a:r>
            <a:endParaRPr/>
          </a:p>
          <a:p>
            <a:pPr indent="-274320" lvl="1" marL="722376" rtl="0" algn="l">
              <a:spcBef>
                <a:spcPts val="440"/>
              </a:spcBef>
              <a:spcAft>
                <a:spcPts val="0"/>
              </a:spcAft>
              <a:buSzPts val="1980"/>
              <a:buChar char="⚫"/>
            </a:pPr>
            <a:r>
              <a:rPr lang="en-US" sz="2200">
                <a:latin typeface="Times New Roman"/>
                <a:ea typeface="Times New Roman"/>
                <a:cs typeface="Times New Roman"/>
                <a:sym typeface="Times New Roman"/>
              </a:rPr>
              <a:t>RAM : 6 GB</a:t>
            </a:r>
            <a:endParaRPr/>
          </a:p>
          <a:p>
            <a:pPr indent="-274320" lvl="1" marL="722376" rtl="0" algn="l">
              <a:spcBef>
                <a:spcPts val="440"/>
              </a:spcBef>
              <a:spcAft>
                <a:spcPts val="0"/>
              </a:spcAft>
              <a:buSzPts val="1980"/>
              <a:buChar char="⚫"/>
            </a:pPr>
            <a:r>
              <a:rPr lang="en-US" sz="2200">
                <a:latin typeface="Times New Roman"/>
                <a:ea typeface="Times New Roman"/>
                <a:cs typeface="Times New Roman"/>
                <a:sym typeface="Times New Roman"/>
              </a:rPr>
              <a:t>Processor : Intel Pentium Series and above</a:t>
            </a:r>
            <a:endParaRPr/>
          </a:p>
          <a:p>
            <a:pPr indent="-274320" lvl="1" marL="722376" rtl="0" algn="l">
              <a:spcBef>
                <a:spcPts val="440"/>
              </a:spcBef>
              <a:spcAft>
                <a:spcPts val="0"/>
              </a:spcAft>
              <a:buSzPts val="1980"/>
              <a:buChar char="⚫"/>
            </a:pPr>
            <a:r>
              <a:rPr lang="en-US" sz="2200">
                <a:latin typeface="Times New Roman"/>
                <a:ea typeface="Times New Roman"/>
                <a:cs typeface="Times New Roman"/>
                <a:sym typeface="Times New Roman"/>
              </a:rPr>
              <a:t>Hard Disk : 2 GB</a:t>
            </a:r>
            <a:endParaRPr/>
          </a:p>
          <a:p>
            <a:pPr indent="-274320" lvl="1" marL="722376" rtl="0" algn="l">
              <a:spcBef>
                <a:spcPts val="440"/>
              </a:spcBef>
              <a:spcAft>
                <a:spcPts val="0"/>
              </a:spcAft>
              <a:buSzPts val="1980"/>
              <a:buNone/>
            </a:pPr>
            <a:r>
              <a:t/>
            </a:r>
            <a:endParaRPr sz="2200">
              <a:latin typeface="Times New Roman"/>
              <a:ea typeface="Times New Roman"/>
              <a:cs typeface="Times New Roman"/>
              <a:sym typeface="Times New Roman"/>
            </a:endParaRPr>
          </a:p>
          <a:p>
            <a:pPr indent="-384047" lvl="0" marL="420624" rtl="0" algn="l">
              <a:spcBef>
                <a:spcPts val="520"/>
              </a:spcBef>
              <a:spcAft>
                <a:spcPts val="0"/>
              </a:spcAft>
              <a:buSzPts val="2080"/>
              <a:buChar char="⦿"/>
            </a:pPr>
            <a:r>
              <a:rPr b="1" lang="en-US" sz="2600">
                <a:solidFill>
                  <a:srgbClr val="00B050"/>
                </a:solidFill>
                <a:latin typeface="Times New Roman"/>
                <a:ea typeface="Times New Roman"/>
                <a:cs typeface="Times New Roman"/>
                <a:sym typeface="Times New Roman"/>
              </a:rPr>
              <a:t>SOFTWARE :</a:t>
            </a:r>
            <a:endParaRPr sz="2600">
              <a:solidFill>
                <a:srgbClr val="00B050"/>
              </a:solidFill>
              <a:latin typeface="Times New Roman"/>
              <a:ea typeface="Times New Roman"/>
              <a:cs typeface="Times New Roman"/>
              <a:sym typeface="Times New Roman"/>
            </a:endParaRPr>
          </a:p>
          <a:p>
            <a:pPr indent="-274320" lvl="1" marL="722376" rtl="0" algn="l">
              <a:spcBef>
                <a:spcPts val="440"/>
              </a:spcBef>
              <a:spcAft>
                <a:spcPts val="0"/>
              </a:spcAft>
              <a:buSzPts val="1980"/>
              <a:buChar char="⚫"/>
            </a:pPr>
            <a:r>
              <a:rPr lang="en-US" sz="2200">
                <a:latin typeface="Times New Roman"/>
                <a:ea typeface="Times New Roman"/>
                <a:cs typeface="Times New Roman"/>
                <a:sym typeface="Times New Roman"/>
              </a:rPr>
              <a:t>IDE :Pycharm.</a:t>
            </a:r>
            <a:endParaRPr/>
          </a:p>
          <a:p>
            <a:pPr indent="-274320" lvl="1" marL="722376" rtl="0" algn="l">
              <a:spcBef>
                <a:spcPts val="440"/>
              </a:spcBef>
              <a:spcAft>
                <a:spcPts val="0"/>
              </a:spcAft>
              <a:buSzPts val="1980"/>
              <a:buChar char="⚫"/>
            </a:pPr>
            <a:r>
              <a:rPr lang="en-US" sz="2200">
                <a:latin typeface="Times New Roman"/>
                <a:ea typeface="Times New Roman"/>
                <a:cs typeface="Times New Roman"/>
                <a:sym typeface="Times New Roman"/>
              </a:rPr>
              <a:t>Browser : Chrome</a:t>
            </a:r>
            <a:endParaRPr/>
          </a:p>
          <a:p>
            <a:pPr indent="-274320" lvl="1" marL="722376" rtl="0" algn="l">
              <a:spcBef>
                <a:spcPts val="440"/>
              </a:spcBef>
              <a:spcAft>
                <a:spcPts val="0"/>
              </a:spcAft>
              <a:buSzPts val="1980"/>
              <a:buChar char="⚫"/>
            </a:pPr>
            <a:r>
              <a:rPr lang="en-US" sz="2200">
                <a:latin typeface="Times New Roman"/>
                <a:ea typeface="Times New Roman"/>
                <a:cs typeface="Times New Roman"/>
                <a:sym typeface="Times New Roman"/>
              </a:rPr>
              <a:t>Server : Apache HTTP server</a:t>
            </a:r>
            <a:endParaRPr/>
          </a:p>
          <a:p>
            <a:pPr indent="-274320" lvl="1" marL="722376" rtl="0" algn="l">
              <a:spcBef>
                <a:spcPts val="440"/>
              </a:spcBef>
              <a:spcAft>
                <a:spcPts val="0"/>
              </a:spcAft>
              <a:buSzPts val="1980"/>
              <a:buChar char="⚫"/>
            </a:pPr>
            <a:r>
              <a:rPr lang="en-US" sz="2200">
                <a:latin typeface="Times New Roman"/>
                <a:ea typeface="Times New Roman"/>
                <a:cs typeface="Times New Roman"/>
                <a:sym typeface="Times New Roman"/>
              </a:rPr>
              <a:t>Front End : HTML5, CSS3, JavaScript, Bootstrap </a:t>
            </a:r>
            <a:endParaRPr/>
          </a:p>
          <a:p>
            <a:pPr indent="-274320" lvl="1" marL="722376" rtl="0" algn="l">
              <a:spcBef>
                <a:spcPts val="440"/>
              </a:spcBef>
              <a:spcAft>
                <a:spcPts val="0"/>
              </a:spcAft>
              <a:buSzPts val="1980"/>
              <a:buChar char="⚫"/>
            </a:pPr>
            <a:r>
              <a:rPr lang="en-US" sz="2200">
                <a:latin typeface="Times New Roman"/>
                <a:ea typeface="Times New Roman"/>
                <a:cs typeface="Times New Roman"/>
                <a:sym typeface="Times New Roman"/>
              </a:rPr>
              <a:t>Back End : SQLITE3</a:t>
            </a:r>
            <a:endParaRPr/>
          </a:p>
          <a:p>
            <a:pPr indent="-274320" lvl="1" marL="722376" rtl="0" algn="l">
              <a:spcBef>
                <a:spcPts val="440"/>
              </a:spcBef>
              <a:spcAft>
                <a:spcPts val="0"/>
              </a:spcAft>
              <a:buSzPts val="1980"/>
              <a:buChar char="⚫"/>
            </a:pPr>
            <a:r>
              <a:rPr lang="en-US" sz="2200">
                <a:latin typeface="Times New Roman"/>
                <a:ea typeface="Times New Roman"/>
                <a:cs typeface="Times New Roman"/>
                <a:sym typeface="Times New Roman"/>
              </a:rPr>
              <a:t>Editor : Jupyter,Spyder</a:t>
            </a:r>
            <a:endParaRPr/>
          </a:p>
          <a:p>
            <a:pPr indent="-274320" lvl="1" marL="722376" rtl="0" algn="l">
              <a:spcBef>
                <a:spcPts val="440"/>
              </a:spcBef>
              <a:spcAft>
                <a:spcPts val="0"/>
              </a:spcAft>
              <a:buSzPts val="1980"/>
              <a:buChar char="⚫"/>
            </a:pPr>
            <a:r>
              <a:rPr lang="en-US" sz="2200">
                <a:latin typeface="Times New Roman"/>
                <a:ea typeface="Times New Roman"/>
                <a:cs typeface="Times New Roman"/>
                <a:sym typeface="Times New Roman"/>
              </a:rPr>
              <a:t>Language : Python.</a:t>
            </a:r>
            <a:endParaRPr/>
          </a:p>
        </p:txBody>
      </p:sp>
      <p:sp>
        <p:nvSpPr>
          <p:cNvPr id="119" name="Google Shape;119;p6"/>
          <p:cNvSpPr txBox="1"/>
          <p:nvPr/>
        </p:nvSpPr>
        <p:spPr>
          <a:xfrm>
            <a:off x="395288" y="141288"/>
            <a:ext cx="4875053" cy="584775"/>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u="sng">
                <a:solidFill>
                  <a:srgbClr val="F7DF53"/>
                </a:solidFill>
                <a:latin typeface="Arial"/>
                <a:ea typeface="Arial"/>
                <a:cs typeface="Arial"/>
                <a:sym typeface="Arial"/>
              </a:rPr>
              <a:t>Operating Environment:</a:t>
            </a:r>
            <a:endParaRPr b="1" sz="3200" u="sng">
              <a:solidFill>
                <a:srgbClr val="F7DF53"/>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idx="1" type="body"/>
          </p:nvPr>
        </p:nvSpPr>
        <p:spPr>
          <a:xfrm>
            <a:off x="0" y="642918"/>
            <a:ext cx="9143999" cy="6215082"/>
          </a:xfrm>
          <a:prstGeom prst="rect">
            <a:avLst/>
          </a:prstGeom>
          <a:noFill/>
          <a:ln>
            <a:noFill/>
          </a:ln>
        </p:spPr>
        <p:txBody>
          <a:bodyPr anchorCtr="0" anchor="t" bIns="45700" lIns="91425" spcFirstLastPara="1" rIns="91425" wrap="square" tIns="45700">
            <a:noAutofit/>
          </a:bodyPr>
          <a:lstStyle/>
          <a:p>
            <a:pPr indent="-251968" lvl="0" marL="420624" rtl="0" algn="l">
              <a:spcBef>
                <a:spcPts val="0"/>
              </a:spcBef>
              <a:spcAft>
                <a:spcPts val="0"/>
              </a:spcAft>
              <a:buSzPts val="2080"/>
              <a:buNone/>
            </a:pPr>
            <a:r>
              <a:t/>
            </a:r>
            <a:endParaRPr b="1" sz="2600">
              <a:latin typeface="Times New Roman"/>
              <a:ea typeface="Times New Roman"/>
              <a:cs typeface="Times New Roman"/>
              <a:sym typeface="Times New Roman"/>
            </a:endParaRPr>
          </a:p>
          <a:p>
            <a:pPr indent="-384047" lvl="0" marL="420624" rtl="0" algn="l">
              <a:spcBef>
                <a:spcPts val="520"/>
              </a:spcBef>
              <a:spcAft>
                <a:spcPts val="0"/>
              </a:spcAft>
              <a:buSzPts val="2080"/>
              <a:buChar char="⦿"/>
            </a:pPr>
            <a:r>
              <a:rPr b="1" lang="en-US" sz="2600">
                <a:solidFill>
                  <a:srgbClr val="00B050"/>
                </a:solidFill>
                <a:latin typeface="Times New Roman"/>
                <a:ea typeface="Times New Roman"/>
                <a:cs typeface="Times New Roman"/>
                <a:sym typeface="Times New Roman"/>
              </a:rPr>
              <a:t>HTML5</a:t>
            </a:r>
            <a:r>
              <a:rPr b="1" lang="en-US" sz="2600">
                <a:latin typeface="Times New Roman"/>
                <a:ea typeface="Times New Roman"/>
                <a:cs typeface="Times New Roman"/>
                <a:sym typeface="Times New Roman"/>
              </a:rPr>
              <a:t> :- </a:t>
            </a:r>
            <a:r>
              <a:rPr lang="en-US" sz="2600">
                <a:latin typeface="Times New Roman"/>
                <a:ea typeface="Times New Roman"/>
                <a:cs typeface="Times New Roman"/>
                <a:sym typeface="Times New Roman"/>
              </a:rPr>
              <a:t>HTML is the standard markup language for creating</a:t>
            </a:r>
            <a:endParaRPr/>
          </a:p>
          <a:p>
            <a:pPr indent="-384047" lvl="0" marL="420624" rtl="0" algn="l">
              <a:spcBef>
                <a:spcPts val="520"/>
              </a:spcBef>
              <a:spcAft>
                <a:spcPts val="0"/>
              </a:spcAft>
              <a:buSzPts val="2080"/>
              <a:buNone/>
            </a:pPr>
            <a:r>
              <a:rPr lang="en-US" sz="2600">
                <a:latin typeface="Times New Roman"/>
                <a:ea typeface="Times New Roman"/>
                <a:cs typeface="Times New Roman"/>
                <a:sym typeface="Times New Roman"/>
              </a:rPr>
              <a:t>	 Web pages.</a:t>
            </a:r>
            <a:endParaRPr sz="2600">
              <a:latin typeface="Times New Roman"/>
              <a:ea typeface="Times New Roman"/>
              <a:cs typeface="Times New Roman"/>
              <a:sym typeface="Times New Roman"/>
            </a:endParaRPr>
          </a:p>
          <a:p>
            <a:pPr indent="-384047" lvl="0" marL="420624" rtl="0" algn="l">
              <a:lnSpc>
                <a:spcPct val="160000"/>
              </a:lnSpc>
              <a:spcBef>
                <a:spcPts val="520"/>
              </a:spcBef>
              <a:spcAft>
                <a:spcPts val="0"/>
              </a:spcAft>
              <a:buSzPts val="2080"/>
              <a:buChar char="⦿"/>
            </a:pPr>
            <a:r>
              <a:rPr b="1" lang="en-US" sz="2600">
                <a:solidFill>
                  <a:srgbClr val="00B050"/>
                </a:solidFill>
                <a:latin typeface="Times New Roman"/>
                <a:ea typeface="Times New Roman"/>
                <a:cs typeface="Times New Roman"/>
                <a:sym typeface="Times New Roman"/>
              </a:rPr>
              <a:t>CSS3</a:t>
            </a:r>
            <a:r>
              <a:rPr b="1" lang="en-US" sz="2600">
                <a:latin typeface="Times New Roman"/>
                <a:ea typeface="Times New Roman"/>
                <a:cs typeface="Times New Roman"/>
                <a:sym typeface="Times New Roman"/>
              </a:rPr>
              <a:t> :- </a:t>
            </a:r>
            <a:r>
              <a:rPr lang="en-US" sz="2600">
                <a:latin typeface="Times New Roman"/>
                <a:ea typeface="Times New Roman"/>
                <a:cs typeface="Times New Roman"/>
                <a:sym typeface="Times New Roman"/>
              </a:rPr>
              <a:t>CSS3 is the latest evolution of the Cascading Style Sheets language and it use for designing web pages. </a:t>
            </a:r>
            <a:endParaRPr sz="2600">
              <a:latin typeface="Times New Roman"/>
              <a:ea typeface="Times New Roman"/>
              <a:cs typeface="Times New Roman"/>
              <a:sym typeface="Times New Roman"/>
            </a:endParaRPr>
          </a:p>
          <a:p>
            <a:pPr indent="-384047" lvl="0" marL="420624" rtl="0" algn="l">
              <a:lnSpc>
                <a:spcPct val="170000"/>
              </a:lnSpc>
              <a:spcBef>
                <a:spcPts val="520"/>
              </a:spcBef>
              <a:spcAft>
                <a:spcPts val="0"/>
              </a:spcAft>
              <a:buSzPts val="2080"/>
              <a:buChar char="⦿"/>
            </a:pPr>
            <a:r>
              <a:rPr b="1" lang="en-US" sz="2600">
                <a:solidFill>
                  <a:srgbClr val="00B050"/>
                </a:solidFill>
                <a:latin typeface="Times New Roman"/>
                <a:ea typeface="Times New Roman"/>
                <a:cs typeface="Times New Roman"/>
                <a:sym typeface="Times New Roman"/>
              </a:rPr>
              <a:t>Java Script </a:t>
            </a:r>
            <a:r>
              <a:rPr b="1" lang="en-US" sz="2600">
                <a:latin typeface="Times New Roman"/>
                <a:ea typeface="Times New Roman"/>
                <a:cs typeface="Times New Roman"/>
                <a:sym typeface="Times New Roman"/>
              </a:rPr>
              <a:t>:- </a:t>
            </a:r>
            <a:r>
              <a:rPr lang="en-US" sz="2600">
                <a:latin typeface="Times New Roman"/>
                <a:ea typeface="Times New Roman"/>
                <a:cs typeface="Times New Roman"/>
                <a:sym typeface="Times New Roman"/>
              </a:rPr>
              <a:t>JavaScript is a lightweight, interpreted programming language and it use for validation purpose.</a:t>
            </a:r>
            <a:endParaRPr/>
          </a:p>
          <a:p>
            <a:pPr indent="-384047" lvl="0" marL="420624" rtl="0" algn="l">
              <a:lnSpc>
                <a:spcPct val="170000"/>
              </a:lnSpc>
              <a:spcBef>
                <a:spcPts val="520"/>
              </a:spcBef>
              <a:spcAft>
                <a:spcPts val="0"/>
              </a:spcAft>
              <a:buSzPts val="2080"/>
              <a:buChar char="⦿"/>
            </a:pPr>
            <a:r>
              <a:rPr b="1" lang="en-US" sz="2600">
                <a:solidFill>
                  <a:srgbClr val="00B050"/>
                </a:solidFill>
                <a:latin typeface="Times New Roman"/>
                <a:ea typeface="Times New Roman"/>
                <a:cs typeface="Times New Roman"/>
                <a:sym typeface="Times New Roman"/>
              </a:rPr>
              <a:t>SQLITE3</a:t>
            </a:r>
            <a:r>
              <a:rPr b="1" lang="en-US" sz="2600">
                <a:latin typeface="Times New Roman"/>
                <a:ea typeface="Times New Roman"/>
                <a:cs typeface="Times New Roman"/>
                <a:sym typeface="Times New Roman"/>
              </a:rPr>
              <a:t>: Sqlite</a:t>
            </a:r>
            <a:r>
              <a:rPr lang="en-US" sz="2600">
                <a:latin typeface="Times New Roman"/>
                <a:ea typeface="Times New Roman"/>
                <a:cs typeface="Times New Roman"/>
                <a:sym typeface="Times New Roman"/>
              </a:rPr>
              <a:t> is a database, widely used for accessing querying, updating, and managing data in databases.</a:t>
            </a:r>
            <a:endParaRPr/>
          </a:p>
          <a:p>
            <a:pPr indent="-251968" lvl="0" marL="420624" rtl="0" algn="l">
              <a:lnSpc>
                <a:spcPct val="170000"/>
              </a:lnSpc>
              <a:spcBef>
                <a:spcPts val="520"/>
              </a:spcBef>
              <a:spcAft>
                <a:spcPts val="0"/>
              </a:spcAft>
              <a:buSzPts val="2080"/>
              <a:buNone/>
            </a:pPr>
            <a:r>
              <a:t/>
            </a:r>
            <a:endParaRPr sz="2600">
              <a:latin typeface="Times New Roman"/>
              <a:ea typeface="Times New Roman"/>
              <a:cs typeface="Times New Roman"/>
              <a:sym typeface="Times New Roman"/>
            </a:endParaRPr>
          </a:p>
        </p:txBody>
      </p:sp>
      <p:sp>
        <p:nvSpPr>
          <p:cNvPr id="125" name="Google Shape;125;p7"/>
          <p:cNvSpPr txBox="1"/>
          <p:nvPr/>
        </p:nvSpPr>
        <p:spPr>
          <a:xfrm>
            <a:off x="395288" y="141288"/>
            <a:ext cx="3703258" cy="584775"/>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u="sng">
                <a:solidFill>
                  <a:srgbClr val="F7DF53"/>
                </a:solidFill>
                <a:latin typeface="Arial"/>
                <a:ea typeface="Arial"/>
                <a:cs typeface="Arial"/>
                <a:sym typeface="Arial"/>
              </a:rPr>
              <a:t>Technology Used:</a:t>
            </a:r>
            <a:endParaRPr b="1" sz="3200" u="sng">
              <a:solidFill>
                <a:srgbClr val="F7DF53"/>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idx="1" type="body"/>
          </p:nvPr>
        </p:nvSpPr>
        <p:spPr>
          <a:xfrm>
            <a:off x="0" y="1071546"/>
            <a:ext cx="9143999" cy="5214974"/>
          </a:xfrm>
          <a:prstGeom prst="rect">
            <a:avLst/>
          </a:prstGeom>
          <a:noFill/>
          <a:ln>
            <a:noFill/>
          </a:ln>
        </p:spPr>
        <p:txBody>
          <a:bodyPr anchorCtr="0" anchor="t" bIns="45700" lIns="91425" spcFirstLastPara="1" rIns="91425" wrap="square" tIns="45700">
            <a:noAutofit/>
          </a:bodyPr>
          <a:lstStyle/>
          <a:p>
            <a:pPr indent="-384047" lvl="0" marL="420624" rtl="0" algn="l">
              <a:lnSpc>
                <a:spcPct val="170000"/>
              </a:lnSpc>
              <a:spcBef>
                <a:spcPts val="0"/>
              </a:spcBef>
              <a:spcAft>
                <a:spcPts val="0"/>
              </a:spcAft>
              <a:buSzPts val="2080"/>
              <a:buChar char="⦿"/>
            </a:pPr>
            <a:r>
              <a:rPr b="1" lang="en-US" sz="2600">
                <a:solidFill>
                  <a:srgbClr val="00B050"/>
                </a:solidFill>
                <a:latin typeface="Times New Roman"/>
                <a:ea typeface="Times New Roman"/>
                <a:cs typeface="Times New Roman"/>
                <a:sym typeface="Times New Roman"/>
              </a:rPr>
              <a:t>Python with ML</a:t>
            </a:r>
            <a:r>
              <a:rPr b="1" lang="en-US" sz="2600">
                <a:latin typeface="Times New Roman"/>
                <a:ea typeface="Times New Roman"/>
                <a:cs typeface="Times New Roman"/>
                <a:sym typeface="Times New Roman"/>
              </a:rPr>
              <a:t>:  : Python </a:t>
            </a:r>
            <a:r>
              <a:rPr lang="en-US" sz="2600">
                <a:latin typeface="Times New Roman"/>
                <a:ea typeface="Times New Roman"/>
                <a:cs typeface="Times New Roman"/>
                <a:sym typeface="Times New Roman"/>
              </a:rPr>
              <a:t>is technology that allow software developers to create dynamically  web application. </a:t>
            </a:r>
            <a:endParaRPr/>
          </a:p>
          <a:p>
            <a:pPr indent="-384047" lvl="0" marL="420624" rtl="0" algn="l">
              <a:lnSpc>
                <a:spcPct val="170000"/>
              </a:lnSpc>
              <a:spcBef>
                <a:spcPts val="520"/>
              </a:spcBef>
              <a:spcAft>
                <a:spcPts val="0"/>
              </a:spcAft>
              <a:buSzPts val="2080"/>
              <a:buChar char="⦿"/>
            </a:pPr>
            <a:r>
              <a:rPr b="1" lang="en-US" sz="2600">
                <a:solidFill>
                  <a:srgbClr val="00B050"/>
                </a:solidFill>
                <a:latin typeface="Times New Roman"/>
                <a:ea typeface="Times New Roman"/>
                <a:cs typeface="Times New Roman"/>
                <a:sym typeface="Times New Roman"/>
              </a:rPr>
              <a:t>Postman Tool</a:t>
            </a:r>
            <a:r>
              <a:rPr lang="en-US" sz="2600">
                <a:latin typeface="Times New Roman"/>
                <a:ea typeface="Times New Roman"/>
                <a:cs typeface="Times New Roman"/>
                <a:sym typeface="Times New Roman"/>
              </a:rPr>
              <a:t>: Postman is currently one of the most popular tools used in API testing. </a:t>
            </a:r>
            <a:endParaRPr/>
          </a:p>
          <a:p>
            <a:pPr indent="-384047" lvl="0" marL="420624" rtl="0" algn="l">
              <a:lnSpc>
                <a:spcPct val="170000"/>
              </a:lnSpc>
              <a:spcBef>
                <a:spcPts val="520"/>
              </a:spcBef>
              <a:spcAft>
                <a:spcPts val="0"/>
              </a:spcAft>
              <a:buSzPts val="2080"/>
              <a:buChar char="⦿"/>
            </a:pPr>
            <a:r>
              <a:rPr b="1" lang="en-US" sz="2600">
                <a:solidFill>
                  <a:srgbClr val="00B050"/>
                </a:solidFill>
                <a:latin typeface="Times New Roman"/>
                <a:ea typeface="Times New Roman"/>
                <a:cs typeface="Times New Roman"/>
                <a:sym typeface="Times New Roman"/>
              </a:rPr>
              <a:t>Rest API</a:t>
            </a:r>
            <a:r>
              <a:rPr lang="en-US" sz="2600">
                <a:latin typeface="Times New Roman"/>
                <a:ea typeface="Times New Roman"/>
                <a:cs typeface="Times New Roman"/>
                <a:sym typeface="Times New Roman"/>
              </a:rPr>
              <a:t>: An application programming interface (API) is a protocol intended to be used as an interface by software components to communicate with each other. </a:t>
            </a:r>
            <a:endParaRPr sz="2600">
              <a:latin typeface="Times New Roman"/>
              <a:ea typeface="Times New Roman"/>
              <a:cs typeface="Times New Roman"/>
              <a:sym typeface="Times New Roman"/>
            </a:endParaRPr>
          </a:p>
          <a:p>
            <a:pPr indent="-251968" lvl="0" marL="420624" rtl="0" algn="l">
              <a:spcBef>
                <a:spcPts val="520"/>
              </a:spcBef>
              <a:spcAft>
                <a:spcPts val="0"/>
              </a:spcAft>
              <a:buSzPts val="2080"/>
              <a:buNone/>
            </a:pPr>
            <a:r>
              <a:t/>
            </a:r>
            <a:endParaRPr sz="2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idx="1" type="body"/>
          </p:nvPr>
        </p:nvSpPr>
        <p:spPr>
          <a:xfrm>
            <a:off x="0" y="1285860"/>
            <a:ext cx="8699501" cy="4857765"/>
          </a:xfrm>
          <a:prstGeom prst="rect">
            <a:avLst/>
          </a:prstGeom>
          <a:noFill/>
          <a:ln>
            <a:noFill/>
          </a:ln>
        </p:spPr>
        <p:txBody>
          <a:bodyPr anchorCtr="0" anchor="t" bIns="45700" lIns="91425" spcFirstLastPara="1" rIns="91425" wrap="square" tIns="45700">
            <a:normAutofit/>
          </a:bodyPr>
          <a:lstStyle/>
          <a:p>
            <a:pPr indent="-384047" lvl="0" marL="420624" rtl="0" algn="l">
              <a:spcBef>
                <a:spcPts val="0"/>
              </a:spcBef>
              <a:spcAft>
                <a:spcPts val="0"/>
              </a:spcAft>
              <a:buSzPts val="2080"/>
              <a:buChar char="⦿"/>
            </a:pPr>
            <a:r>
              <a:rPr lang="en-US" sz="2600">
                <a:latin typeface="Times New Roman"/>
                <a:ea typeface="Times New Roman"/>
                <a:cs typeface="Times New Roman"/>
                <a:sym typeface="Times New Roman"/>
              </a:rPr>
              <a:t>The existing system has no machine learning algorithm and is completely human based, thus 99% of the times, the company incurs a cost to call the special team which sanitizes the entire manufacturing unit.</a:t>
            </a:r>
            <a:endParaRPr/>
          </a:p>
          <a:p>
            <a:pPr indent="-251968" lvl="0" marL="420624" rtl="0" algn="l">
              <a:spcBef>
                <a:spcPts val="520"/>
              </a:spcBef>
              <a:spcAft>
                <a:spcPts val="0"/>
              </a:spcAft>
              <a:buSzPts val="2080"/>
              <a:buNone/>
            </a:pPr>
            <a:r>
              <a:t/>
            </a:r>
            <a:endParaRPr sz="2600">
              <a:latin typeface="Times New Roman"/>
              <a:ea typeface="Times New Roman"/>
              <a:cs typeface="Times New Roman"/>
              <a:sym typeface="Times New Roman"/>
            </a:endParaRPr>
          </a:p>
          <a:p>
            <a:pPr indent="-384047" lvl="0" marL="420624" rtl="0" algn="l">
              <a:spcBef>
                <a:spcPts val="520"/>
              </a:spcBef>
              <a:spcAft>
                <a:spcPts val="0"/>
              </a:spcAft>
              <a:buSzPts val="2080"/>
              <a:buChar char="⦿"/>
            </a:pPr>
            <a:r>
              <a:rPr lang="en-US" sz="2600">
                <a:latin typeface="Times New Roman"/>
                <a:ea typeface="Times New Roman"/>
                <a:cs typeface="Times New Roman"/>
                <a:sym typeface="Times New Roman"/>
              </a:rPr>
              <a:t>Also, a lot of time is wasted, and the production is paused every time a leak is reported, since the team comes, and everyone is asked to vacate</a:t>
            </a:r>
            <a:r>
              <a:rPr b="1" lang="en-US" sz="2600">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a:p>
            <a:pPr indent="-251968" lvl="0" marL="420624" rtl="0" algn="l">
              <a:spcBef>
                <a:spcPts val="520"/>
              </a:spcBef>
              <a:spcAft>
                <a:spcPts val="0"/>
              </a:spcAft>
              <a:buSzPts val="2080"/>
              <a:buNone/>
            </a:pPr>
            <a:r>
              <a:t/>
            </a:r>
            <a:endParaRPr sz="2600">
              <a:latin typeface="Times New Roman"/>
              <a:ea typeface="Times New Roman"/>
              <a:cs typeface="Times New Roman"/>
              <a:sym typeface="Times New Roman"/>
            </a:endParaRPr>
          </a:p>
          <a:p>
            <a:pPr indent="0" lvl="0" marL="0" rtl="0" algn="l">
              <a:spcBef>
                <a:spcPts val="520"/>
              </a:spcBef>
              <a:spcAft>
                <a:spcPts val="0"/>
              </a:spcAft>
              <a:buSzPts val="2080"/>
              <a:buFont typeface="Noto Sans Symbols"/>
              <a:buNone/>
            </a:pPr>
            <a:r>
              <a:t/>
            </a:r>
            <a:endParaRPr sz="2600">
              <a:latin typeface="Times New Roman"/>
              <a:ea typeface="Times New Roman"/>
              <a:cs typeface="Times New Roman"/>
              <a:sym typeface="Times New Roman"/>
            </a:endParaRPr>
          </a:p>
          <a:p>
            <a:pPr indent="0" lvl="0" marL="0" rtl="0" algn="l">
              <a:spcBef>
                <a:spcPts val="520"/>
              </a:spcBef>
              <a:spcAft>
                <a:spcPts val="0"/>
              </a:spcAft>
              <a:buSzPts val="2080"/>
              <a:buFont typeface="Noto Sans Symbols"/>
              <a:buNone/>
            </a:pPr>
            <a:r>
              <a:rPr lang="en-US" sz="2600">
                <a:latin typeface="Times New Roman"/>
                <a:ea typeface="Times New Roman"/>
                <a:cs typeface="Times New Roman"/>
                <a:sym typeface="Times New Roman"/>
              </a:rPr>
              <a:t> </a:t>
            </a:r>
            <a:endParaRPr sz="2600">
              <a:latin typeface="Times New Roman"/>
              <a:ea typeface="Times New Roman"/>
              <a:cs typeface="Times New Roman"/>
              <a:sym typeface="Times New Roman"/>
            </a:endParaRPr>
          </a:p>
        </p:txBody>
      </p:sp>
      <p:sp>
        <p:nvSpPr>
          <p:cNvPr id="136" name="Google Shape;136;p9"/>
          <p:cNvSpPr txBox="1"/>
          <p:nvPr/>
        </p:nvSpPr>
        <p:spPr>
          <a:xfrm>
            <a:off x="395288" y="141288"/>
            <a:ext cx="6898042" cy="584775"/>
          </a:xfrm>
          <a:prstGeom prst="rect">
            <a:avLst/>
          </a:prstGeom>
          <a:noFill/>
          <a:ln>
            <a:noFill/>
          </a:ln>
          <a:effectLst>
            <a:outerShdw rotWithShape="0" algn="ctr" dir="10800000" dist="12700">
              <a:schemeClr val="accent2"/>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u="sng">
                <a:solidFill>
                  <a:srgbClr val="F7DF53"/>
                </a:solidFill>
                <a:latin typeface="Arial"/>
                <a:ea typeface="Arial"/>
                <a:cs typeface="Arial"/>
                <a:sym typeface="Arial"/>
              </a:rPr>
              <a:t>Limitations in the existing system:</a:t>
            </a:r>
            <a:endParaRPr b="1" sz="3200" u="sng">
              <a:solidFill>
                <a:srgbClr val="F7DF53"/>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2019-04-15T08:06:44Z</dcterms:created>
  <dc:creator>Harshal Gosavi</dc:creator>
</cp:coreProperties>
</file>