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BCA29B-87DC-45ED-90C8-364B3679382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D8035B-C5E1-4CF7-A0DB-4B69D2915F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1000" b="-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519FF-25B2-4DF7-8569-655F12AE7A75}"/>
              </a:ext>
            </a:extLst>
          </p:cNvPr>
          <p:cNvSpPr txBox="1"/>
          <p:nvPr/>
        </p:nvSpPr>
        <p:spPr>
          <a:xfrm>
            <a:off x="4445391" y="135108"/>
            <a:ext cx="784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3600" dirty="0">
                <a:solidFill>
                  <a:srgbClr val="7030A0"/>
                </a:solidFill>
              </a:rPr>
              <a:t>SUMMER INTERNSHIP             PROGRAM  WEEK -1</a:t>
            </a:r>
          </a:p>
        </p:txBody>
      </p:sp>
    </p:spTree>
    <p:extLst>
      <p:ext uri="{BB962C8B-B14F-4D97-AF65-F5344CB8AC3E}">
        <p14:creationId xmlns:p14="http://schemas.microsoft.com/office/powerpoint/2010/main" val="16494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7B9EB-B56D-4BE5-BE69-10EBC1FC5B5F}"/>
              </a:ext>
            </a:extLst>
          </p:cNvPr>
          <p:cNvSpPr txBox="1"/>
          <p:nvPr/>
        </p:nvSpPr>
        <p:spPr>
          <a:xfrm>
            <a:off x="422031" y="3137095"/>
            <a:ext cx="1140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SUBMITTED BY :                                                                                                        SUBMITTED TO 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VISHAL BHARDWAJ                                                                                             DR. ARUN TRIPATHI SIR 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(2000290140133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8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C88F7-6812-4AD2-A304-C6D0A196D828}"/>
              </a:ext>
            </a:extLst>
          </p:cNvPr>
          <p:cNvSpPr txBox="1"/>
          <p:nvPr/>
        </p:nvSpPr>
        <p:spPr>
          <a:xfrm>
            <a:off x="3221502" y="548639"/>
            <a:ext cx="645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FIRST WEEK LEARINING OF JAVA </a:t>
            </a:r>
          </a:p>
          <a:p>
            <a:r>
              <a:rPr lang="en-US" sz="4400" dirty="0">
                <a:solidFill>
                  <a:srgbClr val="C00000"/>
                </a:solidFill>
              </a:rPr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E60F9-E337-437F-AF39-58E8CB7638EB}"/>
              </a:ext>
            </a:extLst>
          </p:cNvPr>
          <p:cNvSpPr txBox="1"/>
          <p:nvPr/>
        </p:nvSpPr>
        <p:spPr>
          <a:xfrm>
            <a:off x="1223889" y="2096087"/>
            <a:ext cx="807485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US" sz="2000" dirty="0"/>
          </a:p>
          <a:p>
            <a:br>
              <a:rPr lang="en-US" sz="2000" dirty="0"/>
            </a:br>
            <a:endParaRPr lang="en-US" sz="20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9700" y="1993900"/>
            <a:ext cx="69469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Java OOPs Concepts:-</a:t>
            </a:r>
          </a:p>
          <a:p>
            <a:r>
              <a:rPr lang="en-US" dirty="0"/>
              <a:t>In this page, we will learn about the basics of OOPs. Object-Oriented Programming is a paradigm that provides many concepts, such as </a:t>
            </a:r>
            <a:r>
              <a:rPr lang="en-US" b="1" dirty="0"/>
              <a:t>inheritance</a:t>
            </a:r>
            <a:r>
              <a:rPr lang="en-US" dirty="0"/>
              <a:t>, </a:t>
            </a:r>
            <a:r>
              <a:rPr lang="en-US" b="1" dirty="0" err="1"/>
              <a:t>Encapsulation,Abstraction</a:t>
            </a:r>
            <a:r>
              <a:rPr lang="en-US" dirty="0"/>
              <a:t>, </a:t>
            </a:r>
            <a:r>
              <a:rPr lang="en-US" b="1" dirty="0"/>
              <a:t>polymorphism </a:t>
            </a:r>
            <a:r>
              <a:rPr lang="en-US" dirty="0"/>
              <a:t> etc.</a:t>
            </a:r>
          </a:p>
        </p:txBody>
      </p:sp>
      <p:pic>
        <p:nvPicPr>
          <p:cNvPr id="6" name="Picture 5" descr="java-oo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3505200"/>
            <a:ext cx="5305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D09D0-596D-4D63-A19A-E8BF7A55C347}"/>
              </a:ext>
            </a:extLst>
          </p:cNvPr>
          <p:cNvSpPr txBox="1"/>
          <p:nvPr/>
        </p:nvSpPr>
        <p:spPr>
          <a:xfrm>
            <a:off x="829994" y="970671"/>
            <a:ext cx="94394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Object</a:t>
            </a:r>
          </a:p>
          <a:p>
            <a:r>
              <a:rPr lang="en-US" sz="2000" dirty="0"/>
              <a:t>Any entity that has state and behavior is known as an object. For example, a chair, pen, table, keyboard, bike, etc. It can be physical or logical.</a:t>
            </a:r>
          </a:p>
          <a:p>
            <a:r>
              <a:rPr lang="en-US" sz="2000" dirty="0"/>
              <a:t>An Object can be defined as an instance of a class. An object contains an address and takes up some space in memory.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 A dog is an object because it has states like color, name, breed, etc. as well as behaviors like wagging the tail, barking, eating, etc.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3" name="Picture 2" descr="objec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3368675"/>
            <a:ext cx="305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B618F-E883-4F03-98D6-0EC5A175C6BD}"/>
              </a:ext>
            </a:extLst>
          </p:cNvPr>
          <p:cNvSpPr txBox="1"/>
          <p:nvPr/>
        </p:nvSpPr>
        <p:spPr>
          <a:xfrm>
            <a:off x="1195754" y="596900"/>
            <a:ext cx="838434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Class:-</a:t>
            </a:r>
            <a:endParaRPr lang="en-US" sz="2400" i="1" dirty="0"/>
          </a:p>
          <a:p>
            <a:r>
              <a:rPr lang="en-US" sz="2400" i="1" dirty="0"/>
              <a:t>Collection of objects</a:t>
            </a:r>
            <a:r>
              <a:rPr lang="en-US" sz="2400" dirty="0"/>
              <a:t> is called class. It is a logical entity.</a:t>
            </a:r>
          </a:p>
          <a:p>
            <a:r>
              <a:rPr lang="en-US" sz="2400" dirty="0"/>
              <a:t>A class can also be defined as a blueprint from which you can create an individual object. Class doesn't consume any space.</a:t>
            </a:r>
          </a:p>
          <a:p>
            <a:endParaRPr lang="en-US" sz="2000" dirty="0"/>
          </a:p>
          <a:p>
            <a:r>
              <a:rPr lang="en-US" sz="2800" b="1" dirty="0">
                <a:solidFill>
                  <a:schemeClr val="accent1"/>
                </a:solidFill>
              </a:rPr>
              <a:t>Inheritance</a:t>
            </a:r>
          </a:p>
          <a:p>
            <a:r>
              <a:rPr lang="en-US" sz="2400" i="1" dirty="0"/>
              <a:t>When one object acquires all the properties and behaviors of a parent object</a:t>
            </a:r>
            <a:r>
              <a:rPr lang="en-US" sz="2400" dirty="0"/>
              <a:t>, it is known as inheritance. It provides code reusability. It is used to achieve runtime polymorphism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800" b="1" dirty="0">
                <a:solidFill>
                  <a:schemeClr val="accent1"/>
                </a:solidFill>
              </a:rPr>
              <a:t>Polymorphism</a:t>
            </a:r>
          </a:p>
          <a:p>
            <a:r>
              <a:rPr lang="en-US" sz="2000" dirty="0"/>
              <a:t>If </a:t>
            </a:r>
            <a:r>
              <a:rPr lang="en-US" sz="2000" i="1" dirty="0"/>
              <a:t>one task is performed in different ways</a:t>
            </a:r>
            <a:r>
              <a:rPr lang="en-US" sz="2000" dirty="0"/>
              <a:t>, it is known as polymorphism. For example: to convince the customer differently, to draw something, for example, shape, triangle, rectangle, etc. </a:t>
            </a:r>
          </a:p>
          <a:p>
            <a:r>
              <a:rPr lang="en-US" sz="2000" dirty="0"/>
              <a:t>In Java, we use method overloading and method overriding to achieve polymorphism. 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</a:rPr>
              <a:t> </a:t>
            </a:r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78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6600" y="736600"/>
            <a:ext cx="84074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Abstraction</a:t>
            </a:r>
          </a:p>
          <a:p>
            <a:r>
              <a:rPr lang="en-US" i="1" dirty="0"/>
              <a:t>Hiding internal details and showing functionality</a:t>
            </a:r>
            <a:r>
              <a:rPr lang="en-US" dirty="0"/>
              <a:t> is known as abstraction. For example phone call, we don't know the internal processing.</a:t>
            </a:r>
          </a:p>
          <a:p>
            <a:r>
              <a:rPr lang="en-US" dirty="0"/>
              <a:t>In Java, we use abstract class and interface to achieve abstraction.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chemeClr val="accent1"/>
                </a:solidFill>
              </a:rPr>
              <a:t>Encapsulation</a:t>
            </a:r>
          </a:p>
          <a:p>
            <a:endParaRPr lang="en-US" dirty="0"/>
          </a:p>
          <a:p>
            <a:r>
              <a:rPr lang="en-US" i="1" dirty="0"/>
              <a:t>Binding (or wrapping) code and data together into a single unit are known as encapsulation</a:t>
            </a:r>
            <a:r>
              <a:rPr lang="en-US" dirty="0"/>
              <a:t>. For example, a capsule, it is wrapped with different medicines.</a:t>
            </a:r>
          </a:p>
          <a:p>
            <a:r>
              <a:rPr lang="en-US" dirty="0"/>
              <a:t>A java class is the example of encapsulation. Java bean is the fully encapsulated class because all the data members are private here.</a:t>
            </a:r>
          </a:p>
          <a:p>
            <a:endParaRPr lang="en-US" dirty="0"/>
          </a:p>
        </p:txBody>
      </p:sp>
      <p:pic>
        <p:nvPicPr>
          <p:cNvPr id="4" name="Picture 3" descr="caps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37" y="4668837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0" y="1041401"/>
            <a:ext cx="749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USED OF JAVA:-</a:t>
            </a:r>
          </a:p>
          <a:p>
            <a:r>
              <a:rPr lang="en-US" sz="2400" dirty="0"/>
              <a:t>Java is a popular programming language, created in 1995.</a:t>
            </a:r>
          </a:p>
          <a:p>
            <a:r>
              <a:rPr lang="en-US" sz="2400" dirty="0"/>
              <a:t>It is owned by Oracle, and more than </a:t>
            </a:r>
            <a:r>
              <a:rPr lang="en-US" sz="2400" b="1" dirty="0"/>
              <a:t>3 billion</a:t>
            </a:r>
            <a:r>
              <a:rPr lang="en-US" sz="2400" dirty="0"/>
              <a:t> devices run Java.</a:t>
            </a:r>
          </a:p>
          <a:p>
            <a:r>
              <a:rPr lang="en-US" sz="2400" dirty="0"/>
              <a:t>It is used for:</a:t>
            </a:r>
          </a:p>
          <a:p>
            <a:r>
              <a:rPr lang="en-US" sz="2400" dirty="0"/>
              <a:t>(1)-Mobile applications (specially Android apps)</a:t>
            </a:r>
          </a:p>
          <a:p>
            <a:r>
              <a:rPr lang="en-US" sz="2400" dirty="0"/>
              <a:t>(2)Desktop applications</a:t>
            </a:r>
          </a:p>
          <a:p>
            <a:r>
              <a:rPr lang="en-US" sz="2400" dirty="0"/>
              <a:t>(3)-Web applications</a:t>
            </a:r>
          </a:p>
          <a:p>
            <a:r>
              <a:rPr lang="en-US" sz="2400" dirty="0"/>
              <a:t>(4)-Web servers and application servers</a:t>
            </a:r>
          </a:p>
          <a:p>
            <a:r>
              <a:rPr lang="en-US" sz="2400" dirty="0"/>
              <a:t>(5)-Games</a:t>
            </a:r>
          </a:p>
          <a:p>
            <a:r>
              <a:rPr lang="en-US" sz="2400" dirty="0"/>
              <a:t>(6)-Database connection</a:t>
            </a:r>
          </a:p>
          <a:p>
            <a:r>
              <a:rPr lang="en-US" sz="2400" dirty="0"/>
              <a:t>And much, much more!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095500"/>
            <a:ext cx="5353050" cy="2667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468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VISHAL BHARDWAJ</cp:lastModifiedBy>
  <cp:revision>21</cp:revision>
  <dcterms:created xsi:type="dcterms:W3CDTF">2021-06-20T14:00:26Z</dcterms:created>
  <dcterms:modified xsi:type="dcterms:W3CDTF">2021-06-25T17:11:03Z</dcterms:modified>
</cp:coreProperties>
</file>