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Superstore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KPI Insights and Customer Profit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a0ef34b-1616-41bc-a0d4-edab984a66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5" y="621890"/>
            <a:ext cx="8882649" cy="5614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Global Superstore Sales &amp; Profit Dashboard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Vishal Bhargava</dc:creator>
  <cp:keywords/>
  <dc:description>generated using python-pptx</dc:description>
  <cp:lastModifiedBy>Vishal Bhargava</cp:lastModifiedBy>
  <cp:revision>2</cp:revision>
  <dcterms:created xsi:type="dcterms:W3CDTF">2013-01-27T09:14:16Z</dcterms:created>
  <dcterms:modified xsi:type="dcterms:W3CDTF">2025-06-26T16:10:01Z</dcterms:modified>
  <cp:category/>
</cp:coreProperties>
</file>