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76" r:id="rId4"/>
    <p:sldId id="257" r:id="rId5"/>
    <p:sldId id="258" r:id="rId6"/>
    <p:sldId id="259" r:id="rId7"/>
    <p:sldId id="267" r:id="rId8"/>
    <p:sldId id="261" r:id="rId9"/>
    <p:sldId id="278" r:id="rId10"/>
    <p:sldId id="279" r:id="rId11"/>
    <p:sldId id="281" r:id="rId12"/>
    <p:sldId id="282" r:id="rId13"/>
    <p:sldId id="268" r:id="rId14"/>
    <p:sldId id="269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3E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 snapToObjects="1">
      <p:cViewPr varScale="1">
        <p:scale>
          <a:sx n="78" d="100"/>
          <a:sy n="78" d="100"/>
        </p:scale>
        <p:origin x="16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17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4EF6AA-EDE5-4DE0-BB3F-801AC26532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A306943C-64CF-4D61-B640-271B8286829A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dirty="0"/>
        </a:p>
        <a:p>
          <a:pPr>
            <a:lnSpc>
              <a:spcPct val="100000"/>
            </a:lnSpc>
          </a:pPr>
          <a:endParaRPr lang="en-US" sz="1400" dirty="0"/>
        </a:p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Customers waste time waiting in cafes/restaurants.
</a:t>
          </a:r>
          <a:r>
            <a:rPr lang="en-US" sz="1400" dirty="0"/>
            <a:t>
</a:t>
          </a:r>
        </a:p>
      </dgm:t>
    </dgm:pt>
    <dgm:pt modelId="{B20934CF-7124-4672-B04D-E7FC6C0281FE}" type="parTrans" cxnId="{D3F7CA23-7A25-4792-8689-90F906B34FB1}">
      <dgm:prSet/>
      <dgm:spPr/>
      <dgm:t>
        <a:bodyPr/>
        <a:lstStyle/>
        <a:p>
          <a:endParaRPr lang="en-US"/>
        </a:p>
      </dgm:t>
    </dgm:pt>
    <dgm:pt modelId="{6F76731B-0925-4666-A35D-4CEB4FE6EDCC}" type="sibTrans" cxnId="{D3F7CA23-7A25-4792-8689-90F906B34FB1}">
      <dgm:prSet/>
      <dgm:spPr/>
      <dgm:t>
        <a:bodyPr/>
        <a:lstStyle/>
        <a:p>
          <a:endParaRPr lang="en-US"/>
        </a:p>
      </dgm:t>
    </dgm:pt>
    <dgm:pt modelId="{06738772-2324-4BAC-8624-B20704E11193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dirty="0"/>
        </a:p>
        <a:p>
          <a:pPr>
            <a:lnSpc>
              <a:spcPct val="100000"/>
            </a:lnSpc>
          </a:pPr>
          <a:r>
            <a:rPr lang="en-US" sz="1800" dirty="0"/>
            <a:t>Peak hours lead to long queues &amp; delayed service.
</a:t>
          </a:r>
          <a:r>
            <a:rPr lang="en-US" sz="1400" dirty="0"/>
            <a:t>
</a:t>
          </a:r>
        </a:p>
      </dgm:t>
    </dgm:pt>
    <dgm:pt modelId="{2EBBC8D5-599B-40C4-84C3-35F9230A111A}" type="parTrans" cxnId="{01BF9604-2B0A-4868-AD18-1593B8B96C54}">
      <dgm:prSet/>
      <dgm:spPr/>
      <dgm:t>
        <a:bodyPr/>
        <a:lstStyle/>
        <a:p>
          <a:endParaRPr lang="en-IN"/>
        </a:p>
      </dgm:t>
    </dgm:pt>
    <dgm:pt modelId="{099EBF2A-DBB5-4F63-A9DC-651D7D09FE90}" type="sibTrans" cxnId="{01BF9604-2B0A-4868-AD18-1593B8B96C54}">
      <dgm:prSet/>
      <dgm:spPr/>
      <dgm:t>
        <a:bodyPr/>
        <a:lstStyle/>
        <a:p>
          <a:endParaRPr lang="en-IN"/>
        </a:p>
      </dgm:t>
    </dgm:pt>
    <dgm:pt modelId="{1F51106D-498E-4362-BDDC-5DB2E1447241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600" dirty="0"/>
        </a:p>
        <a:p>
          <a:pPr>
            <a:lnSpc>
              <a:spcPct val="100000"/>
            </a:lnSpc>
          </a:pPr>
          <a:r>
            <a:rPr lang="en-US" sz="1800" dirty="0"/>
            <a:t>Book a table in advance.</a:t>
          </a:r>
          <a:r>
            <a:rPr lang="en-US" sz="1600" dirty="0"/>
            <a:t>
</a:t>
          </a:r>
          <a:endParaRPr lang="en-IN" sz="1600" dirty="0"/>
        </a:p>
      </dgm:t>
    </dgm:pt>
    <dgm:pt modelId="{A0B719B0-E1A4-4F2E-9047-85143E2EE01F}" type="parTrans" cxnId="{42FF4296-AC28-4F67-90B4-BACE3FB5465D}">
      <dgm:prSet/>
      <dgm:spPr/>
      <dgm:t>
        <a:bodyPr/>
        <a:lstStyle/>
        <a:p>
          <a:endParaRPr lang="en-IN"/>
        </a:p>
      </dgm:t>
    </dgm:pt>
    <dgm:pt modelId="{36DBF8A1-8DB6-437E-9E5E-2CB12F1C77C0}" type="sibTrans" cxnId="{42FF4296-AC28-4F67-90B4-BACE3FB5465D}">
      <dgm:prSet/>
      <dgm:spPr/>
      <dgm:t>
        <a:bodyPr/>
        <a:lstStyle/>
        <a:p>
          <a:endParaRPr lang="en-IN"/>
        </a:p>
      </dgm:t>
    </dgm:pt>
    <dgm:pt modelId="{B0679ADD-E7D7-4F3C-8F40-A17FDE573569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 dirty="0"/>
        </a:p>
        <a:p>
          <a:pPr>
            <a:lnSpc>
              <a:spcPct val="100000"/>
            </a:lnSpc>
          </a:pPr>
          <a:r>
            <a:rPr lang="en-US" sz="1800" dirty="0"/>
            <a:t>Café prepares food as per time slot.</a:t>
          </a:r>
          <a:r>
            <a:rPr lang="en-US" sz="1600" dirty="0"/>
            <a:t>
</a:t>
          </a:r>
          <a:r>
            <a:rPr lang="en-US" sz="1400" dirty="0"/>
            <a:t>
</a:t>
          </a:r>
          <a:endParaRPr lang="en-IN" sz="1400" dirty="0"/>
        </a:p>
      </dgm:t>
    </dgm:pt>
    <dgm:pt modelId="{6A77535A-851A-4B28-9624-6FEB950CFE97}" type="parTrans" cxnId="{1D33A6CE-16BA-43F3-8A14-82B22DD83F03}">
      <dgm:prSet/>
      <dgm:spPr/>
      <dgm:t>
        <a:bodyPr/>
        <a:lstStyle/>
        <a:p>
          <a:endParaRPr lang="en-IN"/>
        </a:p>
      </dgm:t>
    </dgm:pt>
    <dgm:pt modelId="{17761BBF-46CB-4E21-933F-A671CFCC9F0F}" type="sibTrans" cxnId="{1D33A6CE-16BA-43F3-8A14-82B22DD83F03}">
      <dgm:prSet/>
      <dgm:spPr/>
      <dgm:t>
        <a:bodyPr/>
        <a:lstStyle/>
        <a:p>
          <a:endParaRPr lang="en-IN"/>
        </a:p>
      </dgm:t>
    </dgm:pt>
    <dgm:pt modelId="{8B54C505-20B3-44A6-AE8F-59174A682C61}" type="pres">
      <dgm:prSet presAssocID="{454EF6AA-EDE5-4DE0-BB3F-801AC26532AD}" presName="root" presStyleCnt="0">
        <dgm:presLayoutVars>
          <dgm:dir/>
          <dgm:resizeHandles val="exact"/>
        </dgm:presLayoutVars>
      </dgm:prSet>
      <dgm:spPr/>
    </dgm:pt>
    <dgm:pt modelId="{784A233A-66C9-4298-BE1A-2C501FE8D64D}" type="pres">
      <dgm:prSet presAssocID="{A306943C-64CF-4D61-B640-271B8286829A}" presName="compNode" presStyleCnt="0"/>
      <dgm:spPr/>
    </dgm:pt>
    <dgm:pt modelId="{3A701719-5411-499D-BB5D-397FE6CFB01B}" type="pres">
      <dgm:prSet presAssocID="{A306943C-64CF-4D61-B640-271B8286829A}" presName="bgRect" presStyleLbl="bgShp" presStyleIdx="0" presStyleCnt="4" custLinFactNeighborX="0" custLinFactNeighborY="-540"/>
      <dgm:spPr/>
    </dgm:pt>
    <dgm:pt modelId="{3FCAC705-9876-4A47-ABB5-FC2CEE9133E6}" type="pres">
      <dgm:prSet presAssocID="{A306943C-64CF-4D61-B640-271B828682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2A039E5-2575-4D5D-8BF2-710FAEA13F58}" type="pres">
      <dgm:prSet presAssocID="{A306943C-64CF-4D61-B640-271B8286829A}" presName="spaceRect" presStyleCnt="0"/>
      <dgm:spPr/>
    </dgm:pt>
    <dgm:pt modelId="{653060A5-0D8D-4EE9-B789-7D8F6C96FBBA}" type="pres">
      <dgm:prSet presAssocID="{A306943C-64CF-4D61-B640-271B8286829A}" presName="parTx" presStyleLbl="revTx" presStyleIdx="0" presStyleCnt="4">
        <dgm:presLayoutVars>
          <dgm:chMax val="0"/>
          <dgm:chPref val="0"/>
        </dgm:presLayoutVars>
      </dgm:prSet>
      <dgm:spPr/>
    </dgm:pt>
    <dgm:pt modelId="{BA6C6042-FEEE-4123-8F90-5BACEBFEE890}" type="pres">
      <dgm:prSet presAssocID="{6F76731B-0925-4666-A35D-4CEB4FE6EDCC}" presName="sibTrans" presStyleCnt="0"/>
      <dgm:spPr/>
    </dgm:pt>
    <dgm:pt modelId="{65FFC731-F765-431C-8DE1-E6E5D21F29F5}" type="pres">
      <dgm:prSet presAssocID="{06738772-2324-4BAC-8624-B20704E11193}" presName="compNode" presStyleCnt="0"/>
      <dgm:spPr/>
    </dgm:pt>
    <dgm:pt modelId="{53E58E68-936C-4F7F-B39A-81186123A668}" type="pres">
      <dgm:prSet presAssocID="{06738772-2324-4BAC-8624-B20704E11193}" presName="bgRect" presStyleLbl="bgShp" presStyleIdx="1" presStyleCnt="4"/>
      <dgm:spPr/>
    </dgm:pt>
    <dgm:pt modelId="{C94E5510-520C-4DBA-A7C4-E9F487E8D515}" type="pres">
      <dgm:prSet presAssocID="{06738772-2324-4BAC-8624-B20704E111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5F20961-265A-4025-A130-61946BBBFDB8}" type="pres">
      <dgm:prSet presAssocID="{06738772-2324-4BAC-8624-B20704E11193}" presName="spaceRect" presStyleCnt="0"/>
      <dgm:spPr/>
    </dgm:pt>
    <dgm:pt modelId="{9C23AACE-F717-4170-9B32-788415AC98FB}" type="pres">
      <dgm:prSet presAssocID="{06738772-2324-4BAC-8624-B20704E11193}" presName="parTx" presStyleLbl="revTx" presStyleIdx="1" presStyleCnt="4">
        <dgm:presLayoutVars>
          <dgm:chMax val="0"/>
          <dgm:chPref val="0"/>
        </dgm:presLayoutVars>
      </dgm:prSet>
      <dgm:spPr/>
    </dgm:pt>
    <dgm:pt modelId="{DA505879-A9AC-41FD-95BD-576C19BB4328}" type="pres">
      <dgm:prSet presAssocID="{099EBF2A-DBB5-4F63-A9DC-651D7D09FE90}" presName="sibTrans" presStyleCnt="0"/>
      <dgm:spPr/>
    </dgm:pt>
    <dgm:pt modelId="{255D763A-C238-4BDA-8EC9-5602AD2DBF51}" type="pres">
      <dgm:prSet presAssocID="{B0679ADD-E7D7-4F3C-8F40-A17FDE573569}" presName="compNode" presStyleCnt="0"/>
      <dgm:spPr/>
    </dgm:pt>
    <dgm:pt modelId="{B6B6D1DE-552E-4AE9-AAE3-D0361E5E3066}" type="pres">
      <dgm:prSet presAssocID="{B0679ADD-E7D7-4F3C-8F40-A17FDE573569}" presName="bgRect" presStyleLbl="bgShp" presStyleIdx="2" presStyleCnt="4" custLinFactNeighborX="3189" custLinFactNeighborY="-3350"/>
      <dgm:spPr/>
    </dgm:pt>
    <dgm:pt modelId="{08476235-FBF1-4D45-A9A7-63C722B5805B}" type="pres">
      <dgm:prSet presAssocID="{B0679ADD-E7D7-4F3C-8F40-A17FDE5735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40685575-0E06-456F-A76C-2A52FF12D0EE}" type="pres">
      <dgm:prSet presAssocID="{B0679ADD-E7D7-4F3C-8F40-A17FDE573569}" presName="spaceRect" presStyleCnt="0"/>
      <dgm:spPr/>
    </dgm:pt>
    <dgm:pt modelId="{34657569-A4C2-433C-BAFE-7B4161E56B76}" type="pres">
      <dgm:prSet presAssocID="{B0679ADD-E7D7-4F3C-8F40-A17FDE573569}" presName="parTx" presStyleLbl="revTx" presStyleIdx="2" presStyleCnt="4">
        <dgm:presLayoutVars>
          <dgm:chMax val="0"/>
          <dgm:chPref val="0"/>
        </dgm:presLayoutVars>
      </dgm:prSet>
      <dgm:spPr/>
    </dgm:pt>
    <dgm:pt modelId="{3A848988-3949-4886-92F1-C706FD7DA12E}" type="pres">
      <dgm:prSet presAssocID="{17761BBF-46CB-4E21-933F-A671CFCC9F0F}" presName="sibTrans" presStyleCnt="0"/>
      <dgm:spPr/>
    </dgm:pt>
    <dgm:pt modelId="{431E4B57-2D1E-4186-B5C8-CF5ADF79A976}" type="pres">
      <dgm:prSet presAssocID="{1F51106D-498E-4362-BDDC-5DB2E1447241}" presName="compNode" presStyleCnt="0"/>
      <dgm:spPr/>
    </dgm:pt>
    <dgm:pt modelId="{74E136A5-9FD8-405C-889F-A1F3E4F7ED26}" type="pres">
      <dgm:prSet presAssocID="{1F51106D-498E-4362-BDDC-5DB2E1447241}" presName="bgRect" presStyleLbl="bgShp" presStyleIdx="3" presStyleCnt="4" custLinFactNeighborX="0" custLinFactNeighborY="3762"/>
      <dgm:spPr/>
    </dgm:pt>
    <dgm:pt modelId="{A383E0AF-79BE-4CB5-957B-4E70E71CF644}" type="pres">
      <dgm:prSet presAssocID="{1F51106D-498E-4362-BDDC-5DB2E144724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vered plate"/>
        </a:ext>
      </dgm:extLst>
    </dgm:pt>
    <dgm:pt modelId="{3AAEA1BB-6166-4919-B38C-4B256B9538A0}" type="pres">
      <dgm:prSet presAssocID="{1F51106D-498E-4362-BDDC-5DB2E1447241}" presName="spaceRect" presStyleCnt="0"/>
      <dgm:spPr/>
    </dgm:pt>
    <dgm:pt modelId="{C6220C36-DFEE-4CBD-B339-F60AF8FDDBF4}" type="pres">
      <dgm:prSet presAssocID="{1F51106D-498E-4362-BDDC-5DB2E144724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1BF9604-2B0A-4868-AD18-1593B8B96C54}" srcId="{454EF6AA-EDE5-4DE0-BB3F-801AC26532AD}" destId="{06738772-2324-4BAC-8624-B20704E11193}" srcOrd="1" destOrd="0" parTransId="{2EBBC8D5-599B-40C4-84C3-35F9230A111A}" sibTransId="{099EBF2A-DBB5-4F63-A9DC-651D7D09FE90}"/>
    <dgm:cxn modelId="{D3F7CA23-7A25-4792-8689-90F906B34FB1}" srcId="{454EF6AA-EDE5-4DE0-BB3F-801AC26532AD}" destId="{A306943C-64CF-4D61-B640-271B8286829A}" srcOrd="0" destOrd="0" parTransId="{B20934CF-7124-4672-B04D-E7FC6C0281FE}" sibTransId="{6F76731B-0925-4666-A35D-4CEB4FE6EDCC}"/>
    <dgm:cxn modelId="{E786354E-6DBD-4BA1-979E-41A7D678B2E0}" type="presOf" srcId="{454EF6AA-EDE5-4DE0-BB3F-801AC26532AD}" destId="{8B54C505-20B3-44A6-AE8F-59174A682C61}" srcOrd="0" destOrd="0" presId="urn:microsoft.com/office/officeart/2018/2/layout/IconVerticalSolidList"/>
    <dgm:cxn modelId="{42FF4296-AC28-4F67-90B4-BACE3FB5465D}" srcId="{454EF6AA-EDE5-4DE0-BB3F-801AC26532AD}" destId="{1F51106D-498E-4362-BDDC-5DB2E1447241}" srcOrd="3" destOrd="0" parTransId="{A0B719B0-E1A4-4F2E-9047-85143E2EE01F}" sibTransId="{36DBF8A1-8DB6-437E-9E5E-2CB12F1C77C0}"/>
    <dgm:cxn modelId="{6C3E62A0-6E31-45AA-8A58-03A8DF4C645C}" type="presOf" srcId="{1F51106D-498E-4362-BDDC-5DB2E1447241}" destId="{C6220C36-DFEE-4CBD-B339-F60AF8FDDBF4}" srcOrd="0" destOrd="0" presId="urn:microsoft.com/office/officeart/2018/2/layout/IconVerticalSolidList"/>
    <dgm:cxn modelId="{2F96E2C1-558F-4C44-B3F5-F54F1B2509CB}" type="presOf" srcId="{06738772-2324-4BAC-8624-B20704E11193}" destId="{9C23AACE-F717-4170-9B32-788415AC98FB}" srcOrd="0" destOrd="0" presId="urn:microsoft.com/office/officeart/2018/2/layout/IconVerticalSolidList"/>
    <dgm:cxn modelId="{1D33A6CE-16BA-43F3-8A14-82B22DD83F03}" srcId="{454EF6AA-EDE5-4DE0-BB3F-801AC26532AD}" destId="{B0679ADD-E7D7-4F3C-8F40-A17FDE573569}" srcOrd="2" destOrd="0" parTransId="{6A77535A-851A-4B28-9624-6FEB950CFE97}" sibTransId="{17761BBF-46CB-4E21-933F-A671CFCC9F0F}"/>
    <dgm:cxn modelId="{C32ADCD5-D8CA-484B-8EB5-A1439279646D}" type="presOf" srcId="{B0679ADD-E7D7-4F3C-8F40-A17FDE573569}" destId="{34657569-A4C2-433C-BAFE-7B4161E56B76}" srcOrd="0" destOrd="0" presId="urn:microsoft.com/office/officeart/2018/2/layout/IconVerticalSolidList"/>
    <dgm:cxn modelId="{143156F5-D9ED-4B8B-81C1-75F363DD193D}" type="presOf" srcId="{A306943C-64CF-4D61-B640-271B8286829A}" destId="{653060A5-0D8D-4EE9-B789-7D8F6C96FBBA}" srcOrd="0" destOrd="0" presId="urn:microsoft.com/office/officeart/2018/2/layout/IconVerticalSolidList"/>
    <dgm:cxn modelId="{1324EA3D-5F20-4331-930A-24032453894E}" type="presParOf" srcId="{8B54C505-20B3-44A6-AE8F-59174A682C61}" destId="{784A233A-66C9-4298-BE1A-2C501FE8D64D}" srcOrd="0" destOrd="0" presId="urn:microsoft.com/office/officeart/2018/2/layout/IconVerticalSolidList"/>
    <dgm:cxn modelId="{A3BB6E94-830B-451F-BA55-9D7D8B92C969}" type="presParOf" srcId="{784A233A-66C9-4298-BE1A-2C501FE8D64D}" destId="{3A701719-5411-499D-BB5D-397FE6CFB01B}" srcOrd="0" destOrd="0" presId="urn:microsoft.com/office/officeart/2018/2/layout/IconVerticalSolidList"/>
    <dgm:cxn modelId="{824177A4-58A7-40E3-8BFC-0F8D89360591}" type="presParOf" srcId="{784A233A-66C9-4298-BE1A-2C501FE8D64D}" destId="{3FCAC705-9876-4A47-ABB5-FC2CEE9133E6}" srcOrd="1" destOrd="0" presId="urn:microsoft.com/office/officeart/2018/2/layout/IconVerticalSolidList"/>
    <dgm:cxn modelId="{7F000AB5-1761-4E2E-A85F-F4ED425DC0FD}" type="presParOf" srcId="{784A233A-66C9-4298-BE1A-2C501FE8D64D}" destId="{A2A039E5-2575-4D5D-8BF2-710FAEA13F58}" srcOrd="2" destOrd="0" presId="urn:microsoft.com/office/officeart/2018/2/layout/IconVerticalSolidList"/>
    <dgm:cxn modelId="{1D781E56-02C8-4F0E-865E-A43D6583E6E4}" type="presParOf" srcId="{784A233A-66C9-4298-BE1A-2C501FE8D64D}" destId="{653060A5-0D8D-4EE9-B789-7D8F6C96FBBA}" srcOrd="3" destOrd="0" presId="urn:microsoft.com/office/officeart/2018/2/layout/IconVerticalSolidList"/>
    <dgm:cxn modelId="{B13D50D7-7D8B-403E-BC23-ACBD9A3F0209}" type="presParOf" srcId="{8B54C505-20B3-44A6-AE8F-59174A682C61}" destId="{BA6C6042-FEEE-4123-8F90-5BACEBFEE890}" srcOrd="1" destOrd="0" presId="urn:microsoft.com/office/officeart/2018/2/layout/IconVerticalSolidList"/>
    <dgm:cxn modelId="{D5083109-DCF0-43E0-AA08-253CE0273D75}" type="presParOf" srcId="{8B54C505-20B3-44A6-AE8F-59174A682C61}" destId="{65FFC731-F765-431C-8DE1-E6E5D21F29F5}" srcOrd="2" destOrd="0" presId="urn:microsoft.com/office/officeart/2018/2/layout/IconVerticalSolidList"/>
    <dgm:cxn modelId="{AC6BC7FE-40D2-484D-A336-F52DCA40F06B}" type="presParOf" srcId="{65FFC731-F765-431C-8DE1-E6E5D21F29F5}" destId="{53E58E68-936C-4F7F-B39A-81186123A668}" srcOrd="0" destOrd="0" presId="urn:microsoft.com/office/officeart/2018/2/layout/IconVerticalSolidList"/>
    <dgm:cxn modelId="{10C59473-EBE1-4C86-94F1-CE951346839D}" type="presParOf" srcId="{65FFC731-F765-431C-8DE1-E6E5D21F29F5}" destId="{C94E5510-520C-4DBA-A7C4-E9F487E8D515}" srcOrd="1" destOrd="0" presId="urn:microsoft.com/office/officeart/2018/2/layout/IconVerticalSolidList"/>
    <dgm:cxn modelId="{DC66D3E8-C9D9-424C-9D42-B809C100AA70}" type="presParOf" srcId="{65FFC731-F765-431C-8DE1-E6E5D21F29F5}" destId="{85F20961-265A-4025-A130-61946BBBFDB8}" srcOrd="2" destOrd="0" presId="urn:microsoft.com/office/officeart/2018/2/layout/IconVerticalSolidList"/>
    <dgm:cxn modelId="{FE5ADDFF-2683-44B4-91B2-E129AC51085F}" type="presParOf" srcId="{65FFC731-F765-431C-8DE1-E6E5D21F29F5}" destId="{9C23AACE-F717-4170-9B32-788415AC98FB}" srcOrd="3" destOrd="0" presId="urn:microsoft.com/office/officeart/2018/2/layout/IconVerticalSolidList"/>
    <dgm:cxn modelId="{58EF8DDC-9261-49D0-A1B8-9256A2C8D86A}" type="presParOf" srcId="{8B54C505-20B3-44A6-AE8F-59174A682C61}" destId="{DA505879-A9AC-41FD-95BD-576C19BB4328}" srcOrd="3" destOrd="0" presId="urn:microsoft.com/office/officeart/2018/2/layout/IconVerticalSolidList"/>
    <dgm:cxn modelId="{D40D4585-947B-4466-874A-C267601DFF2C}" type="presParOf" srcId="{8B54C505-20B3-44A6-AE8F-59174A682C61}" destId="{255D763A-C238-4BDA-8EC9-5602AD2DBF51}" srcOrd="4" destOrd="0" presId="urn:microsoft.com/office/officeart/2018/2/layout/IconVerticalSolidList"/>
    <dgm:cxn modelId="{F81A903D-409C-47A3-8CD1-CA264A0FEED4}" type="presParOf" srcId="{255D763A-C238-4BDA-8EC9-5602AD2DBF51}" destId="{B6B6D1DE-552E-4AE9-AAE3-D0361E5E3066}" srcOrd="0" destOrd="0" presId="urn:microsoft.com/office/officeart/2018/2/layout/IconVerticalSolidList"/>
    <dgm:cxn modelId="{4135A107-4BE7-4883-A5C2-71ED130F9045}" type="presParOf" srcId="{255D763A-C238-4BDA-8EC9-5602AD2DBF51}" destId="{08476235-FBF1-4D45-A9A7-63C722B5805B}" srcOrd="1" destOrd="0" presId="urn:microsoft.com/office/officeart/2018/2/layout/IconVerticalSolidList"/>
    <dgm:cxn modelId="{33B4125D-8748-41E6-8FD0-D5E0E41BFFDB}" type="presParOf" srcId="{255D763A-C238-4BDA-8EC9-5602AD2DBF51}" destId="{40685575-0E06-456F-A76C-2A52FF12D0EE}" srcOrd="2" destOrd="0" presId="urn:microsoft.com/office/officeart/2018/2/layout/IconVerticalSolidList"/>
    <dgm:cxn modelId="{18638326-402E-4EC9-9746-D2C6730A45BB}" type="presParOf" srcId="{255D763A-C238-4BDA-8EC9-5602AD2DBF51}" destId="{34657569-A4C2-433C-BAFE-7B4161E56B76}" srcOrd="3" destOrd="0" presId="urn:microsoft.com/office/officeart/2018/2/layout/IconVerticalSolidList"/>
    <dgm:cxn modelId="{1D809FC2-1502-4F5D-8B24-4667B9B43582}" type="presParOf" srcId="{8B54C505-20B3-44A6-AE8F-59174A682C61}" destId="{3A848988-3949-4886-92F1-C706FD7DA12E}" srcOrd="5" destOrd="0" presId="urn:microsoft.com/office/officeart/2018/2/layout/IconVerticalSolidList"/>
    <dgm:cxn modelId="{06EF4B76-5D9F-4CEE-AFAF-C081E492D0C1}" type="presParOf" srcId="{8B54C505-20B3-44A6-AE8F-59174A682C61}" destId="{431E4B57-2D1E-4186-B5C8-CF5ADF79A976}" srcOrd="6" destOrd="0" presId="urn:microsoft.com/office/officeart/2018/2/layout/IconVerticalSolidList"/>
    <dgm:cxn modelId="{59548614-B144-463B-865E-6A4456810A66}" type="presParOf" srcId="{431E4B57-2D1E-4186-B5C8-CF5ADF79A976}" destId="{74E136A5-9FD8-405C-889F-A1F3E4F7ED26}" srcOrd="0" destOrd="0" presId="urn:microsoft.com/office/officeart/2018/2/layout/IconVerticalSolidList"/>
    <dgm:cxn modelId="{DB95265C-A711-4D7E-A0F2-3398C31E3D6F}" type="presParOf" srcId="{431E4B57-2D1E-4186-B5C8-CF5ADF79A976}" destId="{A383E0AF-79BE-4CB5-957B-4E70E71CF644}" srcOrd="1" destOrd="0" presId="urn:microsoft.com/office/officeart/2018/2/layout/IconVerticalSolidList"/>
    <dgm:cxn modelId="{A3AF8C5A-812F-4DBF-8B6D-951AB661C030}" type="presParOf" srcId="{431E4B57-2D1E-4186-B5C8-CF5ADF79A976}" destId="{3AAEA1BB-6166-4919-B38C-4B256B9538A0}" srcOrd="2" destOrd="0" presId="urn:microsoft.com/office/officeart/2018/2/layout/IconVerticalSolidList"/>
    <dgm:cxn modelId="{D87D73F6-0387-4708-A146-4E502AE50CDC}" type="presParOf" srcId="{431E4B57-2D1E-4186-B5C8-CF5ADF79A976}" destId="{C6220C36-DFEE-4CBD-B339-F60AF8FDDBF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851388-0EDB-411D-A438-62AB94E68B79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8D4538F-F6B9-402D-BD88-912F9BF66A39}">
      <dgm:prSet custT="1"/>
      <dgm:spPr/>
      <dgm:t>
        <a:bodyPr/>
        <a:lstStyle/>
        <a:p>
          <a:r>
            <a:rPr lang="en-IN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user-friendly online ordering &amp; (optional) reservation platform.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9FAAE5-876D-4532-A38C-9B08C20097B0}" type="parTrans" cxnId="{A9D553DB-9243-4DEE-91B3-751760ABBDC4}">
      <dgm:prSet/>
      <dgm:spPr/>
      <dgm:t>
        <a:bodyPr/>
        <a:lstStyle/>
        <a:p>
          <a:endParaRPr lang="en-US"/>
        </a:p>
      </dgm:t>
    </dgm:pt>
    <dgm:pt modelId="{F31154AD-97FF-4DDC-BB31-5324B175DAFD}" type="sibTrans" cxnId="{A9D553DB-9243-4DEE-91B3-751760ABBDC4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2DC00E29-1EBE-4A24-919F-E89BFE48FEF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Allow customers to pre-order food with a time slot.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gm:t>
    </dgm:pt>
    <dgm:pt modelId="{24C685CD-BB08-4AD5-AF81-A5E0587A8E27}" type="parTrans" cxnId="{48B1ACDE-95E5-4D84-B567-7FF69E726E97}">
      <dgm:prSet/>
      <dgm:spPr/>
      <dgm:t>
        <a:bodyPr/>
        <a:lstStyle/>
        <a:p>
          <a:endParaRPr lang="en-US"/>
        </a:p>
      </dgm:t>
    </dgm:pt>
    <dgm:pt modelId="{776739C2-0768-4288-8427-EE6233E5BB0A}" type="sibTrans" cxnId="{48B1ACDE-95E5-4D84-B567-7FF69E726E97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4717C004-A450-45FF-8C1D-C35AE4FCB678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Ensure scalability and portability via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Dockerized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deployment</a:t>
          </a:r>
          <a:r>
            <a:rPr lang="en-IN" dirty="0"/>
            <a:t>.</a:t>
          </a:r>
          <a:endParaRPr lang="en-US" dirty="0"/>
        </a:p>
      </dgm:t>
    </dgm:pt>
    <dgm:pt modelId="{BBAA4A76-B6ED-4F4C-90F9-F2621592224B}" type="parTrans" cxnId="{DAA7A0E8-574F-4213-9B09-76B0752C60F6}">
      <dgm:prSet/>
      <dgm:spPr/>
      <dgm:t>
        <a:bodyPr/>
        <a:lstStyle/>
        <a:p>
          <a:endParaRPr lang="en-US"/>
        </a:p>
      </dgm:t>
    </dgm:pt>
    <dgm:pt modelId="{A632F7D6-776D-4D39-B3F2-C043E7352F11}" type="sibTrans" cxnId="{DAA7A0E8-574F-4213-9B09-76B0752C60F6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0D6389AF-4753-47F1-ACA3-E7EAB455FA19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Deliver transparent pricing, order tracking, and digital receipts.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917E00-7923-4099-A57C-D29BAAC7CBDF}" type="parTrans" cxnId="{E7A102F8-2E87-40A6-9EB7-51B90736421B}">
      <dgm:prSet/>
      <dgm:spPr/>
      <dgm:t>
        <a:bodyPr/>
        <a:lstStyle/>
        <a:p>
          <a:endParaRPr lang="en-US"/>
        </a:p>
      </dgm:t>
    </dgm:pt>
    <dgm:pt modelId="{66ADC8B0-DF6C-4EC0-93FD-CF02086C1169}" type="sibTrans" cxnId="{E7A102F8-2E87-40A6-9EB7-51B90736421B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9635D262-09CB-4841-AEAA-8CE9D8E4000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Ensure cafe prepares food on time to avoid waiting.
</a:t>
          </a:r>
          <a:r>
            <a:rPr lang="en-US" dirty="0"/>
            <a:t>
</a:t>
          </a:r>
          <a:endParaRPr lang="en-IN" dirty="0"/>
        </a:p>
      </dgm:t>
    </dgm:pt>
    <dgm:pt modelId="{B3FE7C45-2FA7-4D4C-834E-D50005DA3D79}" type="parTrans" cxnId="{330151B8-EC50-402B-97BE-1F2F10DE07F3}">
      <dgm:prSet/>
      <dgm:spPr/>
      <dgm:t>
        <a:bodyPr/>
        <a:lstStyle/>
        <a:p>
          <a:endParaRPr lang="en-IN"/>
        </a:p>
      </dgm:t>
    </dgm:pt>
    <dgm:pt modelId="{1C44309C-941B-49DE-AA59-C761662034F3}" type="sibTrans" cxnId="{330151B8-EC50-402B-97BE-1F2F10DE07F3}">
      <dgm:prSet/>
      <dgm:spPr/>
      <dgm:t>
        <a:bodyPr/>
        <a:lstStyle/>
        <a:p>
          <a:r>
            <a:rPr lang="en-US" dirty="0"/>
            <a:t>3</a:t>
          </a:r>
          <a:endParaRPr lang="en-IN" dirty="0"/>
        </a:p>
      </dgm:t>
    </dgm:pt>
    <dgm:pt modelId="{1233A4AF-1F32-43C4-9789-61E4F4B42095}" type="pres">
      <dgm:prSet presAssocID="{2B851388-0EDB-411D-A438-62AB94E68B79}" presName="linearFlow" presStyleCnt="0">
        <dgm:presLayoutVars>
          <dgm:dir/>
          <dgm:animLvl val="lvl"/>
          <dgm:resizeHandles val="exact"/>
        </dgm:presLayoutVars>
      </dgm:prSet>
      <dgm:spPr/>
    </dgm:pt>
    <dgm:pt modelId="{A2FC1A73-2947-4585-916D-8695054BFAA0}" type="pres">
      <dgm:prSet presAssocID="{58D4538F-F6B9-402D-BD88-912F9BF66A39}" presName="compositeNode" presStyleCnt="0"/>
      <dgm:spPr/>
    </dgm:pt>
    <dgm:pt modelId="{88576CC5-DD2A-4E59-B2B9-3AD7D55A8246}" type="pres">
      <dgm:prSet presAssocID="{58D4538F-F6B9-402D-BD88-912F9BF66A3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D60057A-D880-4FC8-A179-14118E9F1E16}" type="pres">
      <dgm:prSet presAssocID="{58D4538F-F6B9-402D-BD88-912F9BF66A39}" presName="parSh" presStyleCnt="0"/>
      <dgm:spPr/>
    </dgm:pt>
    <dgm:pt modelId="{1AEA9A82-9765-4D85-8643-E0853CAEF609}" type="pres">
      <dgm:prSet presAssocID="{58D4538F-F6B9-402D-BD88-912F9BF66A39}" presName="lineNode" presStyleLbl="alignAccFollowNode1" presStyleIdx="0" presStyleCnt="15"/>
      <dgm:spPr/>
    </dgm:pt>
    <dgm:pt modelId="{BF8C8189-9D77-425D-94B9-E292E9C469C6}" type="pres">
      <dgm:prSet presAssocID="{58D4538F-F6B9-402D-BD88-912F9BF66A39}" presName="lineArrowNode" presStyleLbl="alignAccFollowNode1" presStyleIdx="1" presStyleCnt="15"/>
      <dgm:spPr/>
    </dgm:pt>
    <dgm:pt modelId="{BC36329D-4BA2-4C11-887F-9B70BB2793CC}" type="pres">
      <dgm:prSet presAssocID="{F31154AD-97FF-4DDC-BB31-5324B175DAFD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5911FC79-2C58-4C13-8760-E5262F34E97E}" type="pres">
      <dgm:prSet presAssocID="{F31154AD-97FF-4DDC-BB31-5324B175DAFD}" presName="spacerBetweenCircleAndCallout" presStyleCnt="0">
        <dgm:presLayoutVars/>
      </dgm:prSet>
      <dgm:spPr/>
    </dgm:pt>
    <dgm:pt modelId="{71DA12F5-B11A-45C0-A40D-1B1562C9F546}" type="pres">
      <dgm:prSet presAssocID="{58D4538F-F6B9-402D-BD88-912F9BF66A39}" presName="nodeText" presStyleLbl="alignAccFollowNode1" presStyleIdx="2" presStyleCnt="15" custLinFactNeighborX="3425" custLinFactNeighborY="928">
        <dgm:presLayoutVars>
          <dgm:bulletEnabled val="1"/>
        </dgm:presLayoutVars>
      </dgm:prSet>
      <dgm:spPr/>
    </dgm:pt>
    <dgm:pt modelId="{C76BBB30-D201-4439-BDE2-5959C8A16795}" type="pres">
      <dgm:prSet presAssocID="{F31154AD-97FF-4DDC-BB31-5324B175DAFD}" presName="sibTransComposite" presStyleCnt="0"/>
      <dgm:spPr/>
    </dgm:pt>
    <dgm:pt modelId="{923BD142-760F-4F20-8FC4-8FDDF0AC4476}" type="pres">
      <dgm:prSet presAssocID="{2DC00E29-1EBE-4A24-919F-E89BFE48FEFE}" presName="compositeNode" presStyleCnt="0"/>
      <dgm:spPr/>
    </dgm:pt>
    <dgm:pt modelId="{D95DE486-45A4-4E3D-ADB8-038E51CDA87A}" type="pres">
      <dgm:prSet presAssocID="{2DC00E29-1EBE-4A24-919F-E89BFE48FEF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FB78EE0-583A-4A9B-9B7D-4266D2A4DE71}" type="pres">
      <dgm:prSet presAssocID="{2DC00E29-1EBE-4A24-919F-E89BFE48FEFE}" presName="parSh" presStyleCnt="0"/>
      <dgm:spPr/>
    </dgm:pt>
    <dgm:pt modelId="{58D3B20C-AF6B-4CCF-83F6-920CB65DBA6F}" type="pres">
      <dgm:prSet presAssocID="{2DC00E29-1EBE-4A24-919F-E89BFE48FEFE}" presName="lineNode" presStyleLbl="alignAccFollowNode1" presStyleIdx="3" presStyleCnt="15"/>
      <dgm:spPr/>
    </dgm:pt>
    <dgm:pt modelId="{51515DA3-D144-4422-A0D9-46BED3488F1A}" type="pres">
      <dgm:prSet presAssocID="{2DC00E29-1EBE-4A24-919F-E89BFE48FEFE}" presName="lineArrowNode" presStyleLbl="alignAccFollowNode1" presStyleIdx="4" presStyleCnt="15"/>
      <dgm:spPr/>
    </dgm:pt>
    <dgm:pt modelId="{85EF1CA1-FB5B-4AAD-B9C0-F8D0ED827FE3}" type="pres">
      <dgm:prSet presAssocID="{776739C2-0768-4288-8427-EE6233E5BB0A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C0E9A7CA-EFDE-4910-B1FF-8390D14CBF9B}" type="pres">
      <dgm:prSet presAssocID="{776739C2-0768-4288-8427-EE6233E5BB0A}" presName="spacerBetweenCircleAndCallout" presStyleCnt="0">
        <dgm:presLayoutVars/>
      </dgm:prSet>
      <dgm:spPr/>
    </dgm:pt>
    <dgm:pt modelId="{ECF10384-DE59-4078-A0ED-95E1BC4E1B39}" type="pres">
      <dgm:prSet presAssocID="{2DC00E29-1EBE-4A24-919F-E89BFE48FEFE}" presName="nodeText" presStyleLbl="alignAccFollowNode1" presStyleIdx="5" presStyleCnt="15">
        <dgm:presLayoutVars>
          <dgm:bulletEnabled val="1"/>
        </dgm:presLayoutVars>
      </dgm:prSet>
      <dgm:spPr/>
    </dgm:pt>
    <dgm:pt modelId="{4E811400-3DB6-4210-988B-BBE539A60BD8}" type="pres">
      <dgm:prSet presAssocID="{776739C2-0768-4288-8427-EE6233E5BB0A}" presName="sibTransComposite" presStyleCnt="0"/>
      <dgm:spPr/>
    </dgm:pt>
    <dgm:pt modelId="{BFAE9B04-7D43-44D0-B466-D0334494518F}" type="pres">
      <dgm:prSet presAssocID="{9635D262-09CB-4841-AEAA-8CE9D8E40005}" presName="compositeNode" presStyleCnt="0"/>
      <dgm:spPr/>
    </dgm:pt>
    <dgm:pt modelId="{842B32B6-715A-4123-A581-B6F72768C4A8}" type="pres">
      <dgm:prSet presAssocID="{9635D262-09CB-4841-AEAA-8CE9D8E4000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BB75735-F314-4510-83B9-6F663CB260A3}" type="pres">
      <dgm:prSet presAssocID="{9635D262-09CB-4841-AEAA-8CE9D8E40005}" presName="parSh" presStyleCnt="0"/>
      <dgm:spPr/>
    </dgm:pt>
    <dgm:pt modelId="{2139397E-5250-4F76-87C9-B5D90D4475B3}" type="pres">
      <dgm:prSet presAssocID="{9635D262-09CB-4841-AEAA-8CE9D8E40005}" presName="lineNode" presStyleLbl="alignAccFollowNode1" presStyleIdx="6" presStyleCnt="15"/>
      <dgm:spPr/>
    </dgm:pt>
    <dgm:pt modelId="{BB0C4F59-2A1D-4C07-AF6F-53124EFA20ED}" type="pres">
      <dgm:prSet presAssocID="{9635D262-09CB-4841-AEAA-8CE9D8E40005}" presName="lineArrowNode" presStyleLbl="alignAccFollowNode1" presStyleIdx="7" presStyleCnt="15"/>
      <dgm:spPr/>
    </dgm:pt>
    <dgm:pt modelId="{00D0B169-A116-43E1-AB89-223B33F1458F}" type="pres">
      <dgm:prSet presAssocID="{1C44309C-941B-49DE-AA59-C761662034F3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88939A10-4F25-4654-89D0-68D6547DA40D}" type="pres">
      <dgm:prSet presAssocID="{1C44309C-941B-49DE-AA59-C761662034F3}" presName="spacerBetweenCircleAndCallout" presStyleCnt="0">
        <dgm:presLayoutVars/>
      </dgm:prSet>
      <dgm:spPr/>
    </dgm:pt>
    <dgm:pt modelId="{EFABB72D-EC40-4C7F-B919-D7E9A3483946}" type="pres">
      <dgm:prSet presAssocID="{9635D262-09CB-4841-AEAA-8CE9D8E40005}" presName="nodeText" presStyleLbl="alignAccFollowNode1" presStyleIdx="8" presStyleCnt="15">
        <dgm:presLayoutVars>
          <dgm:bulletEnabled val="1"/>
        </dgm:presLayoutVars>
      </dgm:prSet>
      <dgm:spPr/>
    </dgm:pt>
    <dgm:pt modelId="{4D79633C-A1C7-4CBE-B7FE-3931D2A0E3AC}" type="pres">
      <dgm:prSet presAssocID="{1C44309C-941B-49DE-AA59-C761662034F3}" presName="sibTransComposite" presStyleCnt="0"/>
      <dgm:spPr/>
    </dgm:pt>
    <dgm:pt modelId="{1C9470AC-17F7-40D3-80DD-A0EE3CDAFEE3}" type="pres">
      <dgm:prSet presAssocID="{4717C004-A450-45FF-8C1D-C35AE4FCB678}" presName="compositeNode" presStyleCnt="0"/>
      <dgm:spPr/>
    </dgm:pt>
    <dgm:pt modelId="{ADD9D4D8-7EBF-43CA-935E-C1AC00A9AD10}" type="pres">
      <dgm:prSet presAssocID="{4717C004-A450-45FF-8C1D-C35AE4FCB67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9EA9E2B-140E-4C38-AFFA-093A000185C0}" type="pres">
      <dgm:prSet presAssocID="{4717C004-A450-45FF-8C1D-C35AE4FCB678}" presName="parSh" presStyleCnt="0"/>
      <dgm:spPr/>
    </dgm:pt>
    <dgm:pt modelId="{1D0546A6-D2AC-41D9-9F40-3158057B7903}" type="pres">
      <dgm:prSet presAssocID="{4717C004-A450-45FF-8C1D-C35AE4FCB678}" presName="lineNode" presStyleLbl="alignAccFollowNode1" presStyleIdx="9" presStyleCnt="15"/>
      <dgm:spPr/>
    </dgm:pt>
    <dgm:pt modelId="{8DCA9CED-F5B7-4DB0-938A-E25C93DA7ED7}" type="pres">
      <dgm:prSet presAssocID="{4717C004-A450-45FF-8C1D-C35AE4FCB678}" presName="lineArrowNode" presStyleLbl="alignAccFollowNode1" presStyleIdx="10" presStyleCnt="15"/>
      <dgm:spPr/>
    </dgm:pt>
    <dgm:pt modelId="{E36C00EF-D718-4DAF-A1A7-F23019DD3096}" type="pres">
      <dgm:prSet presAssocID="{A632F7D6-776D-4D39-B3F2-C043E7352F11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0E9EEAD4-B56A-4823-B3F4-0FFC7315511C}" type="pres">
      <dgm:prSet presAssocID="{A632F7D6-776D-4D39-B3F2-C043E7352F11}" presName="spacerBetweenCircleAndCallout" presStyleCnt="0">
        <dgm:presLayoutVars/>
      </dgm:prSet>
      <dgm:spPr/>
    </dgm:pt>
    <dgm:pt modelId="{3BA811E7-8D35-4C5F-8D61-4D01E0F86E26}" type="pres">
      <dgm:prSet presAssocID="{4717C004-A450-45FF-8C1D-C35AE4FCB678}" presName="nodeText" presStyleLbl="alignAccFollowNode1" presStyleIdx="11" presStyleCnt="15">
        <dgm:presLayoutVars>
          <dgm:bulletEnabled val="1"/>
        </dgm:presLayoutVars>
      </dgm:prSet>
      <dgm:spPr/>
    </dgm:pt>
    <dgm:pt modelId="{53F8CB0B-C4B7-4209-9DF8-408F2A22F923}" type="pres">
      <dgm:prSet presAssocID="{A632F7D6-776D-4D39-B3F2-C043E7352F11}" presName="sibTransComposite" presStyleCnt="0"/>
      <dgm:spPr/>
    </dgm:pt>
    <dgm:pt modelId="{71F1AA22-AA37-4C1B-A27E-7634D7A6DD01}" type="pres">
      <dgm:prSet presAssocID="{0D6389AF-4753-47F1-ACA3-E7EAB455FA19}" presName="compositeNode" presStyleCnt="0"/>
      <dgm:spPr/>
    </dgm:pt>
    <dgm:pt modelId="{70E6635E-2AFD-467E-9BD9-0D5FC222F667}" type="pres">
      <dgm:prSet presAssocID="{0D6389AF-4753-47F1-ACA3-E7EAB455FA1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C8144EF-2E37-4772-A0E8-A759D9B548C6}" type="pres">
      <dgm:prSet presAssocID="{0D6389AF-4753-47F1-ACA3-E7EAB455FA19}" presName="parSh" presStyleCnt="0"/>
      <dgm:spPr/>
    </dgm:pt>
    <dgm:pt modelId="{8620A35F-3A38-46CE-83B1-BE1BE279CFA0}" type="pres">
      <dgm:prSet presAssocID="{0D6389AF-4753-47F1-ACA3-E7EAB455FA19}" presName="lineNode" presStyleLbl="alignAccFollowNode1" presStyleIdx="12" presStyleCnt="15"/>
      <dgm:spPr/>
    </dgm:pt>
    <dgm:pt modelId="{6CB67ACD-A9C5-49C5-B785-CCB16B278921}" type="pres">
      <dgm:prSet presAssocID="{0D6389AF-4753-47F1-ACA3-E7EAB455FA19}" presName="lineArrowNode" presStyleLbl="alignAccFollowNode1" presStyleIdx="13" presStyleCnt="15"/>
      <dgm:spPr/>
    </dgm:pt>
    <dgm:pt modelId="{60CD7339-D07B-46E2-9E36-134AD5518464}" type="pres">
      <dgm:prSet presAssocID="{66ADC8B0-DF6C-4EC0-93FD-CF02086C1169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16725492-FB94-4F4E-B129-5B44EEEBBE2E}" type="pres">
      <dgm:prSet presAssocID="{66ADC8B0-DF6C-4EC0-93FD-CF02086C1169}" presName="spacerBetweenCircleAndCallout" presStyleCnt="0">
        <dgm:presLayoutVars/>
      </dgm:prSet>
      <dgm:spPr/>
    </dgm:pt>
    <dgm:pt modelId="{46EF5873-BDA6-4055-BF46-EBF3F0F438E2}" type="pres">
      <dgm:prSet presAssocID="{0D6389AF-4753-47F1-ACA3-E7EAB455FA19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3361A02C-3074-49CE-B323-21EE08CFB254}" type="presOf" srcId="{2DC00E29-1EBE-4A24-919F-E89BFE48FEFE}" destId="{ECF10384-DE59-4078-A0ED-95E1BC4E1B39}" srcOrd="0" destOrd="0" presId="urn:microsoft.com/office/officeart/2016/7/layout/LinearArrowProcessNumbered"/>
    <dgm:cxn modelId="{C36AF57F-BF5A-4C8B-B9B0-1388CF3E832E}" type="presOf" srcId="{66ADC8B0-DF6C-4EC0-93FD-CF02086C1169}" destId="{60CD7339-D07B-46E2-9E36-134AD5518464}" srcOrd="0" destOrd="0" presId="urn:microsoft.com/office/officeart/2016/7/layout/LinearArrowProcessNumbered"/>
    <dgm:cxn modelId="{839EB885-1EFE-4381-906B-4B1DDBB199B1}" type="presOf" srcId="{1C44309C-941B-49DE-AA59-C761662034F3}" destId="{00D0B169-A116-43E1-AB89-223B33F1458F}" srcOrd="0" destOrd="0" presId="urn:microsoft.com/office/officeart/2016/7/layout/LinearArrowProcessNumbered"/>
    <dgm:cxn modelId="{E965D494-B86F-4964-A87C-531B287F9B5F}" type="presOf" srcId="{2B851388-0EDB-411D-A438-62AB94E68B79}" destId="{1233A4AF-1F32-43C4-9789-61E4F4B42095}" srcOrd="0" destOrd="0" presId="urn:microsoft.com/office/officeart/2016/7/layout/LinearArrowProcessNumbered"/>
    <dgm:cxn modelId="{5DE735B4-0569-4183-B6F8-07F3F9B524F7}" type="presOf" srcId="{58D4538F-F6B9-402D-BD88-912F9BF66A39}" destId="{71DA12F5-B11A-45C0-A40D-1B1562C9F546}" srcOrd="0" destOrd="0" presId="urn:microsoft.com/office/officeart/2016/7/layout/LinearArrowProcessNumbered"/>
    <dgm:cxn modelId="{330151B8-EC50-402B-97BE-1F2F10DE07F3}" srcId="{2B851388-0EDB-411D-A438-62AB94E68B79}" destId="{9635D262-09CB-4841-AEAA-8CE9D8E40005}" srcOrd="2" destOrd="0" parTransId="{B3FE7C45-2FA7-4D4C-834E-D50005DA3D79}" sibTransId="{1C44309C-941B-49DE-AA59-C761662034F3}"/>
    <dgm:cxn modelId="{BAA79EBF-B570-45BF-A06B-A24720DD5A42}" type="presOf" srcId="{F31154AD-97FF-4DDC-BB31-5324B175DAFD}" destId="{BC36329D-4BA2-4C11-887F-9B70BB2793CC}" srcOrd="0" destOrd="0" presId="urn:microsoft.com/office/officeart/2016/7/layout/LinearArrowProcessNumbered"/>
    <dgm:cxn modelId="{4B750DD1-4731-47E0-8FB6-2F3F39D15727}" type="presOf" srcId="{0D6389AF-4753-47F1-ACA3-E7EAB455FA19}" destId="{46EF5873-BDA6-4055-BF46-EBF3F0F438E2}" srcOrd="0" destOrd="0" presId="urn:microsoft.com/office/officeart/2016/7/layout/LinearArrowProcessNumbered"/>
    <dgm:cxn modelId="{054193D4-6EE1-477E-B20D-2D31DB6CDFD2}" type="presOf" srcId="{776739C2-0768-4288-8427-EE6233E5BB0A}" destId="{85EF1CA1-FB5B-4AAD-B9C0-F8D0ED827FE3}" srcOrd="0" destOrd="0" presId="urn:microsoft.com/office/officeart/2016/7/layout/LinearArrowProcessNumbered"/>
    <dgm:cxn modelId="{977DF4D5-B845-4048-B007-A7D4B45B57C7}" type="presOf" srcId="{4717C004-A450-45FF-8C1D-C35AE4FCB678}" destId="{3BA811E7-8D35-4C5F-8D61-4D01E0F86E26}" srcOrd="0" destOrd="0" presId="urn:microsoft.com/office/officeart/2016/7/layout/LinearArrowProcessNumbered"/>
    <dgm:cxn modelId="{A9D553DB-9243-4DEE-91B3-751760ABBDC4}" srcId="{2B851388-0EDB-411D-A438-62AB94E68B79}" destId="{58D4538F-F6B9-402D-BD88-912F9BF66A39}" srcOrd="0" destOrd="0" parTransId="{8C9FAAE5-876D-4532-A38C-9B08C20097B0}" sibTransId="{F31154AD-97FF-4DDC-BB31-5324B175DAFD}"/>
    <dgm:cxn modelId="{48B1ACDE-95E5-4D84-B567-7FF69E726E97}" srcId="{2B851388-0EDB-411D-A438-62AB94E68B79}" destId="{2DC00E29-1EBE-4A24-919F-E89BFE48FEFE}" srcOrd="1" destOrd="0" parTransId="{24C685CD-BB08-4AD5-AF81-A5E0587A8E27}" sibTransId="{776739C2-0768-4288-8427-EE6233E5BB0A}"/>
    <dgm:cxn modelId="{EBE161DF-BB32-4DED-A8D2-E09CBB30E6E5}" type="presOf" srcId="{9635D262-09CB-4841-AEAA-8CE9D8E40005}" destId="{EFABB72D-EC40-4C7F-B919-D7E9A3483946}" srcOrd="0" destOrd="0" presId="urn:microsoft.com/office/officeart/2016/7/layout/LinearArrowProcessNumbered"/>
    <dgm:cxn modelId="{DAA7A0E8-574F-4213-9B09-76B0752C60F6}" srcId="{2B851388-0EDB-411D-A438-62AB94E68B79}" destId="{4717C004-A450-45FF-8C1D-C35AE4FCB678}" srcOrd="3" destOrd="0" parTransId="{BBAA4A76-B6ED-4F4C-90F9-F2621592224B}" sibTransId="{A632F7D6-776D-4D39-B3F2-C043E7352F11}"/>
    <dgm:cxn modelId="{E7A102F8-2E87-40A6-9EB7-51B90736421B}" srcId="{2B851388-0EDB-411D-A438-62AB94E68B79}" destId="{0D6389AF-4753-47F1-ACA3-E7EAB455FA19}" srcOrd="4" destOrd="0" parTransId="{D5917E00-7923-4099-A57C-D29BAAC7CBDF}" sibTransId="{66ADC8B0-DF6C-4EC0-93FD-CF02086C1169}"/>
    <dgm:cxn modelId="{75AC22FE-6F70-40EB-89A0-9D47B14023D8}" type="presOf" srcId="{A632F7D6-776D-4D39-B3F2-C043E7352F11}" destId="{E36C00EF-D718-4DAF-A1A7-F23019DD3096}" srcOrd="0" destOrd="0" presId="urn:microsoft.com/office/officeart/2016/7/layout/LinearArrowProcessNumbered"/>
    <dgm:cxn modelId="{88E3AB14-8469-4379-9D57-F01420B4A041}" type="presParOf" srcId="{1233A4AF-1F32-43C4-9789-61E4F4B42095}" destId="{A2FC1A73-2947-4585-916D-8695054BFAA0}" srcOrd="0" destOrd="0" presId="urn:microsoft.com/office/officeart/2016/7/layout/LinearArrowProcessNumbered"/>
    <dgm:cxn modelId="{DA076812-5AC2-4BF6-BEE7-9980887703E1}" type="presParOf" srcId="{A2FC1A73-2947-4585-916D-8695054BFAA0}" destId="{88576CC5-DD2A-4E59-B2B9-3AD7D55A8246}" srcOrd="0" destOrd="0" presId="urn:microsoft.com/office/officeart/2016/7/layout/LinearArrowProcessNumbered"/>
    <dgm:cxn modelId="{38D308F2-6D55-4E03-8E56-F3B43B0E6BE3}" type="presParOf" srcId="{A2FC1A73-2947-4585-916D-8695054BFAA0}" destId="{7D60057A-D880-4FC8-A179-14118E9F1E16}" srcOrd="1" destOrd="0" presId="urn:microsoft.com/office/officeart/2016/7/layout/LinearArrowProcessNumbered"/>
    <dgm:cxn modelId="{3F59E7AE-E1AD-4B79-A581-7F2A40C7BA0D}" type="presParOf" srcId="{7D60057A-D880-4FC8-A179-14118E9F1E16}" destId="{1AEA9A82-9765-4D85-8643-E0853CAEF609}" srcOrd="0" destOrd="0" presId="urn:microsoft.com/office/officeart/2016/7/layout/LinearArrowProcessNumbered"/>
    <dgm:cxn modelId="{7A0DB37B-1369-4C9F-BF60-D415B1803F57}" type="presParOf" srcId="{7D60057A-D880-4FC8-A179-14118E9F1E16}" destId="{BF8C8189-9D77-425D-94B9-E292E9C469C6}" srcOrd="1" destOrd="0" presId="urn:microsoft.com/office/officeart/2016/7/layout/LinearArrowProcessNumbered"/>
    <dgm:cxn modelId="{9B405C5A-6851-4CCE-AA1A-ACC988B5B18B}" type="presParOf" srcId="{7D60057A-D880-4FC8-A179-14118E9F1E16}" destId="{BC36329D-4BA2-4C11-887F-9B70BB2793CC}" srcOrd="2" destOrd="0" presId="urn:microsoft.com/office/officeart/2016/7/layout/LinearArrowProcessNumbered"/>
    <dgm:cxn modelId="{7DB3199E-CF73-4A38-B839-E7DE6F32142D}" type="presParOf" srcId="{7D60057A-D880-4FC8-A179-14118E9F1E16}" destId="{5911FC79-2C58-4C13-8760-E5262F34E97E}" srcOrd="3" destOrd="0" presId="urn:microsoft.com/office/officeart/2016/7/layout/LinearArrowProcessNumbered"/>
    <dgm:cxn modelId="{C5D32C30-FAD2-4A39-BEF2-C5647F91E46C}" type="presParOf" srcId="{A2FC1A73-2947-4585-916D-8695054BFAA0}" destId="{71DA12F5-B11A-45C0-A40D-1B1562C9F546}" srcOrd="2" destOrd="0" presId="urn:microsoft.com/office/officeart/2016/7/layout/LinearArrowProcessNumbered"/>
    <dgm:cxn modelId="{B2E13C69-2F9C-4924-B0C0-A39749C1A6F4}" type="presParOf" srcId="{1233A4AF-1F32-43C4-9789-61E4F4B42095}" destId="{C76BBB30-D201-4439-BDE2-5959C8A16795}" srcOrd="1" destOrd="0" presId="urn:microsoft.com/office/officeart/2016/7/layout/LinearArrowProcessNumbered"/>
    <dgm:cxn modelId="{58CDFD81-CDAC-405C-A04B-B69E1DF03E15}" type="presParOf" srcId="{1233A4AF-1F32-43C4-9789-61E4F4B42095}" destId="{923BD142-760F-4F20-8FC4-8FDDF0AC4476}" srcOrd="2" destOrd="0" presId="urn:microsoft.com/office/officeart/2016/7/layout/LinearArrowProcessNumbered"/>
    <dgm:cxn modelId="{BEC72B05-E8EE-4FC4-9DFF-4EDDA410C078}" type="presParOf" srcId="{923BD142-760F-4F20-8FC4-8FDDF0AC4476}" destId="{D95DE486-45A4-4E3D-ADB8-038E51CDA87A}" srcOrd="0" destOrd="0" presId="urn:microsoft.com/office/officeart/2016/7/layout/LinearArrowProcessNumbered"/>
    <dgm:cxn modelId="{EF16F98C-15F0-44C3-A2B3-F8CA6436702B}" type="presParOf" srcId="{923BD142-760F-4F20-8FC4-8FDDF0AC4476}" destId="{6FB78EE0-583A-4A9B-9B7D-4266D2A4DE71}" srcOrd="1" destOrd="0" presId="urn:microsoft.com/office/officeart/2016/7/layout/LinearArrowProcessNumbered"/>
    <dgm:cxn modelId="{78FD1064-9C46-47FA-A1EC-C6094F0716AB}" type="presParOf" srcId="{6FB78EE0-583A-4A9B-9B7D-4266D2A4DE71}" destId="{58D3B20C-AF6B-4CCF-83F6-920CB65DBA6F}" srcOrd="0" destOrd="0" presId="urn:microsoft.com/office/officeart/2016/7/layout/LinearArrowProcessNumbered"/>
    <dgm:cxn modelId="{876A8CDB-2D9D-4BE5-A6F9-405FC8D488A2}" type="presParOf" srcId="{6FB78EE0-583A-4A9B-9B7D-4266D2A4DE71}" destId="{51515DA3-D144-4422-A0D9-46BED3488F1A}" srcOrd="1" destOrd="0" presId="urn:microsoft.com/office/officeart/2016/7/layout/LinearArrowProcessNumbered"/>
    <dgm:cxn modelId="{B26CCC94-5C8C-40F0-910B-17A46FA1CC0F}" type="presParOf" srcId="{6FB78EE0-583A-4A9B-9B7D-4266D2A4DE71}" destId="{85EF1CA1-FB5B-4AAD-B9C0-F8D0ED827FE3}" srcOrd="2" destOrd="0" presId="urn:microsoft.com/office/officeart/2016/7/layout/LinearArrowProcessNumbered"/>
    <dgm:cxn modelId="{B652D567-BCA5-4953-B69A-6D69FE0A33FF}" type="presParOf" srcId="{6FB78EE0-583A-4A9B-9B7D-4266D2A4DE71}" destId="{C0E9A7CA-EFDE-4910-B1FF-8390D14CBF9B}" srcOrd="3" destOrd="0" presId="urn:microsoft.com/office/officeart/2016/7/layout/LinearArrowProcessNumbered"/>
    <dgm:cxn modelId="{E6AB20BD-A0AF-464D-9E36-09204B1BE701}" type="presParOf" srcId="{923BD142-760F-4F20-8FC4-8FDDF0AC4476}" destId="{ECF10384-DE59-4078-A0ED-95E1BC4E1B39}" srcOrd="2" destOrd="0" presId="urn:microsoft.com/office/officeart/2016/7/layout/LinearArrowProcessNumbered"/>
    <dgm:cxn modelId="{2D556284-27D2-4FD6-9EFE-505D23FCF3A9}" type="presParOf" srcId="{1233A4AF-1F32-43C4-9789-61E4F4B42095}" destId="{4E811400-3DB6-4210-988B-BBE539A60BD8}" srcOrd="3" destOrd="0" presId="urn:microsoft.com/office/officeart/2016/7/layout/LinearArrowProcessNumbered"/>
    <dgm:cxn modelId="{8C7663C7-B2D7-4E7F-8C0B-F7149A271EE7}" type="presParOf" srcId="{1233A4AF-1F32-43C4-9789-61E4F4B42095}" destId="{BFAE9B04-7D43-44D0-B466-D0334494518F}" srcOrd="4" destOrd="0" presId="urn:microsoft.com/office/officeart/2016/7/layout/LinearArrowProcessNumbered"/>
    <dgm:cxn modelId="{7DE5B941-A13B-4ED1-A705-30FD67C31244}" type="presParOf" srcId="{BFAE9B04-7D43-44D0-B466-D0334494518F}" destId="{842B32B6-715A-4123-A581-B6F72768C4A8}" srcOrd="0" destOrd="0" presId="urn:microsoft.com/office/officeart/2016/7/layout/LinearArrowProcessNumbered"/>
    <dgm:cxn modelId="{41FA4A4B-0DC3-4ED5-A20C-49962533D0DB}" type="presParOf" srcId="{BFAE9B04-7D43-44D0-B466-D0334494518F}" destId="{DBB75735-F314-4510-83B9-6F663CB260A3}" srcOrd="1" destOrd="0" presId="urn:microsoft.com/office/officeart/2016/7/layout/LinearArrowProcessNumbered"/>
    <dgm:cxn modelId="{6EF8F387-1C8E-487D-8AE8-7D8C3E6478D1}" type="presParOf" srcId="{DBB75735-F314-4510-83B9-6F663CB260A3}" destId="{2139397E-5250-4F76-87C9-B5D90D4475B3}" srcOrd="0" destOrd="0" presId="urn:microsoft.com/office/officeart/2016/7/layout/LinearArrowProcessNumbered"/>
    <dgm:cxn modelId="{98DA70E8-118B-4CF8-B4F3-2570B810D8B3}" type="presParOf" srcId="{DBB75735-F314-4510-83B9-6F663CB260A3}" destId="{BB0C4F59-2A1D-4C07-AF6F-53124EFA20ED}" srcOrd="1" destOrd="0" presId="urn:microsoft.com/office/officeart/2016/7/layout/LinearArrowProcessNumbered"/>
    <dgm:cxn modelId="{91F49BE6-9AB0-4F1A-9524-B45662DEB99B}" type="presParOf" srcId="{DBB75735-F314-4510-83B9-6F663CB260A3}" destId="{00D0B169-A116-43E1-AB89-223B33F1458F}" srcOrd="2" destOrd="0" presId="urn:microsoft.com/office/officeart/2016/7/layout/LinearArrowProcessNumbered"/>
    <dgm:cxn modelId="{483C589B-633A-4A01-9EC5-7193A8EE2577}" type="presParOf" srcId="{DBB75735-F314-4510-83B9-6F663CB260A3}" destId="{88939A10-4F25-4654-89D0-68D6547DA40D}" srcOrd="3" destOrd="0" presId="urn:microsoft.com/office/officeart/2016/7/layout/LinearArrowProcessNumbered"/>
    <dgm:cxn modelId="{42B8A884-B35F-48EF-9C78-6CF85081CCC9}" type="presParOf" srcId="{BFAE9B04-7D43-44D0-B466-D0334494518F}" destId="{EFABB72D-EC40-4C7F-B919-D7E9A3483946}" srcOrd="2" destOrd="0" presId="urn:microsoft.com/office/officeart/2016/7/layout/LinearArrowProcessNumbered"/>
    <dgm:cxn modelId="{965CF321-3182-4602-8A28-8161ADE6FFCC}" type="presParOf" srcId="{1233A4AF-1F32-43C4-9789-61E4F4B42095}" destId="{4D79633C-A1C7-4CBE-B7FE-3931D2A0E3AC}" srcOrd="5" destOrd="0" presId="urn:microsoft.com/office/officeart/2016/7/layout/LinearArrowProcessNumbered"/>
    <dgm:cxn modelId="{206FE77D-6ACE-430F-8011-792B491158B9}" type="presParOf" srcId="{1233A4AF-1F32-43C4-9789-61E4F4B42095}" destId="{1C9470AC-17F7-40D3-80DD-A0EE3CDAFEE3}" srcOrd="6" destOrd="0" presId="urn:microsoft.com/office/officeart/2016/7/layout/LinearArrowProcessNumbered"/>
    <dgm:cxn modelId="{0E1A990B-D8A3-40FC-88F7-D68D68A94CD3}" type="presParOf" srcId="{1C9470AC-17F7-40D3-80DD-A0EE3CDAFEE3}" destId="{ADD9D4D8-7EBF-43CA-935E-C1AC00A9AD10}" srcOrd="0" destOrd="0" presId="urn:microsoft.com/office/officeart/2016/7/layout/LinearArrowProcessNumbered"/>
    <dgm:cxn modelId="{13539897-1704-4095-A4B2-8B3C6D2D99AA}" type="presParOf" srcId="{1C9470AC-17F7-40D3-80DD-A0EE3CDAFEE3}" destId="{F9EA9E2B-140E-4C38-AFFA-093A000185C0}" srcOrd="1" destOrd="0" presId="urn:microsoft.com/office/officeart/2016/7/layout/LinearArrowProcessNumbered"/>
    <dgm:cxn modelId="{132F656E-FC71-4A64-929A-17838472DD6C}" type="presParOf" srcId="{F9EA9E2B-140E-4C38-AFFA-093A000185C0}" destId="{1D0546A6-D2AC-41D9-9F40-3158057B7903}" srcOrd="0" destOrd="0" presId="urn:microsoft.com/office/officeart/2016/7/layout/LinearArrowProcessNumbered"/>
    <dgm:cxn modelId="{2C8D3B79-EF5E-4CD5-BC1E-BC9141D123CD}" type="presParOf" srcId="{F9EA9E2B-140E-4C38-AFFA-093A000185C0}" destId="{8DCA9CED-F5B7-4DB0-938A-E25C93DA7ED7}" srcOrd="1" destOrd="0" presId="urn:microsoft.com/office/officeart/2016/7/layout/LinearArrowProcessNumbered"/>
    <dgm:cxn modelId="{76C812B8-E5BC-4F6C-B072-A1E8787D810A}" type="presParOf" srcId="{F9EA9E2B-140E-4C38-AFFA-093A000185C0}" destId="{E36C00EF-D718-4DAF-A1A7-F23019DD3096}" srcOrd="2" destOrd="0" presId="urn:microsoft.com/office/officeart/2016/7/layout/LinearArrowProcessNumbered"/>
    <dgm:cxn modelId="{CCCFA221-0165-42AA-BE56-4EB74793F153}" type="presParOf" srcId="{F9EA9E2B-140E-4C38-AFFA-093A000185C0}" destId="{0E9EEAD4-B56A-4823-B3F4-0FFC7315511C}" srcOrd="3" destOrd="0" presId="urn:microsoft.com/office/officeart/2016/7/layout/LinearArrowProcessNumbered"/>
    <dgm:cxn modelId="{1FFD8B29-E311-49CE-88F8-3BE1D60B4D64}" type="presParOf" srcId="{1C9470AC-17F7-40D3-80DD-A0EE3CDAFEE3}" destId="{3BA811E7-8D35-4C5F-8D61-4D01E0F86E26}" srcOrd="2" destOrd="0" presId="urn:microsoft.com/office/officeart/2016/7/layout/LinearArrowProcessNumbered"/>
    <dgm:cxn modelId="{341C44A1-5B9F-49FE-90B4-2A315D783BEB}" type="presParOf" srcId="{1233A4AF-1F32-43C4-9789-61E4F4B42095}" destId="{53F8CB0B-C4B7-4209-9DF8-408F2A22F923}" srcOrd="7" destOrd="0" presId="urn:microsoft.com/office/officeart/2016/7/layout/LinearArrowProcessNumbered"/>
    <dgm:cxn modelId="{909A56F4-1B13-45F5-897F-1F3EF4EEE1FB}" type="presParOf" srcId="{1233A4AF-1F32-43C4-9789-61E4F4B42095}" destId="{71F1AA22-AA37-4C1B-A27E-7634D7A6DD01}" srcOrd="8" destOrd="0" presId="urn:microsoft.com/office/officeart/2016/7/layout/LinearArrowProcessNumbered"/>
    <dgm:cxn modelId="{2F1AFA31-1675-43FC-993C-3A9A0366E2D2}" type="presParOf" srcId="{71F1AA22-AA37-4C1B-A27E-7634D7A6DD01}" destId="{70E6635E-2AFD-467E-9BD9-0D5FC222F667}" srcOrd="0" destOrd="0" presId="urn:microsoft.com/office/officeart/2016/7/layout/LinearArrowProcessNumbered"/>
    <dgm:cxn modelId="{D1AC06F8-A317-477E-803D-1B2C386330BB}" type="presParOf" srcId="{71F1AA22-AA37-4C1B-A27E-7634D7A6DD01}" destId="{1C8144EF-2E37-4772-A0E8-A759D9B548C6}" srcOrd="1" destOrd="0" presId="urn:microsoft.com/office/officeart/2016/7/layout/LinearArrowProcessNumbered"/>
    <dgm:cxn modelId="{60BCAF37-4650-4E83-B489-D5152CC67AC0}" type="presParOf" srcId="{1C8144EF-2E37-4772-A0E8-A759D9B548C6}" destId="{8620A35F-3A38-46CE-83B1-BE1BE279CFA0}" srcOrd="0" destOrd="0" presId="urn:microsoft.com/office/officeart/2016/7/layout/LinearArrowProcessNumbered"/>
    <dgm:cxn modelId="{2378D9E8-1FE0-4C7A-93E9-54CB2963C4F8}" type="presParOf" srcId="{1C8144EF-2E37-4772-A0E8-A759D9B548C6}" destId="{6CB67ACD-A9C5-49C5-B785-CCB16B278921}" srcOrd="1" destOrd="0" presId="urn:microsoft.com/office/officeart/2016/7/layout/LinearArrowProcessNumbered"/>
    <dgm:cxn modelId="{F4EECDB9-7377-4A9B-A4F5-002275A47BB4}" type="presParOf" srcId="{1C8144EF-2E37-4772-A0E8-A759D9B548C6}" destId="{60CD7339-D07B-46E2-9E36-134AD5518464}" srcOrd="2" destOrd="0" presId="urn:microsoft.com/office/officeart/2016/7/layout/LinearArrowProcessNumbered"/>
    <dgm:cxn modelId="{FFABE7D6-ECDF-43B1-B611-C7784E22A161}" type="presParOf" srcId="{1C8144EF-2E37-4772-A0E8-A759D9B548C6}" destId="{16725492-FB94-4F4E-B129-5B44EEEBBE2E}" srcOrd="3" destOrd="0" presId="urn:microsoft.com/office/officeart/2016/7/layout/LinearArrowProcessNumbered"/>
    <dgm:cxn modelId="{B90A16A1-6C6E-418A-8B2A-E26C929A3E05}" type="presParOf" srcId="{71F1AA22-AA37-4C1B-A27E-7634D7A6DD01}" destId="{46EF5873-BDA6-4055-BF46-EBF3F0F438E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E414BE-765C-4FD0-949C-0FAB641ECE5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CCB68E3-ADBB-4C61-BA07-CDE8CEC611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Backend:</a:t>
          </a:r>
          <a:r>
            <a:rPr lang="en-US" b="0" i="0" baseline="0"/>
            <a:t> Python (Flask)</a:t>
          </a:r>
          <a:endParaRPr lang="en-US"/>
        </a:p>
      </dgm:t>
    </dgm:pt>
    <dgm:pt modelId="{3B1879DE-620D-4A82-A647-AF95D2DBD30D}" type="parTrans" cxnId="{EE49261B-02DB-422D-83EA-836E6678DB7C}">
      <dgm:prSet/>
      <dgm:spPr/>
      <dgm:t>
        <a:bodyPr/>
        <a:lstStyle/>
        <a:p>
          <a:endParaRPr lang="en-US"/>
        </a:p>
      </dgm:t>
    </dgm:pt>
    <dgm:pt modelId="{E5B5C77E-D966-4E44-8E3A-6DA95C4FB3D8}" type="sibTrans" cxnId="{EE49261B-02DB-422D-83EA-836E6678DB7C}">
      <dgm:prSet/>
      <dgm:spPr/>
      <dgm:t>
        <a:bodyPr/>
        <a:lstStyle/>
        <a:p>
          <a:endParaRPr lang="en-US"/>
        </a:p>
      </dgm:t>
    </dgm:pt>
    <dgm:pt modelId="{F81D4054-17A8-47F6-B2CF-564D4131BD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Frontend:</a:t>
          </a:r>
          <a:r>
            <a:rPr lang="en-US" b="0" i="0" baseline="0" dirty="0"/>
            <a:t> HTML5, CSS3, JavaScript</a:t>
          </a:r>
          <a:endParaRPr lang="en-US" dirty="0"/>
        </a:p>
      </dgm:t>
    </dgm:pt>
    <dgm:pt modelId="{71D33E0A-C266-4BF0-A409-F5DB0B4FEFBD}" type="parTrans" cxnId="{5FF20423-7B61-45DE-B0F6-EB9205FA8329}">
      <dgm:prSet/>
      <dgm:spPr/>
      <dgm:t>
        <a:bodyPr/>
        <a:lstStyle/>
        <a:p>
          <a:endParaRPr lang="en-US"/>
        </a:p>
      </dgm:t>
    </dgm:pt>
    <dgm:pt modelId="{D7924FF5-E3AF-4681-B898-63AC70D7617E}" type="sibTrans" cxnId="{5FF20423-7B61-45DE-B0F6-EB9205FA8329}">
      <dgm:prSet/>
      <dgm:spPr/>
      <dgm:t>
        <a:bodyPr/>
        <a:lstStyle/>
        <a:p>
          <a:endParaRPr lang="en-US"/>
        </a:p>
      </dgm:t>
    </dgm:pt>
    <dgm:pt modelId="{5590E93F-0B92-4AAA-BE24-482B62858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Database:</a:t>
          </a:r>
          <a:r>
            <a:rPr lang="en-US" b="0" i="0" baseline="0"/>
            <a:t> MySQL</a:t>
          </a:r>
          <a:endParaRPr lang="en-US"/>
        </a:p>
      </dgm:t>
    </dgm:pt>
    <dgm:pt modelId="{57E47489-1505-4A5B-8258-C1D8E1B0C6E9}" type="parTrans" cxnId="{E73AE7B6-2AF8-41E4-AD79-9DE2F3B10B6C}">
      <dgm:prSet/>
      <dgm:spPr/>
      <dgm:t>
        <a:bodyPr/>
        <a:lstStyle/>
        <a:p>
          <a:endParaRPr lang="en-US"/>
        </a:p>
      </dgm:t>
    </dgm:pt>
    <dgm:pt modelId="{B34ADC06-3CD4-4431-BAB9-52BF97586D93}" type="sibTrans" cxnId="{E73AE7B6-2AF8-41E4-AD79-9DE2F3B10B6C}">
      <dgm:prSet/>
      <dgm:spPr/>
      <dgm:t>
        <a:bodyPr/>
        <a:lstStyle/>
        <a:p>
          <a:endParaRPr lang="en-US"/>
        </a:p>
      </dgm:t>
    </dgm:pt>
    <dgm:pt modelId="{AB62E4B1-35F9-48CA-8343-92F29C1AFF2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Development:</a:t>
          </a:r>
          <a:r>
            <a:rPr lang="en-US" b="0" i="0" baseline="0"/>
            <a:t> VS Code, Git/GitHub</a:t>
          </a:r>
          <a:endParaRPr lang="en-US"/>
        </a:p>
      </dgm:t>
    </dgm:pt>
    <dgm:pt modelId="{D7306750-70D4-4B37-88CA-F54623DD02BC}" type="parTrans" cxnId="{FE82C6AC-C729-4211-9AFE-D13F76AFAA76}">
      <dgm:prSet/>
      <dgm:spPr/>
      <dgm:t>
        <a:bodyPr/>
        <a:lstStyle/>
        <a:p>
          <a:endParaRPr lang="en-US"/>
        </a:p>
      </dgm:t>
    </dgm:pt>
    <dgm:pt modelId="{25A7E34D-0D7D-4F22-8DF5-0344CBAA2FA2}" type="sibTrans" cxnId="{FE82C6AC-C729-4211-9AFE-D13F76AFAA76}">
      <dgm:prSet/>
      <dgm:spPr/>
      <dgm:t>
        <a:bodyPr/>
        <a:lstStyle/>
        <a:p>
          <a:endParaRPr lang="en-US"/>
        </a:p>
      </dgm:t>
    </dgm:pt>
    <dgm:pt modelId="{EC4AE5D7-2A46-4302-A6DE-E24CC37427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Deployment:</a:t>
          </a:r>
          <a:r>
            <a:rPr lang="en-US" b="0" i="0" baseline="0"/>
            <a:t> Docker &amp; Docker Compose</a:t>
          </a:r>
          <a:endParaRPr lang="en-US"/>
        </a:p>
      </dgm:t>
    </dgm:pt>
    <dgm:pt modelId="{CD845570-1E82-4343-9859-5196B0821A71}" type="parTrans" cxnId="{B7DECA0B-61F3-45B9-B65B-0DD70E2D8FAC}">
      <dgm:prSet/>
      <dgm:spPr/>
      <dgm:t>
        <a:bodyPr/>
        <a:lstStyle/>
        <a:p>
          <a:endParaRPr lang="en-US"/>
        </a:p>
      </dgm:t>
    </dgm:pt>
    <dgm:pt modelId="{E7703FC4-074E-43C6-8149-7D6857BA7AD8}" type="sibTrans" cxnId="{B7DECA0B-61F3-45B9-B65B-0DD70E2D8FAC}">
      <dgm:prSet/>
      <dgm:spPr/>
      <dgm:t>
        <a:bodyPr/>
        <a:lstStyle/>
        <a:p>
          <a:endParaRPr lang="en-US"/>
        </a:p>
      </dgm:t>
    </dgm:pt>
    <dgm:pt modelId="{AF69F83B-506C-424F-A781-D2C71339C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Testing:</a:t>
          </a:r>
          <a:r>
            <a:rPr lang="en-US" b="0" i="0" baseline="0"/>
            <a:t> PyTest / Unittest</a:t>
          </a:r>
          <a:endParaRPr lang="en-US"/>
        </a:p>
      </dgm:t>
    </dgm:pt>
    <dgm:pt modelId="{58696A26-CED4-4C34-9E09-FC172D113EE0}" type="parTrans" cxnId="{6E6AEF38-D06C-474B-8438-6BCE2FD9A2EA}">
      <dgm:prSet/>
      <dgm:spPr/>
      <dgm:t>
        <a:bodyPr/>
        <a:lstStyle/>
        <a:p>
          <a:endParaRPr lang="en-US"/>
        </a:p>
      </dgm:t>
    </dgm:pt>
    <dgm:pt modelId="{778BEDCF-7989-4758-8C2A-1B2EBB80573C}" type="sibTrans" cxnId="{6E6AEF38-D06C-474B-8438-6BCE2FD9A2EA}">
      <dgm:prSet/>
      <dgm:spPr/>
      <dgm:t>
        <a:bodyPr/>
        <a:lstStyle/>
        <a:p>
          <a:endParaRPr lang="en-US"/>
        </a:p>
      </dgm:t>
    </dgm:pt>
    <dgm:pt modelId="{A01A2EBC-2E5D-4C2C-9080-26C8276D8E12}" type="pres">
      <dgm:prSet presAssocID="{62E414BE-765C-4FD0-949C-0FAB641ECE57}" presName="diagram" presStyleCnt="0">
        <dgm:presLayoutVars>
          <dgm:dir/>
          <dgm:resizeHandles val="exact"/>
        </dgm:presLayoutVars>
      </dgm:prSet>
      <dgm:spPr/>
    </dgm:pt>
    <dgm:pt modelId="{74402E42-BF27-4A75-A5A9-5685A3F69610}" type="pres">
      <dgm:prSet presAssocID="{6CCB68E3-ADBB-4C61-BA07-CDE8CEC61114}" presName="node" presStyleLbl="node1" presStyleIdx="0" presStyleCnt="6">
        <dgm:presLayoutVars>
          <dgm:bulletEnabled val="1"/>
        </dgm:presLayoutVars>
      </dgm:prSet>
      <dgm:spPr/>
    </dgm:pt>
    <dgm:pt modelId="{A49EFA33-9C20-4E95-B082-7EEAE5DFC54F}" type="pres">
      <dgm:prSet presAssocID="{E5B5C77E-D966-4E44-8E3A-6DA95C4FB3D8}" presName="sibTrans" presStyleCnt="0"/>
      <dgm:spPr/>
    </dgm:pt>
    <dgm:pt modelId="{33DE9BAB-C1C6-4712-ADB7-A8A7F2202D2E}" type="pres">
      <dgm:prSet presAssocID="{F81D4054-17A8-47F6-B2CF-564D4131BD37}" presName="node" presStyleLbl="node1" presStyleIdx="1" presStyleCnt="6">
        <dgm:presLayoutVars>
          <dgm:bulletEnabled val="1"/>
        </dgm:presLayoutVars>
      </dgm:prSet>
      <dgm:spPr/>
    </dgm:pt>
    <dgm:pt modelId="{5DBA8506-58EE-4B7E-B9DF-5397DC585FBA}" type="pres">
      <dgm:prSet presAssocID="{D7924FF5-E3AF-4681-B898-63AC70D7617E}" presName="sibTrans" presStyleCnt="0"/>
      <dgm:spPr/>
    </dgm:pt>
    <dgm:pt modelId="{EB36E444-6439-424E-9600-B389184BF817}" type="pres">
      <dgm:prSet presAssocID="{5590E93F-0B92-4AAA-BE24-482B628583D0}" presName="node" presStyleLbl="node1" presStyleIdx="2" presStyleCnt="6">
        <dgm:presLayoutVars>
          <dgm:bulletEnabled val="1"/>
        </dgm:presLayoutVars>
      </dgm:prSet>
      <dgm:spPr/>
    </dgm:pt>
    <dgm:pt modelId="{FEC933B7-70B8-4EC5-B9A6-BD0EB47AF37A}" type="pres">
      <dgm:prSet presAssocID="{B34ADC06-3CD4-4431-BAB9-52BF97586D93}" presName="sibTrans" presStyleCnt="0"/>
      <dgm:spPr/>
    </dgm:pt>
    <dgm:pt modelId="{8EBAF82D-04CD-4EFE-9861-763292DDBAD7}" type="pres">
      <dgm:prSet presAssocID="{AB62E4B1-35F9-48CA-8343-92F29C1AFF23}" presName="node" presStyleLbl="node1" presStyleIdx="3" presStyleCnt="6">
        <dgm:presLayoutVars>
          <dgm:bulletEnabled val="1"/>
        </dgm:presLayoutVars>
      </dgm:prSet>
      <dgm:spPr/>
    </dgm:pt>
    <dgm:pt modelId="{33430309-8B22-4584-8CD6-1FFD942A7732}" type="pres">
      <dgm:prSet presAssocID="{25A7E34D-0D7D-4F22-8DF5-0344CBAA2FA2}" presName="sibTrans" presStyleCnt="0"/>
      <dgm:spPr/>
    </dgm:pt>
    <dgm:pt modelId="{ACCB91F7-6860-454A-ADAC-B474B8FD915E}" type="pres">
      <dgm:prSet presAssocID="{EC4AE5D7-2A46-4302-A6DE-E24CC3742755}" presName="node" presStyleLbl="node1" presStyleIdx="4" presStyleCnt="6">
        <dgm:presLayoutVars>
          <dgm:bulletEnabled val="1"/>
        </dgm:presLayoutVars>
      </dgm:prSet>
      <dgm:spPr/>
    </dgm:pt>
    <dgm:pt modelId="{3C698E38-C060-404E-80BD-9E966B01402D}" type="pres">
      <dgm:prSet presAssocID="{E7703FC4-074E-43C6-8149-7D6857BA7AD8}" presName="sibTrans" presStyleCnt="0"/>
      <dgm:spPr/>
    </dgm:pt>
    <dgm:pt modelId="{6F578B19-BC42-4347-92E8-AF95FA07B6BA}" type="pres">
      <dgm:prSet presAssocID="{AF69F83B-506C-424F-A781-D2C71339CAE9}" presName="node" presStyleLbl="node1" presStyleIdx="5" presStyleCnt="6">
        <dgm:presLayoutVars>
          <dgm:bulletEnabled val="1"/>
        </dgm:presLayoutVars>
      </dgm:prSet>
      <dgm:spPr/>
    </dgm:pt>
  </dgm:ptLst>
  <dgm:cxnLst>
    <dgm:cxn modelId="{B7DECA0B-61F3-45B9-B65B-0DD70E2D8FAC}" srcId="{62E414BE-765C-4FD0-949C-0FAB641ECE57}" destId="{EC4AE5D7-2A46-4302-A6DE-E24CC3742755}" srcOrd="4" destOrd="0" parTransId="{CD845570-1E82-4343-9859-5196B0821A71}" sibTransId="{E7703FC4-074E-43C6-8149-7D6857BA7AD8}"/>
    <dgm:cxn modelId="{EE49261B-02DB-422D-83EA-836E6678DB7C}" srcId="{62E414BE-765C-4FD0-949C-0FAB641ECE57}" destId="{6CCB68E3-ADBB-4C61-BA07-CDE8CEC61114}" srcOrd="0" destOrd="0" parTransId="{3B1879DE-620D-4A82-A647-AF95D2DBD30D}" sibTransId="{E5B5C77E-D966-4E44-8E3A-6DA95C4FB3D8}"/>
    <dgm:cxn modelId="{8AEB7222-7084-447F-89E5-869525726679}" type="presOf" srcId="{EC4AE5D7-2A46-4302-A6DE-E24CC3742755}" destId="{ACCB91F7-6860-454A-ADAC-B474B8FD915E}" srcOrd="0" destOrd="0" presId="urn:microsoft.com/office/officeart/2005/8/layout/default"/>
    <dgm:cxn modelId="{5FF20423-7B61-45DE-B0F6-EB9205FA8329}" srcId="{62E414BE-765C-4FD0-949C-0FAB641ECE57}" destId="{F81D4054-17A8-47F6-B2CF-564D4131BD37}" srcOrd="1" destOrd="0" parTransId="{71D33E0A-C266-4BF0-A409-F5DB0B4FEFBD}" sibTransId="{D7924FF5-E3AF-4681-B898-63AC70D7617E}"/>
    <dgm:cxn modelId="{6E6AEF38-D06C-474B-8438-6BCE2FD9A2EA}" srcId="{62E414BE-765C-4FD0-949C-0FAB641ECE57}" destId="{AF69F83B-506C-424F-A781-D2C71339CAE9}" srcOrd="5" destOrd="0" parTransId="{58696A26-CED4-4C34-9E09-FC172D113EE0}" sibTransId="{778BEDCF-7989-4758-8C2A-1B2EBB80573C}"/>
    <dgm:cxn modelId="{D20B7263-7DC4-470E-A9DD-82C81810BC8F}" type="presOf" srcId="{6CCB68E3-ADBB-4C61-BA07-CDE8CEC61114}" destId="{74402E42-BF27-4A75-A5A9-5685A3F69610}" srcOrd="0" destOrd="0" presId="urn:microsoft.com/office/officeart/2005/8/layout/default"/>
    <dgm:cxn modelId="{CD4EAB75-06DD-4743-BAA2-FEBFB2577555}" type="presOf" srcId="{5590E93F-0B92-4AAA-BE24-482B628583D0}" destId="{EB36E444-6439-424E-9600-B389184BF817}" srcOrd="0" destOrd="0" presId="urn:microsoft.com/office/officeart/2005/8/layout/default"/>
    <dgm:cxn modelId="{40D53B7A-9373-4410-BBD1-B94790A273C9}" type="presOf" srcId="{62E414BE-765C-4FD0-949C-0FAB641ECE57}" destId="{A01A2EBC-2E5D-4C2C-9080-26C8276D8E12}" srcOrd="0" destOrd="0" presId="urn:microsoft.com/office/officeart/2005/8/layout/default"/>
    <dgm:cxn modelId="{FE82C6AC-C729-4211-9AFE-D13F76AFAA76}" srcId="{62E414BE-765C-4FD0-949C-0FAB641ECE57}" destId="{AB62E4B1-35F9-48CA-8343-92F29C1AFF23}" srcOrd="3" destOrd="0" parTransId="{D7306750-70D4-4B37-88CA-F54623DD02BC}" sibTransId="{25A7E34D-0D7D-4F22-8DF5-0344CBAA2FA2}"/>
    <dgm:cxn modelId="{AD3DDEB3-390F-49D9-BC3B-9E03BC999B5F}" type="presOf" srcId="{F81D4054-17A8-47F6-B2CF-564D4131BD37}" destId="{33DE9BAB-C1C6-4712-ADB7-A8A7F2202D2E}" srcOrd="0" destOrd="0" presId="urn:microsoft.com/office/officeart/2005/8/layout/default"/>
    <dgm:cxn modelId="{E73AE7B6-2AF8-41E4-AD79-9DE2F3B10B6C}" srcId="{62E414BE-765C-4FD0-949C-0FAB641ECE57}" destId="{5590E93F-0B92-4AAA-BE24-482B628583D0}" srcOrd="2" destOrd="0" parTransId="{57E47489-1505-4A5B-8258-C1D8E1B0C6E9}" sibTransId="{B34ADC06-3CD4-4431-BAB9-52BF97586D93}"/>
    <dgm:cxn modelId="{707521E3-797F-41D7-B220-7DAEEC90F953}" type="presOf" srcId="{AF69F83B-506C-424F-A781-D2C71339CAE9}" destId="{6F578B19-BC42-4347-92E8-AF95FA07B6BA}" srcOrd="0" destOrd="0" presId="urn:microsoft.com/office/officeart/2005/8/layout/default"/>
    <dgm:cxn modelId="{1A9B41F6-2251-46F3-A619-B0DDEEC1C7D3}" type="presOf" srcId="{AB62E4B1-35F9-48CA-8343-92F29C1AFF23}" destId="{8EBAF82D-04CD-4EFE-9861-763292DDBAD7}" srcOrd="0" destOrd="0" presId="urn:microsoft.com/office/officeart/2005/8/layout/default"/>
    <dgm:cxn modelId="{1CE58835-17A0-4CED-B039-5849017B2830}" type="presParOf" srcId="{A01A2EBC-2E5D-4C2C-9080-26C8276D8E12}" destId="{74402E42-BF27-4A75-A5A9-5685A3F69610}" srcOrd="0" destOrd="0" presId="urn:microsoft.com/office/officeart/2005/8/layout/default"/>
    <dgm:cxn modelId="{9AA7CA49-6D21-4A8E-BC61-57F14A6A4BB5}" type="presParOf" srcId="{A01A2EBC-2E5D-4C2C-9080-26C8276D8E12}" destId="{A49EFA33-9C20-4E95-B082-7EEAE5DFC54F}" srcOrd="1" destOrd="0" presId="urn:microsoft.com/office/officeart/2005/8/layout/default"/>
    <dgm:cxn modelId="{2D1E917E-4609-4049-8363-E7038FEEA938}" type="presParOf" srcId="{A01A2EBC-2E5D-4C2C-9080-26C8276D8E12}" destId="{33DE9BAB-C1C6-4712-ADB7-A8A7F2202D2E}" srcOrd="2" destOrd="0" presId="urn:microsoft.com/office/officeart/2005/8/layout/default"/>
    <dgm:cxn modelId="{8B71A056-9ECD-490F-B1CB-60D8343CCFF6}" type="presParOf" srcId="{A01A2EBC-2E5D-4C2C-9080-26C8276D8E12}" destId="{5DBA8506-58EE-4B7E-B9DF-5397DC585FBA}" srcOrd="3" destOrd="0" presId="urn:microsoft.com/office/officeart/2005/8/layout/default"/>
    <dgm:cxn modelId="{D40FBE41-5A00-4953-941E-AE5464B0E22B}" type="presParOf" srcId="{A01A2EBC-2E5D-4C2C-9080-26C8276D8E12}" destId="{EB36E444-6439-424E-9600-B389184BF817}" srcOrd="4" destOrd="0" presId="urn:microsoft.com/office/officeart/2005/8/layout/default"/>
    <dgm:cxn modelId="{FF94E65B-0443-49EB-8870-43677A1F897D}" type="presParOf" srcId="{A01A2EBC-2E5D-4C2C-9080-26C8276D8E12}" destId="{FEC933B7-70B8-4EC5-B9A6-BD0EB47AF37A}" srcOrd="5" destOrd="0" presId="urn:microsoft.com/office/officeart/2005/8/layout/default"/>
    <dgm:cxn modelId="{089AEAE3-360C-4962-83D7-5A491A25FC50}" type="presParOf" srcId="{A01A2EBC-2E5D-4C2C-9080-26C8276D8E12}" destId="{8EBAF82D-04CD-4EFE-9861-763292DDBAD7}" srcOrd="6" destOrd="0" presId="urn:microsoft.com/office/officeart/2005/8/layout/default"/>
    <dgm:cxn modelId="{EFBDB939-32AB-4B00-97EC-85C8EF2C75B4}" type="presParOf" srcId="{A01A2EBC-2E5D-4C2C-9080-26C8276D8E12}" destId="{33430309-8B22-4584-8CD6-1FFD942A7732}" srcOrd="7" destOrd="0" presId="urn:microsoft.com/office/officeart/2005/8/layout/default"/>
    <dgm:cxn modelId="{9F3448CD-1EF3-4063-AD72-47B644E7640D}" type="presParOf" srcId="{A01A2EBC-2E5D-4C2C-9080-26C8276D8E12}" destId="{ACCB91F7-6860-454A-ADAC-B474B8FD915E}" srcOrd="8" destOrd="0" presId="urn:microsoft.com/office/officeart/2005/8/layout/default"/>
    <dgm:cxn modelId="{970A0673-1515-4FEA-B3AE-256B555A3D0B}" type="presParOf" srcId="{A01A2EBC-2E5D-4C2C-9080-26C8276D8E12}" destId="{3C698E38-C060-404E-80BD-9E966B01402D}" srcOrd="9" destOrd="0" presId="urn:microsoft.com/office/officeart/2005/8/layout/default"/>
    <dgm:cxn modelId="{565B9D46-1C81-4065-9FF0-F7DDA79067F1}" type="presParOf" srcId="{A01A2EBC-2E5D-4C2C-9080-26C8276D8E12}" destId="{6F578B19-BC42-4347-92E8-AF95FA07B6B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5E9FAE-8581-4D01-AEE7-75C3F3B2BBD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F832E6-DD6B-42D2-AE1B-824615392FD1}">
      <dgm:prSet/>
      <dgm:spPr/>
      <dgm:t>
        <a:bodyPr/>
        <a:lstStyle/>
        <a:p>
          <a:r>
            <a:rPr lang="en-IN" b="1"/>
            <a:t>UI Pages Created</a:t>
          </a:r>
          <a:endParaRPr lang="en-US"/>
        </a:p>
      </dgm:t>
    </dgm:pt>
    <dgm:pt modelId="{52C583D8-9D30-4BB4-8775-E74A470D0D9C}" type="parTrans" cxnId="{707A3EDD-C111-4796-A43F-1CA2E7F3E23B}">
      <dgm:prSet/>
      <dgm:spPr/>
      <dgm:t>
        <a:bodyPr/>
        <a:lstStyle/>
        <a:p>
          <a:endParaRPr lang="en-US"/>
        </a:p>
      </dgm:t>
    </dgm:pt>
    <dgm:pt modelId="{A325E08C-DF9C-43C1-837E-F1867A63357C}" type="sibTrans" cxnId="{707A3EDD-C111-4796-A43F-1CA2E7F3E23B}">
      <dgm:prSet/>
      <dgm:spPr/>
      <dgm:t>
        <a:bodyPr/>
        <a:lstStyle/>
        <a:p>
          <a:endParaRPr lang="en-US"/>
        </a:p>
      </dgm:t>
    </dgm:pt>
    <dgm:pt modelId="{D2F60F8F-47BD-48AC-AA29-F5F3F9C43E40}">
      <dgm:prSet/>
      <dgm:spPr/>
      <dgm:t>
        <a:bodyPr/>
        <a:lstStyle/>
        <a:p>
          <a:r>
            <a:rPr lang="en-IN"/>
            <a:t>Homepage → café intro, featured menu items.</a:t>
          </a:r>
          <a:endParaRPr lang="en-US"/>
        </a:p>
      </dgm:t>
    </dgm:pt>
    <dgm:pt modelId="{A75E22A9-40A0-4C80-A5CD-55E4C0B81F6E}" type="parTrans" cxnId="{4F5F11C2-78E2-4623-B37E-D0C29093B820}">
      <dgm:prSet/>
      <dgm:spPr/>
      <dgm:t>
        <a:bodyPr/>
        <a:lstStyle/>
        <a:p>
          <a:endParaRPr lang="en-US"/>
        </a:p>
      </dgm:t>
    </dgm:pt>
    <dgm:pt modelId="{27CB5344-DA99-4C4E-A8A0-57D006F933CC}" type="sibTrans" cxnId="{4F5F11C2-78E2-4623-B37E-D0C29093B820}">
      <dgm:prSet/>
      <dgm:spPr/>
      <dgm:t>
        <a:bodyPr/>
        <a:lstStyle/>
        <a:p>
          <a:endParaRPr lang="en-US"/>
        </a:p>
      </dgm:t>
    </dgm:pt>
    <dgm:pt modelId="{8457DCF1-C60B-4ECF-BD79-78ECB81471E2}">
      <dgm:prSet/>
      <dgm:spPr/>
      <dgm:t>
        <a:bodyPr/>
        <a:lstStyle/>
        <a:p>
          <a:r>
            <a:rPr lang="en-IN" dirty="0"/>
            <a:t>Menu Page → list of food items with “Add to Cart” option.</a:t>
          </a:r>
          <a:endParaRPr lang="en-US" dirty="0"/>
        </a:p>
      </dgm:t>
    </dgm:pt>
    <dgm:pt modelId="{61F50401-420E-4012-AA50-19F0AC52A690}" type="parTrans" cxnId="{614DC99B-2A6C-4149-9C5E-666D739997F4}">
      <dgm:prSet/>
      <dgm:spPr/>
      <dgm:t>
        <a:bodyPr/>
        <a:lstStyle/>
        <a:p>
          <a:endParaRPr lang="en-US"/>
        </a:p>
      </dgm:t>
    </dgm:pt>
    <dgm:pt modelId="{A25DAF71-65DA-4608-8FCE-CAB38C7B79D6}" type="sibTrans" cxnId="{614DC99B-2A6C-4149-9C5E-666D739997F4}">
      <dgm:prSet/>
      <dgm:spPr/>
      <dgm:t>
        <a:bodyPr/>
        <a:lstStyle/>
        <a:p>
          <a:endParaRPr lang="en-US"/>
        </a:p>
      </dgm:t>
    </dgm:pt>
    <dgm:pt modelId="{9D47FFF3-3CE6-497C-9AC9-57DDB466E8CB}">
      <dgm:prSet/>
      <dgm:spPr/>
      <dgm:t>
        <a:bodyPr/>
        <a:lstStyle/>
        <a:p>
          <a:r>
            <a:rPr lang="en-IN" dirty="0"/>
            <a:t>Cart &amp; Checkout Page → selected items, quantity, bill amount &amp; time slot.</a:t>
          </a:r>
          <a:endParaRPr lang="en-US" dirty="0"/>
        </a:p>
      </dgm:t>
    </dgm:pt>
    <dgm:pt modelId="{FE48684A-7427-41A1-8D0B-AC86DBA2F601}" type="parTrans" cxnId="{6054F213-5D0B-4E14-97B3-F78CDFC44619}">
      <dgm:prSet/>
      <dgm:spPr/>
      <dgm:t>
        <a:bodyPr/>
        <a:lstStyle/>
        <a:p>
          <a:endParaRPr lang="en-US"/>
        </a:p>
      </dgm:t>
    </dgm:pt>
    <dgm:pt modelId="{A5B903F6-6258-46B6-A248-E472855731BE}" type="sibTrans" cxnId="{6054F213-5D0B-4E14-97B3-F78CDFC44619}">
      <dgm:prSet/>
      <dgm:spPr/>
      <dgm:t>
        <a:bodyPr/>
        <a:lstStyle/>
        <a:p>
          <a:endParaRPr lang="en-US"/>
        </a:p>
      </dgm:t>
    </dgm:pt>
    <dgm:pt modelId="{FDF767FA-EA38-43E0-8363-1480A8D3F383}">
      <dgm:prSet/>
      <dgm:spPr/>
      <dgm:t>
        <a:bodyPr/>
        <a:lstStyle/>
        <a:p>
          <a:r>
            <a:rPr lang="en-IN"/>
            <a:t>Table Booking Page → date &amp; time slot selection.</a:t>
          </a:r>
          <a:endParaRPr lang="en-US"/>
        </a:p>
      </dgm:t>
    </dgm:pt>
    <dgm:pt modelId="{3474CC70-BA6E-4725-8D1A-9C057B68D42B}" type="parTrans" cxnId="{05F2B58D-C700-4B32-816A-69394F1E6EB1}">
      <dgm:prSet/>
      <dgm:spPr/>
      <dgm:t>
        <a:bodyPr/>
        <a:lstStyle/>
        <a:p>
          <a:endParaRPr lang="en-US"/>
        </a:p>
      </dgm:t>
    </dgm:pt>
    <dgm:pt modelId="{8216D3AE-2498-4F67-B321-3FD52EAA6A13}" type="sibTrans" cxnId="{05F2B58D-C700-4B32-816A-69394F1E6EB1}">
      <dgm:prSet/>
      <dgm:spPr/>
      <dgm:t>
        <a:bodyPr/>
        <a:lstStyle/>
        <a:p>
          <a:endParaRPr lang="en-US"/>
        </a:p>
      </dgm:t>
    </dgm:pt>
    <dgm:pt modelId="{42D11532-3EF4-4EC4-9B16-2B1DE8550A47}">
      <dgm:prSet/>
      <dgm:spPr/>
      <dgm:t>
        <a:bodyPr/>
        <a:lstStyle/>
        <a:p>
          <a:r>
            <a:rPr lang="en-IN"/>
            <a:t>Login &amp; Signup Pages → user authentication.</a:t>
          </a:r>
          <a:endParaRPr lang="en-US"/>
        </a:p>
      </dgm:t>
    </dgm:pt>
    <dgm:pt modelId="{FBF3EE55-2F4F-4E9B-BD68-E0A85CC2F00B}" type="parTrans" cxnId="{65F5A1EE-C85D-43AD-8485-D5CA516433CE}">
      <dgm:prSet/>
      <dgm:spPr/>
      <dgm:t>
        <a:bodyPr/>
        <a:lstStyle/>
        <a:p>
          <a:endParaRPr lang="en-US"/>
        </a:p>
      </dgm:t>
    </dgm:pt>
    <dgm:pt modelId="{541DEDD9-CD2C-4C30-A901-E1C2EFABC4C8}" type="sibTrans" cxnId="{65F5A1EE-C85D-43AD-8485-D5CA516433CE}">
      <dgm:prSet/>
      <dgm:spPr/>
      <dgm:t>
        <a:bodyPr/>
        <a:lstStyle/>
        <a:p>
          <a:endParaRPr lang="en-US"/>
        </a:p>
      </dgm:t>
    </dgm:pt>
    <dgm:pt modelId="{3B8C122C-4981-4227-985B-33559AA6C69C}" type="pres">
      <dgm:prSet presAssocID="{6A5E9FAE-8581-4D01-AEE7-75C3F3B2BBD1}" presName="diagram" presStyleCnt="0">
        <dgm:presLayoutVars>
          <dgm:dir/>
          <dgm:resizeHandles val="exact"/>
        </dgm:presLayoutVars>
      </dgm:prSet>
      <dgm:spPr/>
    </dgm:pt>
    <dgm:pt modelId="{0F210945-E43A-429A-88C1-CEC4FA374BB5}" type="pres">
      <dgm:prSet presAssocID="{38F832E6-DD6B-42D2-AE1B-824615392FD1}" presName="node" presStyleLbl="node1" presStyleIdx="0" presStyleCnt="6">
        <dgm:presLayoutVars>
          <dgm:bulletEnabled val="1"/>
        </dgm:presLayoutVars>
      </dgm:prSet>
      <dgm:spPr/>
    </dgm:pt>
    <dgm:pt modelId="{E4875BEF-03C2-4B81-A6C5-0C9560B9C3CD}" type="pres">
      <dgm:prSet presAssocID="{A325E08C-DF9C-43C1-837E-F1867A63357C}" presName="sibTrans" presStyleCnt="0"/>
      <dgm:spPr/>
    </dgm:pt>
    <dgm:pt modelId="{8A2E7070-E746-45C5-930D-45C522C25B0C}" type="pres">
      <dgm:prSet presAssocID="{D2F60F8F-47BD-48AC-AA29-F5F3F9C43E40}" presName="node" presStyleLbl="node1" presStyleIdx="1" presStyleCnt="6">
        <dgm:presLayoutVars>
          <dgm:bulletEnabled val="1"/>
        </dgm:presLayoutVars>
      </dgm:prSet>
      <dgm:spPr/>
    </dgm:pt>
    <dgm:pt modelId="{C04F7A4E-FAA6-4CE1-A6D8-B7248DA72097}" type="pres">
      <dgm:prSet presAssocID="{27CB5344-DA99-4C4E-A8A0-57D006F933CC}" presName="sibTrans" presStyleCnt="0"/>
      <dgm:spPr/>
    </dgm:pt>
    <dgm:pt modelId="{9F9A65CC-F2E2-4411-805F-9C4118445F3B}" type="pres">
      <dgm:prSet presAssocID="{8457DCF1-C60B-4ECF-BD79-78ECB81471E2}" presName="node" presStyleLbl="node1" presStyleIdx="2" presStyleCnt="6">
        <dgm:presLayoutVars>
          <dgm:bulletEnabled val="1"/>
        </dgm:presLayoutVars>
      </dgm:prSet>
      <dgm:spPr/>
    </dgm:pt>
    <dgm:pt modelId="{3D72C4C4-95D5-4622-94D7-E76267C67BBC}" type="pres">
      <dgm:prSet presAssocID="{A25DAF71-65DA-4608-8FCE-CAB38C7B79D6}" presName="sibTrans" presStyleCnt="0"/>
      <dgm:spPr/>
    </dgm:pt>
    <dgm:pt modelId="{8BAC70C5-69EA-4D15-8AF2-F1A10D4A1EAE}" type="pres">
      <dgm:prSet presAssocID="{9D47FFF3-3CE6-497C-9AC9-57DDB466E8CB}" presName="node" presStyleLbl="node1" presStyleIdx="3" presStyleCnt="6">
        <dgm:presLayoutVars>
          <dgm:bulletEnabled val="1"/>
        </dgm:presLayoutVars>
      </dgm:prSet>
      <dgm:spPr/>
    </dgm:pt>
    <dgm:pt modelId="{9FB9216F-3B16-4E31-8A93-CDF76432C0D3}" type="pres">
      <dgm:prSet presAssocID="{A5B903F6-6258-46B6-A248-E472855731BE}" presName="sibTrans" presStyleCnt="0"/>
      <dgm:spPr/>
    </dgm:pt>
    <dgm:pt modelId="{CB4D642F-0AF1-4197-98DE-9B7688150907}" type="pres">
      <dgm:prSet presAssocID="{FDF767FA-EA38-43E0-8363-1480A8D3F383}" presName="node" presStyleLbl="node1" presStyleIdx="4" presStyleCnt="6">
        <dgm:presLayoutVars>
          <dgm:bulletEnabled val="1"/>
        </dgm:presLayoutVars>
      </dgm:prSet>
      <dgm:spPr/>
    </dgm:pt>
    <dgm:pt modelId="{1C5BD597-1852-40BB-AFBA-444A97A92A01}" type="pres">
      <dgm:prSet presAssocID="{8216D3AE-2498-4F67-B321-3FD52EAA6A13}" presName="sibTrans" presStyleCnt="0"/>
      <dgm:spPr/>
    </dgm:pt>
    <dgm:pt modelId="{C4447889-E9D0-4A12-A93F-E582870C7D18}" type="pres">
      <dgm:prSet presAssocID="{42D11532-3EF4-4EC4-9B16-2B1DE8550A47}" presName="node" presStyleLbl="node1" presStyleIdx="5" presStyleCnt="6">
        <dgm:presLayoutVars>
          <dgm:bulletEnabled val="1"/>
        </dgm:presLayoutVars>
      </dgm:prSet>
      <dgm:spPr/>
    </dgm:pt>
  </dgm:ptLst>
  <dgm:cxnLst>
    <dgm:cxn modelId="{98A62A0F-CCAC-40E4-B934-82173887F8EA}" type="presOf" srcId="{8457DCF1-C60B-4ECF-BD79-78ECB81471E2}" destId="{9F9A65CC-F2E2-4411-805F-9C4118445F3B}" srcOrd="0" destOrd="0" presId="urn:microsoft.com/office/officeart/2005/8/layout/default"/>
    <dgm:cxn modelId="{6054F213-5D0B-4E14-97B3-F78CDFC44619}" srcId="{6A5E9FAE-8581-4D01-AEE7-75C3F3B2BBD1}" destId="{9D47FFF3-3CE6-497C-9AC9-57DDB466E8CB}" srcOrd="3" destOrd="0" parTransId="{FE48684A-7427-41A1-8D0B-AC86DBA2F601}" sibTransId="{A5B903F6-6258-46B6-A248-E472855731BE}"/>
    <dgm:cxn modelId="{36577025-2920-4EF6-B902-3DAC829B1DCC}" type="presOf" srcId="{38F832E6-DD6B-42D2-AE1B-824615392FD1}" destId="{0F210945-E43A-429A-88C1-CEC4FA374BB5}" srcOrd="0" destOrd="0" presId="urn:microsoft.com/office/officeart/2005/8/layout/default"/>
    <dgm:cxn modelId="{CB51D443-54B5-4C84-A1FB-0848B82D9F56}" type="presOf" srcId="{6A5E9FAE-8581-4D01-AEE7-75C3F3B2BBD1}" destId="{3B8C122C-4981-4227-985B-33559AA6C69C}" srcOrd="0" destOrd="0" presId="urn:microsoft.com/office/officeart/2005/8/layout/default"/>
    <dgm:cxn modelId="{05F2B58D-C700-4B32-816A-69394F1E6EB1}" srcId="{6A5E9FAE-8581-4D01-AEE7-75C3F3B2BBD1}" destId="{FDF767FA-EA38-43E0-8363-1480A8D3F383}" srcOrd="4" destOrd="0" parTransId="{3474CC70-BA6E-4725-8D1A-9C057B68D42B}" sibTransId="{8216D3AE-2498-4F67-B321-3FD52EAA6A13}"/>
    <dgm:cxn modelId="{614DC99B-2A6C-4149-9C5E-666D739997F4}" srcId="{6A5E9FAE-8581-4D01-AEE7-75C3F3B2BBD1}" destId="{8457DCF1-C60B-4ECF-BD79-78ECB81471E2}" srcOrd="2" destOrd="0" parTransId="{61F50401-420E-4012-AA50-19F0AC52A690}" sibTransId="{A25DAF71-65DA-4608-8FCE-CAB38C7B79D6}"/>
    <dgm:cxn modelId="{1ECD939E-3B16-4CB6-8F34-BEC5FB6C25A9}" type="presOf" srcId="{42D11532-3EF4-4EC4-9B16-2B1DE8550A47}" destId="{C4447889-E9D0-4A12-A93F-E582870C7D18}" srcOrd="0" destOrd="0" presId="urn:microsoft.com/office/officeart/2005/8/layout/default"/>
    <dgm:cxn modelId="{AA7DF0A6-4170-4A29-8589-3FA7C88525E4}" type="presOf" srcId="{9D47FFF3-3CE6-497C-9AC9-57DDB466E8CB}" destId="{8BAC70C5-69EA-4D15-8AF2-F1A10D4A1EAE}" srcOrd="0" destOrd="0" presId="urn:microsoft.com/office/officeart/2005/8/layout/default"/>
    <dgm:cxn modelId="{4F5F11C2-78E2-4623-B37E-D0C29093B820}" srcId="{6A5E9FAE-8581-4D01-AEE7-75C3F3B2BBD1}" destId="{D2F60F8F-47BD-48AC-AA29-F5F3F9C43E40}" srcOrd="1" destOrd="0" parTransId="{A75E22A9-40A0-4C80-A5CD-55E4C0B81F6E}" sibTransId="{27CB5344-DA99-4C4E-A8A0-57D006F933CC}"/>
    <dgm:cxn modelId="{707A3EDD-C111-4796-A43F-1CA2E7F3E23B}" srcId="{6A5E9FAE-8581-4D01-AEE7-75C3F3B2BBD1}" destId="{38F832E6-DD6B-42D2-AE1B-824615392FD1}" srcOrd="0" destOrd="0" parTransId="{52C583D8-9D30-4BB4-8775-E74A470D0D9C}" sibTransId="{A325E08C-DF9C-43C1-837E-F1867A63357C}"/>
    <dgm:cxn modelId="{0F431CE6-8BDB-40FF-BCDD-C5C18F5BFB7C}" type="presOf" srcId="{D2F60F8F-47BD-48AC-AA29-F5F3F9C43E40}" destId="{8A2E7070-E746-45C5-930D-45C522C25B0C}" srcOrd="0" destOrd="0" presId="urn:microsoft.com/office/officeart/2005/8/layout/default"/>
    <dgm:cxn modelId="{65F5A1EE-C85D-43AD-8485-D5CA516433CE}" srcId="{6A5E9FAE-8581-4D01-AEE7-75C3F3B2BBD1}" destId="{42D11532-3EF4-4EC4-9B16-2B1DE8550A47}" srcOrd="5" destOrd="0" parTransId="{FBF3EE55-2F4F-4E9B-BD68-E0A85CC2F00B}" sibTransId="{541DEDD9-CD2C-4C30-A901-E1C2EFABC4C8}"/>
    <dgm:cxn modelId="{0469E0F1-E8DA-4DDA-A6FA-D3C892154958}" type="presOf" srcId="{FDF767FA-EA38-43E0-8363-1480A8D3F383}" destId="{CB4D642F-0AF1-4197-98DE-9B7688150907}" srcOrd="0" destOrd="0" presId="urn:microsoft.com/office/officeart/2005/8/layout/default"/>
    <dgm:cxn modelId="{FD8AD22E-4CED-4751-B789-94942D77B6A3}" type="presParOf" srcId="{3B8C122C-4981-4227-985B-33559AA6C69C}" destId="{0F210945-E43A-429A-88C1-CEC4FA374BB5}" srcOrd="0" destOrd="0" presId="urn:microsoft.com/office/officeart/2005/8/layout/default"/>
    <dgm:cxn modelId="{FAE64E33-C2B0-4119-A1A1-12672C383DC1}" type="presParOf" srcId="{3B8C122C-4981-4227-985B-33559AA6C69C}" destId="{E4875BEF-03C2-4B81-A6C5-0C9560B9C3CD}" srcOrd="1" destOrd="0" presId="urn:microsoft.com/office/officeart/2005/8/layout/default"/>
    <dgm:cxn modelId="{6E22BA10-5802-4D42-9D59-C970DC567DD4}" type="presParOf" srcId="{3B8C122C-4981-4227-985B-33559AA6C69C}" destId="{8A2E7070-E746-45C5-930D-45C522C25B0C}" srcOrd="2" destOrd="0" presId="urn:microsoft.com/office/officeart/2005/8/layout/default"/>
    <dgm:cxn modelId="{A75E4E8C-0756-47FD-991B-FE6FE1E6C601}" type="presParOf" srcId="{3B8C122C-4981-4227-985B-33559AA6C69C}" destId="{C04F7A4E-FAA6-4CE1-A6D8-B7248DA72097}" srcOrd="3" destOrd="0" presId="urn:microsoft.com/office/officeart/2005/8/layout/default"/>
    <dgm:cxn modelId="{4368ED6F-B2AD-4DF9-A4AE-F564DA2F9181}" type="presParOf" srcId="{3B8C122C-4981-4227-985B-33559AA6C69C}" destId="{9F9A65CC-F2E2-4411-805F-9C4118445F3B}" srcOrd="4" destOrd="0" presId="urn:microsoft.com/office/officeart/2005/8/layout/default"/>
    <dgm:cxn modelId="{CF94E606-3FF0-492E-A518-8820FA46570D}" type="presParOf" srcId="{3B8C122C-4981-4227-985B-33559AA6C69C}" destId="{3D72C4C4-95D5-4622-94D7-E76267C67BBC}" srcOrd="5" destOrd="0" presId="urn:microsoft.com/office/officeart/2005/8/layout/default"/>
    <dgm:cxn modelId="{9B99CDC7-0498-479A-920C-48968F2E1B84}" type="presParOf" srcId="{3B8C122C-4981-4227-985B-33559AA6C69C}" destId="{8BAC70C5-69EA-4D15-8AF2-F1A10D4A1EAE}" srcOrd="6" destOrd="0" presId="urn:microsoft.com/office/officeart/2005/8/layout/default"/>
    <dgm:cxn modelId="{BD2AD891-B915-4E5E-9A73-7132C8EE49FD}" type="presParOf" srcId="{3B8C122C-4981-4227-985B-33559AA6C69C}" destId="{9FB9216F-3B16-4E31-8A93-CDF76432C0D3}" srcOrd="7" destOrd="0" presId="urn:microsoft.com/office/officeart/2005/8/layout/default"/>
    <dgm:cxn modelId="{CE58B524-5CD9-4FD7-9A32-723889BBF953}" type="presParOf" srcId="{3B8C122C-4981-4227-985B-33559AA6C69C}" destId="{CB4D642F-0AF1-4197-98DE-9B7688150907}" srcOrd="8" destOrd="0" presId="urn:microsoft.com/office/officeart/2005/8/layout/default"/>
    <dgm:cxn modelId="{3328942C-3921-4F14-AC3A-A7206B8925F4}" type="presParOf" srcId="{3B8C122C-4981-4227-985B-33559AA6C69C}" destId="{1C5BD597-1852-40BB-AFBA-444A97A92A01}" srcOrd="9" destOrd="0" presId="urn:microsoft.com/office/officeart/2005/8/layout/default"/>
    <dgm:cxn modelId="{6F4ECC83-A3E9-42A6-91CA-BBF8D271465F}" type="presParOf" srcId="{3B8C122C-4981-4227-985B-33559AA6C69C}" destId="{C4447889-E9D0-4A12-A93F-E582870C7D1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701719-5411-499D-BB5D-397FE6CFB01B}">
      <dsp:nvSpPr>
        <dsp:cNvPr id="0" name=""/>
        <dsp:cNvSpPr/>
      </dsp:nvSpPr>
      <dsp:spPr>
        <a:xfrm>
          <a:off x="0" y="0"/>
          <a:ext cx="4625434" cy="9547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CAC705-9876-4A47-ABB5-FC2CEE9133E6}">
      <dsp:nvSpPr>
        <dsp:cNvPr id="0" name=""/>
        <dsp:cNvSpPr/>
      </dsp:nvSpPr>
      <dsp:spPr>
        <a:xfrm>
          <a:off x="288814" y="218220"/>
          <a:ext cx="525630" cy="5251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060A5-0D8D-4EE9-B789-7D8F6C96FBBA}">
      <dsp:nvSpPr>
        <dsp:cNvPr id="0" name=""/>
        <dsp:cNvSpPr/>
      </dsp:nvSpPr>
      <dsp:spPr>
        <a:xfrm>
          <a:off x="1103258" y="3400"/>
          <a:ext cx="2725656" cy="123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54" tIns="130254" rIns="130254" bIns="1302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Customers waste time waiting in cafes/restaurants.
</a:t>
          </a:r>
          <a:r>
            <a:rPr lang="en-US" sz="1400" kern="1200" dirty="0"/>
            <a:t>
</a:t>
          </a:r>
        </a:p>
      </dsp:txBody>
      <dsp:txXfrm>
        <a:off x="1103258" y="3400"/>
        <a:ext cx="2725656" cy="1230742"/>
      </dsp:txXfrm>
    </dsp:sp>
    <dsp:sp modelId="{53E58E68-936C-4F7F-B39A-81186123A668}">
      <dsp:nvSpPr>
        <dsp:cNvPr id="0" name=""/>
        <dsp:cNvSpPr/>
      </dsp:nvSpPr>
      <dsp:spPr>
        <a:xfrm>
          <a:off x="0" y="1448185"/>
          <a:ext cx="4625434" cy="9547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4E5510-520C-4DBA-A7C4-E9F487E8D515}">
      <dsp:nvSpPr>
        <dsp:cNvPr id="0" name=""/>
        <dsp:cNvSpPr/>
      </dsp:nvSpPr>
      <dsp:spPr>
        <a:xfrm>
          <a:off x="288814" y="1663005"/>
          <a:ext cx="525630" cy="5251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3AACE-F717-4170-9B32-788415AC98FB}">
      <dsp:nvSpPr>
        <dsp:cNvPr id="0" name=""/>
        <dsp:cNvSpPr/>
      </dsp:nvSpPr>
      <dsp:spPr>
        <a:xfrm>
          <a:off x="1103258" y="1448185"/>
          <a:ext cx="2725656" cy="123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54" tIns="130254" rIns="130254" bIns="1302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Peak hours lead to long queues &amp; delayed service.
</a:t>
          </a:r>
          <a:r>
            <a:rPr lang="en-US" sz="1400" kern="1200" dirty="0"/>
            <a:t>
</a:t>
          </a:r>
        </a:p>
      </dsp:txBody>
      <dsp:txXfrm>
        <a:off x="1103258" y="1448185"/>
        <a:ext cx="2725656" cy="1230742"/>
      </dsp:txXfrm>
    </dsp:sp>
    <dsp:sp modelId="{B6B6D1DE-552E-4AE9-AAE3-D0361E5E3066}">
      <dsp:nvSpPr>
        <dsp:cNvPr id="0" name=""/>
        <dsp:cNvSpPr/>
      </dsp:nvSpPr>
      <dsp:spPr>
        <a:xfrm>
          <a:off x="0" y="2860985"/>
          <a:ext cx="4625434" cy="9547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76235-FBF1-4D45-A9A7-63C722B5805B}">
      <dsp:nvSpPr>
        <dsp:cNvPr id="0" name=""/>
        <dsp:cNvSpPr/>
      </dsp:nvSpPr>
      <dsp:spPr>
        <a:xfrm>
          <a:off x="288814" y="3107790"/>
          <a:ext cx="525630" cy="5251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57569-A4C2-433C-BAFE-7B4161E56B76}">
      <dsp:nvSpPr>
        <dsp:cNvPr id="0" name=""/>
        <dsp:cNvSpPr/>
      </dsp:nvSpPr>
      <dsp:spPr>
        <a:xfrm>
          <a:off x="1103258" y="2892970"/>
          <a:ext cx="2725656" cy="123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54" tIns="130254" rIns="130254" bIns="1302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Café prepares food as per time slot.</a:t>
          </a:r>
          <a:r>
            <a:rPr lang="en-US" sz="1600" kern="1200" dirty="0"/>
            <a:t>
</a:t>
          </a:r>
          <a:r>
            <a:rPr lang="en-US" sz="1400" kern="1200" dirty="0"/>
            <a:t>
</a:t>
          </a:r>
          <a:endParaRPr lang="en-IN" sz="1400" kern="1200" dirty="0"/>
        </a:p>
      </dsp:txBody>
      <dsp:txXfrm>
        <a:off x="1103258" y="2892970"/>
        <a:ext cx="2725656" cy="1230742"/>
      </dsp:txXfrm>
    </dsp:sp>
    <dsp:sp modelId="{74E136A5-9FD8-405C-889F-A1F3E4F7ED26}">
      <dsp:nvSpPr>
        <dsp:cNvPr id="0" name=""/>
        <dsp:cNvSpPr/>
      </dsp:nvSpPr>
      <dsp:spPr>
        <a:xfrm>
          <a:off x="0" y="4373673"/>
          <a:ext cx="4625434" cy="9547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3E0AF-79BE-4CB5-957B-4E70E71CF644}">
      <dsp:nvSpPr>
        <dsp:cNvPr id="0" name=""/>
        <dsp:cNvSpPr/>
      </dsp:nvSpPr>
      <dsp:spPr>
        <a:xfrm>
          <a:off x="288814" y="4552575"/>
          <a:ext cx="525630" cy="5251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20C36-DFEE-4CBD-B339-F60AF8FDDBF4}">
      <dsp:nvSpPr>
        <dsp:cNvPr id="0" name=""/>
        <dsp:cNvSpPr/>
      </dsp:nvSpPr>
      <dsp:spPr>
        <a:xfrm>
          <a:off x="1103258" y="4337755"/>
          <a:ext cx="2725656" cy="1230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254" tIns="130254" rIns="130254" bIns="13025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Book a table in advance.</a:t>
          </a:r>
          <a:r>
            <a:rPr lang="en-US" sz="1600" kern="1200" dirty="0"/>
            <a:t>
</a:t>
          </a:r>
          <a:endParaRPr lang="en-IN" sz="1600" kern="1200" dirty="0"/>
        </a:p>
      </dsp:txBody>
      <dsp:txXfrm>
        <a:off x="1103258" y="4337755"/>
        <a:ext cx="2725656" cy="1230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A9A82-9765-4D85-8643-E0853CAEF609}">
      <dsp:nvSpPr>
        <dsp:cNvPr id="0" name=""/>
        <dsp:cNvSpPr/>
      </dsp:nvSpPr>
      <dsp:spPr>
        <a:xfrm>
          <a:off x="812322" y="801264"/>
          <a:ext cx="649065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C8189-9D77-425D-94B9-E292E9C469C6}">
      <dsp:nvSpPr>
        <dsp:cNvPr id="0" name=""/>
        <dsp:cNvSpPr/>
      </dsp:nvSpPr>
      <dsp:spPr>
        <a:xfrm>
          <a:off x="1500331" y="746779"/>
          <a:ext cx="74642" cy="140196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58987"/>
            <a:satOff val="-313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58987"/>
              <a:satOff val="-313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36329D-4BA2-4C11-887F-9B70BB2793CC}">
      <dsp:nvSpPr>
        <dsp:cNvPr id="0" name=""/>
        <dsp:cNvSpPr/>
      </dsp:nvSpPr>
      <dsp:spPr>
        <a:xfrm>
          <a:off x="424550" y="494661"/>
          <a:ext cx="613278" cy="61327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99" tIns="23799" rIns="23799" bIns="2379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</a:t>
          </a:r>
        </a:p>
      </dsp:txBody>
      <dsp:txXfrm>
        <a:off x="514362" y="584473"/>
        <a:ext cx="433654" cy="433654"/>
      </dsp:txXfrm>
    </dsp:sp>
    <dsp:sp modelId="{71DA12F5-B11A-45C0-A40D-1B1562C9F546}">
      <dsp:nvSpPr>
        <dsp:cNvPr id="0" name=""/>
        <dsp:cNvSpPr/>
      </dsp:nvSpPr>
      <dsp:spPr>
        <a:xfrm>
          <a:off x="51009" y="1291779"/>
          <a:ext cx="14603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717974"/>
            <a:satOff val="-625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717974"/>
              <a:satOff val="-625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98" tIns="165100" rIns="115198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 a user-friendly online ordering &amp; (optional) reservation platform.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009" y="1583858"/>
        <a:ext cx="1460397" cy="1673521"/>
      </dsp:txXfrm>
    </dsp:sp>
    <dsp:sp modelId="{58D3B20C-AF6B-4CCF-83F6-920CB65DBA6F}">
      <dsp:nvSpPr>
        <dsp:cNvPr id="0" name=""/>
        <dsp:cNvSpPr/>
      </dsp:nvSpPr>
      <dsp:spPr>
        <a:xfrm>
          <a:off x="1623654" y="801263"/>
          <a:ext cx="1460397" cy="71"/>
        </a:xfrm>
        <a:prstGeom prst="rect">
          <a:avLst/>
        </a:prstGeom>
        <a:solidFill>
          <a:schemeClr val="accent2">
            <a:tint val="40000"/>
            <a:alpha val="90000"/>
            <a:hueOff val="1076962"/>
            <a:satOff val="-938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76962"/>
              <a:satOff val="-938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15DA3-D144-4422-A0D9-46BED3488F1A}">
      <dsp:nvSpPr>
        <dsp:cNvPr id="0" name=""/>
        <dsp:cNvSpPr/>
      </dsp:nvSpPr>
      <dsp:spPr>
        <a:xfrm>
          <a:off x="3122995" y="746778"/>
          <a:ext cx="74642" cy="140197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1435949"/>
            <a:satOff val="-12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435949"/>
              <a:satOff val="-12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F1CA1-FB5B-4AAD-B9C0-F8D0ED827FE3}">
      <dsp:nvSpPr>
        <dsp:cNvPr id="0" name=""/>
        <dsp:cNvSpPr/>
      </dsp:nvSpPr>
      <dsp:spPr>
        <a:xfrm>
          <a:off x="2047213" y="494660"/>
          <a:ext cx="613278" cy="613278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99" tIns="23799" rIns="23799" bIns="2379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2</a:t>
          </a:r>
        </a:p>
      </dsp:txBody>
      <dsp:txXfrm>
        <a:off x="2137025" y="584472"/>
        <a:ext cx="433654" cy="433654"/>
      </dsp:txXfrm>
    </dsp:sp>
    <dsp:sp modelId="{ECF10384-DE59-4078-A0ED-95E1BC4E1B39}">
      <dsp:nvSpPr>
        <dsp:cNvPr id="0" name=""/>
        <dsp:cNvSpPr/>
      </dsp:nvSpPr>
      <dsp:spPr>
        <a:xfrm>
          <a:off x="1623654" y="1273538"/>
          <a:ext cx="14603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1794936"/>
            <a:satOff val="-1564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794936"/>
              <a:satOff val="-1564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98" tIns="165100" rIns="115198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 customers to pre-order food with a time slot.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sp:txBody>
      <dsp:txXfrm>
        <a:off x="1623654" y="1565617"/>
        <a:ext cx="1460397" cy="1673521"/>
      </dsp:txXfrm>
    </dsp:sp>
    <dsp:sp modelId="{2139397E-5250-4F76-87C9-B5D90D4475B3}">
      <dsp:nvSpPr>
        <dsp:cNvPr id="0" name=""/>
        <dsp:cNvSpPr/>
      </dsp:nvSpPr>
      <dsp:spPr>
        <a:xfrm>
          <a:off x="3246318" y="801263"/>
          <a:ext cx="1460397" cy="71"/>
        </a:xfrm>
        <a:prstGeom prst="rect">
          <a:avLst/>
        </a:prstGeom>
        <a:solidFill>
          <a:schemeClr val="accent2">
            <a:tint val="40000"/>
            <a:alpha val="90000"/>
            <a:hueOff val="2153923"/>
            <a:satOff val="-1876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153923"/>
              <a:satOff val="-1876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C4F59-2A1D-4C07-AF6F-53124EFA20ED}">
      <dsp:nvSpPr>
        <dsp:cNvPr id="0" name=""/>
        <dsp:cNvSpPr/>
      </dsp:nvSpPr>
      <dsp:spPr>
        <a:xfrm>
          <a:off x="4745659" y="746778"/>
          <a:ext cx="74642" cy="140198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0B169-A116-43E1-AB89-223B33F1458F}">
      <dsp:nvSpPr>
        <dsp:cNvPr id="0" name=""/>
        <dsp:cNvSpPr/>
      </dsp:nvSpPr>
      <dsp:spPr>
        <a:xfrm>
          <a:off x="3669877" y="494660"/>
          <a:ext cx="613278" cy="613278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99" tIns="23799" rIns="23799" bIns="2379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3</a:t>
          </a:r>
          <a:endParaRPr lang="en-IN" sz="2700" kern="1200" dirty="0"/>
        </a:p>
      </dsp:txBody>
      <dsp:txXfrm>
        <a:off x="3759689" y="584472"/>
        <a:ext cx="433654" cy="433654"/>
      </dsp:txXfrm>
    </dsp:sp>
    <dsp:sp modelId="{EFABB72D-EC40-4C7F-B919-D7E9A3483946}">
      <dsp:nvSpPr>
        <dsp:cNvPr id="0" name=""/>
        <dsp:cNvSpPr/>
      </dsp:nvSpPr>
      <dsp:spPr>
        <a:xfrm>
          <a:off x="3246318" y="1273538"/>
          <a:ext cx="14603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2871898"/>
            <a:satOff val="-2502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871898"/>
              <a:satOff val="-2502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98" tIns="165100" rIns="115198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 cafe prepares food on time to avoid waiting.
</a:t>
          </a:r>
          <a:r>
            <a:rPr lang="en-US" sz="1400" kern="1200" dirty="0"/>
            <a:t>
</a:t>
          </a:r>
          <a:endParaRPr lang="en-IN" sz="1400" kern="1200" dirty="0"/>
        </a:p>
      </dsp:txBody>
      <dsp:txXfrm>
        <a:off x="3246318" y="1565617"/>
        <a:ext cx="1460397" cy="1673521"/>
      </dsp:txXfrm>
    </dsp:sp>
    <dsp:sp modelId="{1D0546A6-D2AC-41D9-9F40-3158057B7903}">
      <dsp:nvSpPr>
        <dsp:cNvPr id="0" name=""/>
        <dsp:cNvSpPr/>
      </dsp:nvSpPr>
      <dsp:spPr>
        <a:xfrm>
          <a:off x="4868981" y="801263"/>
          <a:ext cx="1460397" cy="72"/>
        </a:xfrm>
        <a:prstGeom prst="rect">
          <a:avLst/>
        </a:prstGeom>
        <a:solidFill>
          <a:schemeClr val="accent2">
            <a:tint val="40000"/>
            <a:alpha val="90000"/>
            <a:hueOff val="3230885"/>
            <a:satOff val="-2814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230885"/>
              <a:satOff val="-2814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A9CED-F5B7-4DB0-938A-E25C93DA7ED7}">
      <dsp:nvSpPr>
        <dsp:cNvPr id="0" name=""/>
        <dsp:cNvSpPr/>
      </dsp:nvSpPr>
      <dsp:spPr>
        <a:xfrm>
          <a:off x="6368323" y="746777"/>
          <a:ext cx="74642" cy="140198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3589872"/>
            <a:satOff val="-31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589872"/>
              <a:satOff val="-31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6C00EF-D718-4DAF-A1A7-F23019DD3096}">
      <dsp:nvSpPr>
        <dsp:cNvPr id="0" name=""/>
        <dsp:cNvSpPr/>
      </dsp:nvSpPr>
      <dsp:spPr>
        <a:xfrm>
          <a:off x="5292541" y="494660"/>
          <a:ext cx="613278" cy="613278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99" tIns="23799" rIns="23799" bIns="2379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4</a:t>
          </a:r>
        </a:p>
      </dsp:txBody>
      <dsp:txXfrm>
        <a:off x="5382353" y="584472"/>
        <a:ext cx="433654" cy="433654"/>
      </dsp:txXfrm>
    </dsp:sp>
    <dsp:sp modelId="{3BA811E7-8D35-4C5F-8D61-4D01E0F86E26}">
      <dsp:nvSpPr>
        <dsp:cNvPr id="0" name=""/>
        <dsp:cNvSpPr/>
      </dsp:nvSpPr>
      <dsp:spPr>
        <a:xfrm>
          <a:off x="4868981" y="1273538"/>
          <a:ext cx="14603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3948859"/>
            <a:satOff val="-3440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948859"/>
              <a:satOff val="-3440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98" tIns="165100" rIns="115198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 scalability and portability via </a:t>
          </a:r>
          <a:r>
            <a:rPr lang="en-IN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Dockerized</a:t>
          </a: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deployment</a:t>
          </a:r>
          <a:r>
            <a:rPr lang="en-IN" sz="1400" kern="1200" dirty="0"/>
            <a:t>.</a:t>
          </a:r>
          <a:endParaRPr lang="en-US" sz="1400" kern="1200" dirty="0"/>
        </a:p>
      </dsp:txBody>
      <dsp:txXfrm>
        <a:off x="4868981" y="1565617"/>
        <a:ext cx="1460397" cy="1673521"/>
      </dsp:txXfrm>
    </dsp:sp>
    <dsp:sp modelId="{8620A35F-3A38-46CE-83B1-BE1BE279CFA0}">
      <dsp:nvSpPr>
        <dsp:cNvPr id="0" name=""/>
        <dsp:cNvSpPr/>
      </dsp:nvSpPr>
      <dsp:spPr>
        <a:xfrm>
          <a:off x="6491645" y="801263"/>
          <a:ext cx="730198" cy="72"/>
        </a:xfrm>
        <a:prstGeom prst="rect">
          <a:avLst/>
        </a:prstGeom>
        <a:solidFill>
          <a:schemeClr val="accent2">
            <a:tint val="40000"/>
            <a:alpha val="90000"/>
            <a:hueOff val="4307846"/>
            <a:satOff val="-3753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307846"/>
              <a:satOff val="-3753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D7339-D07B-46E2-9E36-134AD5518464}">
      <dsp:nvSpPr>
        <dsp:cNvPr id="0" name=""/>
        <dsp:cNvSpPr/>
      </dsp:nvSpPr>
      <dsp:spPr>
        <a:xfrm>
          <a:off x="6915205" y="494660"/>
          <a:ext cx="613278" cy="613278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799" tIns="23799" rIns="23799" bIns="23799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5</a:t>
          </a:r>
        </a:p>
      </dsp:txBody>
      <dsp:txXfrm>
        <a:off x="7005017" y="584472"/>
        <a:ext cx="433654" cy="433654"/>
      </dsp:txXfrm>
    </dsp:sp>
    <dsp:sp modelId="{46EF5873-BDA6-4055-BF46-EBF3F0F438E2}">
      <dsp:nvSpPr>
        <dsp:cNvPr id="0" name=""/>
        <dsp:cNvSpPr/>
      </dsp:nvSpPr>
      <dsp:spPr>
        <a:xfrm>
          <a:off x="6491645" y="1273538"/>
          <a:ext cx="146039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198" tIns="165100" rIns="115198" bIns="1651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Deliver transparent pricing, order tracking, and digital receipts.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91645" y="1565617"/>
        <a:ext cx="1460397" cy="1673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02E42-BF27-4A75-A5A9-5685A3F69610}">
      <dsp:nvSpPr>
        <dsp:cNvPr id="0" name=""/>
        <dsp:cNvSpPr/>
      </dsp:nvSpPr>
      <dsp:spPr>
        <a:xfrm>
          <a:off x="0" y="218479"/>
          <a:ext cx="2536031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Backend:</a:t>
          </a:r>
          <a:r>
            <a:rPr lang="en-US" sz="2600" b="0" i="0" kern="1200" baseline="0"/>
            <a:t> Python (Flask)</a:t>
          </a:r>
          <a:endParaRPr lang="en-US" sz="2600" kern="1200"/>
        </a:p>
      </dsp:txBody>
      <dsp:txXfrm>
        <a:off x="0" y="218479"/>
        <a:ext cx="2536031" cy="1521618"/>
      </dsp:txXfrm>
    </dsp:sp>
    <dsp:sp modelId="{33DE9BAB-C1C6-4712-ADB7-A8A7F2202D2E}">
      <dsp:nvSpPr>
        <dsp:cNvPr id="0" name=""/>
        <dsp:cNvSpPr/>
      </dsp:nvSpPr>
      <dsp:spPr>
        <a:xfrm>
          <a:off x="2789634" y="218479"/>
          <a:ext cx="2536031" cy="15216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Frontend:</a:t>
          </a:r>
          <a:r>
            <a:rPr lang="en-US" sz="2600" b="0" i="0" kern="1200" baseline="0" dirty="0"/>
            <a:t> HTML5, CSS3, JavaScript</a:t>
          </a:r>
          <a:endParaRPr lang="en-US" sz="2600" kern="1200" dirty="0"/>
        </a:p>
      </dsp:txBody>
      <dsp:txXfrm>
        <a:off x="2789634" y="218479"/>
        <a:ext cx="2536031" cy="1521618"/>
      </dsp:txXfrm>
    </dsp:sp>
    <dsp:sp modelId="{EB36E444-6439-424E-9600-B389184BF817}">
      <dsp:nvSpPr>
        <dsp:cNvPr id="0" name=""/>
        <dsp:cNvSpPr/>
      </dsp:nvSpPr>
      <dsp:spPr>
        <a:xfrm>
          <a:off x="5579268" y="218479"/>
          <a:ext cx="2536031" cy="15216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Database:</a:t>
          </a:r>
          <a:r>
            <a:rPr lang="en-US" sz="2600" b="0" i="0" kern="1200" baseline="0"/>
            <a:t> MySQL</a:t>
          </a:r>
          <a:endParaRPr lang="en-US" sz="2600" kern="1200"/>
        </a:p>
      </dsp:txBody>
      <dsp:txXfrm>
        <a:off x="5579268" y="218479"/>
        <a:ext cx="2536031" cy="1521618"/>
      </dsp:txXfrm>
    </dsp:sp>
    <dsp:sp modelId="{8EBAF82D-04CD-4EFE-9861-763292DDBAD7}">
      <dsp:nvSpPr>
        <dsp:cNvPr id="0" name=""/>
        <dsp:cNvSpPr/>
      </dsp:nvSpPr>
      <dsp:spPr>
        <a:xfrm>
          <a:off x="0" y="1993701"/>
          <a:ext cx="2536031" cy="15216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Development:</a:t>
          </a:r>
          <a:r>
            <a:rPr lang="en-US" sz="2600" b="0" i="0" kern="1200" baseline="0"/>
            <a:t> VS Code, Git/GitHub</a:t>
          </a:r>
          <a:endParaRPr lang="en-US" sz="2600" kern="1200"/>
        </a:p>
      </dsp:txBody>
      <dsp:txXfrm>
        <a:off x="0" y="1993701"/>
        <a:ext cx="2536031" cy="1521618"/>
      </dsp:txXfrm>
    </dsp:sp>
    <dsp:sp modelId="{ACCB91F7-6860-454A-ADAC-B474B8FD915E}">
      <dsp:nvSpPr>
        <dsp:cNvPr id="0" name=""/>
        <dsp:cNvSpPr/>
      </dsp:nvSpPr>
      <dsp:spPr>
        <a:xfrm>
          <a:off x="2789634" y="1993701"/>
          <a:ext cx="2536031" cy="15216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Deployment:</a:t>
          </a:r>
          <a:r>
            <a:rPr lang="en-US" sz="2600" b="0" i="0" kern="1200" baseline="0"/>
            <a:t> Docker &amp; Docker Compose</a:t>
          </a:r>
          <a:endParaRPr lang="en-US" sz="2600" kern="1200"/>
        </a:p>
      </dsp:txBody>
      <dsp:txXfrm>
        <a:off x="2789634" y="1993701"/>
        <a:ext cx="2536031" cy="1521618"/>
      </dsp:txXfrm>
    </dsp:sp>
    <dsp:sp modelId="{6F578B19-BC42-4347-92E8-AF95FA07B6BA}">
      <dsp:nvSpPr>
        <dsp:cNvPr id="0" name=""/>
        <dsp:cNvSpPr/>
      </dsp:nvSpPr>
      <dsp:spPr>
        <a:xfrm>
          <a:off x="5579268" y="1993701"/>
          <a:ext cx="2536031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Testing:</a:t>
          </a:r>
          <a:r>
            <a:rPr lang="en-US" sz="2600" b="0" i="0" kern="1200" baseline="0"/>
            <a:t> PyTest / Unittest</a:t>
          </a:r>
          <a:endParaRPr lang="en-US" sz="2600" kern="1200"/>
        </a:p>
      </dsp:txBody>
      <dsp:txXfrm>
        <a:off x="5579268" y="1993701"/>
        <a:ext cx="2536031" cy="1521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10945-E43A-429A-88C1-CEC4FA374BB5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/>
            <a:t>UI Pages Created</a:t>
          </a:r>
          <a:endParaRPr lang="en-US" sz="2300" kern="1200"/>
        </a:p>
      </dsp:txBody>
      <dsp:txXfrm>
        <a:off x="0" y="431616"/>
        <a:ext cx="2561209" cy="1536725"/>
      </dsp:txXfrm>
    </dsp:sp>
    <dsp:sp modelId="{8A2E7070-E746-45C5-930D-45C522C25B0C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Homepage → café intro, featured menu items.</a:t>
          </a:r>
          <a:endParaRPr lang="en-US" sz="2300" kern="1200"/>
        </a:p>
      </dsp:txBody>
      <dsp:txXfrm>
        <a:off x="2817330" y="431616"/>
        <a:ext cx="2561209" cy="1536725"/>
      </dsp:txXfrm>
    </dsp:sp>
    <dsp:sp modelId="{9F9A65CC-F2E2-4411-805F-9C4118445F3B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Menu Page → list of food items with “Add to Cart” option.</a:t>
          </a:r>
          <a:endParaRPr lang="en-US" sz="2300" kern="1200" dirty="0"/>
        </a:p>
      </dsp:txBody>
      <dsp:txXfrm>
        <a:off x="5634661" y="431616"/>
        <a:ext cx="2561209" cy="1536725"/>
      </dsp:txXfrm>
    </dsp:sp>
    <dsp:sp modelId="{8BAC70C5-69EA-4D15-8AF2-F1A10D4A1EAE}">
      <dsp:nvSpPr>
        <dsp:cNvPr id="0" name=""/>
        <dsp:cNvSpPr/>
      </dsp:nvSpPr>
      <dsp:spPr>
        <a:xfrm>
          <a:off x="0" y="2224462"/>
          <a:ext cx="2561209" cy="1536725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Cart &amp; Checkout Page → selected items, quantity, bill amount &amp; time slot.</a:t>
          </a:r>
          <a:endParaRPr lang="en-US" sz="2300" kern="1200" dirty="0"/>
        </a:p>
      </dsp:txBody>
      <dsp:txXfrm>
        <a:off x="0" y="2224462"/>
        <a:ext cx="2561209" cy="1536725"/>
      </dsp:txXfrm>
    </dsp:sp>
    <dsp:sp modelId="{CB4D642F-0AF1-4197-98DE-9B7688150907}">
      <dsp:nvSpPr>
        <dsp:cNvPr id="0" name=""/>
        <dsp:cNvSpPr/>
      </dsp:nvSpPr>
      <dsp:spPr>
        <a:xfrm>
          <a:off x="2817330" y="2224462"/>
          <a:ext cx="2561209" cy="1536725"/>
        </a:xfrm>
        <a:prstGeom prst="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Table Booking Page → date &amp; time slot selection.</a:t>
          </a:r>
          <a:endParaRPr lang="en-US" sz="2300" kern="1200"/>
        </a:p>
      </dsp:txBody>
      <dsp:txXfrm>
        <a:off x="2817330" y="2224462"/>
        <a:ext cx="2561209" cy="1536725"/>
      </dsp:txXfrm>
    </dsp:sp>
    <dsp:sp modelId="{C4447889-E9D0-4A12-A93F-E582870C7D18}">
      <dsp:nvSpPr>
        <dsp:cNvPr id="0" name=""/>
        <dsp:cNvSpPr/>
      </dsp:nvSpPr>
      <dsp:spPr>
        <a:xfrm>
          <a:off x="5634661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Login &amp; Signup Pages → user authentication.</a:t>
          </a:r>
          <a:endParaRPr lang="en-US" sz="2300" kern="1200"/>
        </a:p>
      </dsp:txBody>
      <dsp:txXfrm>
        <a:off x="5634661" y="2224462"/>
        <a:ext cx="2561209" cy="1536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C8696-5A64-4F5C-8138-0AAB99A329B8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646D7-5C6C-4681-8A88-BC7F3C804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62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rop-woman-taking-shot-of-food-on-mobile-phone-during-lunch-455213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60"/>
            <a:ext cx="6858000" cy="1101436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3110" y="2943214"/>
            <a:ext cx="6858000" cy="2239148"/>
          </a:xfrm>
        </p:spPr>
        <p:txBody>
          <a:bodyPr>
            <a:normAutofit fontScale="85000" lnSpcReduction="20000"/>
          </a:bodyPr>
          <a:lstStyle/>
          <a:p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–Online Cafe Food Booking System</a:t>
            </a:r>
          </a:p>
          <a:p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- Vishal Chaturvedi(240029140246</a:t>
            </a:r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Vanshika Garg(240029140233)</a:t>
            </a: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Simran Tyagi(240029140206)</a:t>
            </a:r>
          </a:p>
          <a:p>
            <a:r>
              <a:rPr lang="en-US" sz="2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Shefali Yadav(240029140193)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143000" y="4444198"/>
            <a:ext cx="6858000" cy="57202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6867525" y="5351318"/>
            <a:ext cx="2276475" cy="1184564"/>
          </a:xfrm>
          <a:prstGeom prst="rect">
            <a:avLst/>
          </a:prstGeom>
        </p:spPr>
        <p:txBody>
          <a:bodyPr vert="horz" lIns="68580" tIns="34290" rIns="68580" bIns="3429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Anita Yadav</a:t>
            </a:r>
          </a:p>
          <a:p>
            <a:pPr algn="just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Shruti  Aggarwal</a:t>
            </a:r>
          </a:p>
          <a:p>
            <a:pPr algn="just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Amit Kumar Gupta</a:t>
            </a:r>
          </a:p>
          <a:p>
            <a:pPr algn="just"/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algn="just"/>
            <a:endParaRPr lang="en-IN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31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07237-5FB8-14F9-3711-43AFC5FC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390525"/>
            <a:ext cx="818223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7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Flow Diagram</a:t>
            </a:r>
          </a:p>
        </p:txBody>
      </p:sp>
      <p:sp>
        <p:nvSpPr>
          <p:cNvPr id="93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493B0C-1AA5-CDA9-12C4-E404BAB95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2" y="3372073"/>
            <a:ext cx="7588949" cy="240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50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983" y="953311"/>
            <a:ext cx="7952362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6D76F20-F293-06CC-E18F-029556E25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" y="640080"/>
            <a:ext cx="2064265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8" name="Content Placeholder 7" descr="A diagram of a company&#10;&#10;AI-generated content may be incorrect.">
            <a:extLst>
              <a:ext uri="{FF2B5EF4-FFF2-40B4-BE49-F238E27FC236}">
                <a16:creationId xmlns:a16="http://schemas.microsoft.com/office/drawing/2014/main" id="{1631AF3A-B9FC-4D7A-AA80-DDADA2507A77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2779248" y="1189703"/>
            <a:ext cx="5649769" cy="478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26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56DCD-8A72-834A-DB51-AC1665A0D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Gantt Chart</a:t>
            </a:r>
          </a:p>
        </p:txBody>
      </p:sp>
      <p:pic>
        <p:nvPicPr>
          <p:cNvPr id="5" name="Content Placeholder 4" descr="A graph showing a bar chart&#10;&#10;AI-generated content may be incorrect.">
            <a:extLst>
              <a:ext uri="{FF2B5EF4-FFF2-40B4-BE49-F238E27FC236}">
                <a16:creationId xmlns:a16="http://schemas.microsoft.com/office/drawing/2014/main" id="{66507D9A-4B4B-8925-41F3-0D0BDDC0C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815" y="1675227"/>
            <a:ext cx="741636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Enhancements</a:t>
            </a:r>
            <a:endParaRPr lang="en-IN" sz="3600" b="1" u="sng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869440"/>
            <a:ext cx="5977166" cy="3095849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Online payments with reconciliation and refunds.</a:t>
            </a:r>
          </a:p>
          <a:p>
            <a:r>
              <a:rPr lang="en-US" sz="2400" dirty="0"/>
              <a:t>AI-driven recommendations and dynamic combos; chatbot ordering.</a:t>
            </a:r>
          </a:p>
          <a:p>
            <a:r>
              <a:rPr lang="en-US" sz="2400" dirty="0"/>
              <a:t> Rewards, coupons, and referrals.</a:t>
            </a:r>
          </a:p>
          <a:p>
            <a:r>
              <a:rPr lang="en-US" sz="2400" dirty="0"/>
              <a:t>Multiple cafe handling.</a:t>
            </a:r>
          </a:p>
          <a:p>
            <a:r>
              <a:rPr lang="en-US" sz="2400" dirty="0"/>
              <a:t>Table reservations and order scheduling; multi-branch support.</a:t>
            </a:r>
          </a:p>
          <a:p>
            <a:endParaRPr lang="en-US" sz="2400" dirty="0"/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1A4AAE6E-53D4-86B6-9D21-8298BF982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530942"/>
            <a:ext cx="7429500" cy="1145457"/>
          </a:xfrm>
        </p:spPr>
        <p:txBody>
          <a:bodyPr anchor="t">
            <a:normAutofit/>
          </a:bodyPr>
          <a:lstStyle/>
          <a:p>
            <a:r>
              <a:rPr lang="en-IN" sz="3500" b="1" u="sng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A81D80-39B3-E3F3-B366-EB74BBA8F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1280141"/>
            <a:ext cx="8358648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Reduced manual errors and waiting time through a digital platform.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Real-time order tracking and user-friendly interface improved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Simplified menu updates, order management, and operational control for café staff.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with Flask, MySQL, and Docker to support future upgrades like online payments and AI-based recommendations.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9144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AECB2-822F-C259-A4E8-808AE10DE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1295" y="5279511"/>
            <a:ext cx="7261411" cy="739880"/>
          </a:xfrm>
        </p:spPr>
        <p:txBody>
          <a:bodyPr anchor="b">
            <a:norm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ThankYou</a:t>
            </a:r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31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erson using a tablet&#10;&#10;AI-generated content may be incorrect.">
            <a:extLst>
              <a:ext uri="{FF2B5EF4-FFF2-40B4-BE49-F238E27FC236}">
                <a16:creationId xmlns:a16="http://schemas.microsoft.com/office/drawing/2014/main" id="{21F54A8B-0415-76A4-83A0-2C9494E504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57"/>
          <a:stretch>
            <a:fillRect/>
          </a:stretch>
        </p:blipFill>
        <p:spPr>
          <a:xfrm>
            <a:off x="20" y="10"/>
            <a:ext cx="9143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9880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463FB4-9B0D-9162-FD0E-D841E57A7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371220"/>
              </p:ext>
            </p:extLst>
          </p:nvPr>
        </p:nvGraphicFramePr>
        <p:xfrm>
          <a:off x="1524000" y="1396999"/>
          <a:ext cx="6096000" cy="4281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58441913"/>
                    </a:ext>
                  </a:extLst>
                </a:gridCol>
              </a:tblGrid>
              <a:tr h="428190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58035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49F243-8A04-709F-26F4-A54A3C9DF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975770"/>
              </p:ext>
            </p:extLst>
          </p:nvPr>
        </p:nvGraphicFramePr>
        <p:xfrm>
          <a:off x="397042" y="1396999"/>
          <a:ext cx="8518358" cy="442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179">
                  <a:extLst>
                    <a:ext uri="{9D8B030D-6E8A-4147-A177-3AD203B41FA5}">
                      <a16:colId xmlns:a16="http://schemas.microsoft.com/office/drawing/2014/main" val="799871785"/>
                    </a:ext>
                  </a:extLst>
                </a:gridCol>
                <a:gridCol w="4259179">
                  <a:extLst>
                    <a:ext uri="{9D8B030D-6E8A-4147-A177-3AD203B41FA5}">
                      <a16:colId xmlns:a16="http://schemas.microsoft.com/office/drawing/2014/main" val="613140498"/>
                    </a:ext>
                  </a:extLst>
                </a:gridCol>
              </a:tblGrid>
              <a:tr h="702839">
                <a:tc>
                  <a:txBody>
                    <a:bodyPr/>
                    <a:lstStyle/>
                    <a:p>
                      <a:r>
                        <a:rPr lang="en-US" sz="3600" b="1" dirty="0"/>
                        <a:t>       Parameters</a:t>
                      </a:r>
                      <a:endParaRPr lang="en-IN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</a:t>
                      </a:r>
                      <a:r>
                        <a:rPr lang="en-US" sz="3200" dirty="0"/>
                        <a:t>Marks</a:t>
                      </a:r>
                      <a:endParaRPr lang="en-IN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70242"/>
                  </a:ext>
                </a:extLst>
              </a:tr>
              <a:tr h="702839">
                <a:tc>
                  <a:txBody>
                    <a:bodyPr/>
                    <a:lstStyle/>
                    <a:p>
                      <a:r>
                        <a:rPr lang="en-US" dirty="0"/>
                        <a:t>Problem Statement &amp; Domain Understanding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</a:t>
                      </a:r>
                    </a:p>
                    <a:p>
                      <a:r>
                        <a:rPr lang="en-US" dirty="0"/>
                        <a:t>                      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850838"/>
                  </a:ext>
                </a:extLst>
              </a:tr>
              <a:tr h="702839">
                <a:tc>
                  <a:txBody>
                    <a:bodyPr/>
                    <a:lstStyle/>
                    <a:p>
                      <a:r>
                        <a:rPr lang="en-US" dirty="0"/>
                        <a:t>Defined Objectives, Scope &amp; Expected Outcomes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</a:t>
                      </a:r>
                    </a:p>
                    <a:p>
                      <a:r>
                        <a:rPr lang="en-US" dirty="0"/>
                        <a:t>                      15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476831"/>
                  </a:ext>
                </a:extLst>
              </a:tr>
              <a:tr h="806366">
                <a:tc>
                  <a:txBody>
                    <a:bodyPr/>
                    <a:lstStyle/>
                    <a:p>
                      <a:r>
                        <a:rPr lang="en-US" dirty="0"/>
                        <a:t>Methodology Selection (Tech Stack, models ,tools ) and Initial Implementation Progress(UI/Architecture)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</a:t>
                      </a:r>
                    </a:p>
                    <a:p>
                      <a:r>
                        <a:rPr lang="en-US" dirty="0"/>
                        <a:t>                     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8409686"/>
                  </a:ext>
                </a:extLst>
              </a:tr>
              <a:tr h="702839">
                <a:tc>
                  <a:txBody>
                    <a:bodyPr/>
                    <a:lstStyle/>
                    <a:p>
                      <a:r>
                        <a:rPr lang="en-US" dirty="0"/>
                        <a:t>Research Outcomes (Innovation/Research Publications / Patent)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</a:p>
                    <a:p>
                      <a:r>
                        <a:rPr lang="en-US" dirty="0"/>
                        <a:t>                     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51541"/>
                  </a:ext>
                </a:extLst>
              </a:tr>
              <a:tr h="702839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</a:p>
                    <a:p>
                      <a:r>
                        <a:rPr lang="en-US" dirty="0"/>
                        <a:t>Presentation Clarity &amp; Quality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</a:t>
                      </a:r>
                    </a:p>
                    <a:p>
                      <a:r>
                        <a:rPr lang="en-US" dirty="0"/>
                        <a:t>                     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6707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E1E564-E0B0-44E8-9295-50FB7FAB9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898514"/>
              </p:ext>
            </p:extLst>
          </p:nvPr>
        </p:nvGraphicFramePr>
        <p:xfrm>
          <a:off x="397042" y="5720124"/>
          <a:ext cx="8518358" cy="386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179">
                  <a:extLst>
                    <a:ext uri="{9D8B030D-6E8A-4147-A177-3AD203B41FA5}">
                      <a16:colId xmlns:a16="http://schemas.microsoft.com/office/drawing/2014/main" val="3701342754"/>
                    </a:ext>
                  </a:extLst>
                </a:gridCol>
                <a:gridCol w="4259179">
                  <a:extLst>
                    <a:ext uri="{9D8B030D-6E8A-4147-A177-3AD203B41FA5}">
                      <a16:colId xmlns:a16="http://schemas.microsoft.com/office/drawing/2014/main" val="2694436556"/>
                    </a:ext>
                  </a:extLst>
                </a:gridCol>
              </a:tblGrid>
              <a:tr h="386346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Total                                                                        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60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343685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466B1C49-D3CA-AA28-568E-CC4FB9CA3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3974"/>
            <a:ext cx="8642555" cy="78975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Bifurcation of CA 1 Marks is as Follows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B876EB3-163A-4E98-9411-458871DEB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9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4065" y="0"/>
            <a:ext cx="354883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3D3B73-2B3A-8FB1-E5DF-7C0B42E75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12" y="527313"/>
            <a:ext cx="3548835" cy="3477129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br>
              <a:rPr lang="en-US" sz="17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b="1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dirty="0">
                <a:solidFill>
                  <a:srgbClr val="595959"/>
                </a:solidFill>
              </a:rPr>
            </a:br>
            <a:br>
              <a:rPr lang="en-US" sz="1700" dirty="0">
                <a:solidFill>
                  <a:srgbClr val="595959"/>
                </a:solidFill>
              </a:rPr>
            </a:br>
            <a:r>
              <a:rPr lang="en-US" sz="1600" dirty="0">
                <a:solidFill>
                  <a:srgbClr val="595959"/>
                </a:solidFill>
              </a:rPr>
              <a:t>“</a:t>
            </a:r>
            <a: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Food Pre-Ordering &amp; Table Booking System”</a:t>
            </a:r>
            <a:b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solidFill>
                  <a:srgbClr val="595959"/>
                </a:solidFill>
              </a:rPr>
            </a:br>
            <a:r>
              <a:rPr lang="en-US" sz="2700" dirty="0">
                <a:solidFill>
                  <a:srgbClr val="595959"/>
                </a:solidFill>
              </a:rPr>
              <a:t> “Skip the wait. Pick up or dine hassle-free.”</a:t>
            </a:r>
            <a:endParaRPr lang="en-IN" sz="2700" dirty="0">
              <a:solidFill>
                <a:srgbClr val="595959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5175E33-A29A-DC7E-4CE8-D3D16FCB1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537" y="4348571"/>
            <a:ext cx="2193632" cy="1637987"/>
          </a:xfrm>
        </p:spPr>
        <p:txBody>
          <a:bodyPr anchor="t">
            <a:normAutofit/>
          </a:bodyPr>
          <a:lstStyle/>
          <a:p>
            <a:r>
              <a:rPr lang="en-US" sz="5400" b="1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REZY </a:t>
            </a:r>
            <a:endParaRPr lang="en-IN" sz="5400" b="1" dirty="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person sitting at a table with a phone&#10;&#10;AI-generated content may be incorrect.">
            <a:extLst>
              <a:ext uri="{FF2B5EF4-FFF2-40B4-BE49-F238E27FC236}">
                <a16:creationId xmlns:a16="http://schemas.microsoft.com/office/drawing/2014/main" id="{948FFEB4-E676-85CB-0F60-E8F9E56C9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54" y="1209368"/>
            <a:ext cx="5094639" cy="441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D265109-9E29-034D-6E70-3B05D2671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39" y="2779973"/>
            <a:ext cx="3419569" cy="31121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dirty="0"/>
              <a:t>Online Café Food Booking System</a:t>
            </a:r>
            <a:r>
              <a:rPr lang="en-US" sz="1700" dirty="0"/>
              <a:t> is a web app that lets customers browse menus, place and track orders, while café staff manage them efficiently. It minimizes errors, reduces wait times, and enhances satisfaction using </a:t>
            </a:r>
            <a:r>
              <a:rPr lang="en-US" sz="1700" b="1" dirty="0"/>
              <a:t>Flask, MySQL, and Docker</a:t>
            </a:r>
            <a:r>
              <a:rPr lang="en-US" sz="1700" dirty="0"/>
              <a:t>.</a:t>
            </a:r>
            <a:endParaRPr lang="en-IN" sz="17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erson taking a picture of food&#10;&#10;AI-generated content may be incorrect.">
            <a:extLst>
              <a:ext uri="{FF2B5EF4-FFF2-40B4-BE49-F238E27FC236}">
                <a16:creationId xmlns:a16="http://schemas.microsoft.com/office/drawing/2014/main" id="{AD93598C-37FD-68ED-7D5F-F132D0746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7734" r="20623" b="1"/>
          <a:stretch>
            <a:fillRect/>
          </a:stretch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  <p:sp>
        <p:nvSpPr>
          <p:cNvPr id="10" name="AutoShape 2" descr="Cafe ordering system | Coffee shop ordering system | Shopurfood">
            <a:extLst>
              <a:ext uri="{FF2B5EF4-FFF2-40B4-BE49-F238E27FC236}">
                <a16:creationId xmlns:a16="http://schemas.microsoft.com/office/drawing/2014/main" id="{307A0DBB-E598-A247-5215-61514576ED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727938" cy="372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group of people sitting around a table with laptops&#10;&#10;AI-generated content may be incorrect.">
            <a:extLst>
              <a:ext uri="{FF2B5EF4-FFF2-40B4-BE49-F238E27FC236}">
                <a16:creationId xmlns:a16="http://schemas.microsoft.com/office/drawing/2014/main" id="{0D932BA1-5CFC-32C4-640C-65713D6F42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5447" b="2936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3116868" cy="5571898"/>
          </a:xfrm>
        </p:spPr>
        <p:txBody>
          <a:bodyPr>
            <a:normAutofit/>
          </a:bodyPr>
          <a:lstStyle/>
          <a:p>
            <a:r>
              <a:rPr lang="en-IN" sz="3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Domain Understanding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890FD2-E550-6A2F-6B3C-83F54BC270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625828"/>
              </p:ext>
            </p:extLst>
          </p:nvPr>
        </p:nvGraphicFramePr>
        <p:xfrm>
          <a:off x="3889914" y="557189"/>
          <a:ext cx="4625434" cy="5571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Autofit/>
          </a:bodyPr>
          <a:lstStyle/>
          <a:p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906B895C-133B-CB71-A7DB-087F0ADD36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4982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" y="1195697"/>
            <a:ext cx="3236570" cy="4238118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&amp; Project Outcomes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889FD-AB70-BB2A-54AA-10B195412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726" y="202912"/>
            <a:ext cx="4769073" cy="66550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ordering and reduced wait times enhance customer experience.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order logging, billing, and status tracking reduces human errors.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Scalable, secure architecture suitable for cafés of any size.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café service efficiency.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customer satisfaction</a:t>
            </a:r>
            <a:r>
              <a:rPr lang="en-IN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Autofit/>
          </a:bodyPr>
          <a:lstStyle/>
          <a:p>
            <a:r>
              <a:rPr lang="en-IN" sz="4800" b="1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4" name="Rectangle 1">
            <a:extLst>
              <a:ext uri="{FF2B5EF4-FFF2-40B4-BE49-F238E27FC236}">
                <a16:creationId xmlns:a16="http://schemas.microsoft.com/office/drawing/2014/main" id="{57741D29-66AE-34BC-F926-6F140E05E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5889596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1214E-D772-20D2-57B4-018F9362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Implementation Progress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6F209306-0145-8746-61A7-EA5E6EC578B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18318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2709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1060</TotalTime>
  <Words>574</Words>
  <Application>Microsoft Office PowerPoint</Application>
  <PresentationFormat>On-screen Show 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Times New Roman</vt:lpstr>
      <vt:lpstr>Office Theme</vt:lpstr>
      <vt:lpstr>REZY</vt:lpstr>
      <vt:lpstr>    The Future Bifurcation of CA 1 Marks is as Follows</vt:lpstr>
      <vt:lpstr>      Project Title    “Smart Food Pre-Ordering &amp; Table Booking System”    “Skip the wait. Pick up or dine hassle-free.”</vt:lpstr>
      <vt:lpstr>Introduction</vt:lpstr>
      <vt:lpstr>Problem Statement &amp; Domain Understanding</vt:lpstr>
      <vt:lpstr>Project Objectives</vt:lpstr>
      <vt:lpstr>Scope &amp; Project Outcomes</vt:lpstr>
      <vt:lpstr>Tools and Technologies</vt:lpstr>
      <vt:lpstr>Initial Implementation Progress</vt:lpstr>
      <vt:lpstr>Data Flow Diagram</vt:lpstr>
      <vt:lpstr>ER Diagram</vt:lpstr>
      <vt:lpstr>Gantt Chart</vt:lpstr>
      <vt:lpstr>Future Enhancements</vt:lpstr>
      <vt:lpstr>Conclusion</vt:lpstr>
      <vt:lpstr>ThankYou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Vibhor Garg</cp:lastModifiedBy>
  <cp:revision>13</cp:revision>
  <dcterms:created xsi:type="dcterms:W3CDTF">2013-01-27T09:14:16Z</dcterms:created>
  <dcterms:modified xsi:type="dcterms:W3CDTF">2025-08-25T05:11:26Z</dcterms:modified>
  <cp:category/>
</cp:coreProperties>
</file>