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95566"/>
              </p:ext>
            </p:extLst>
          </p:nvPr>
        </p:nvGraphicFramePr>
        <p:xfrm>
          <a:off x="1597957" y="1515035"/>
          <a:ext cx="9159690" cy="361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563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13-11-2024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2:45PM – 3:45PM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20-11-2024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3PM - 4PM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Excel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27-11-2024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3PM - 4PM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Tableau 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03-12-2024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3PM - 4PM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11-12-2024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3PM - 4PM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SURAJ ANIK MEHTA</cp:lastModifiedBy>
  <cp:revision>80</cp:revision>
  <dcterms:created xsi:type="dcterms:W3CDTF">2022-01-08T11:53:28Z</dcterms:created>
  <dcterms:modified xsi:type="dcterms:W3CDTF">2024-11-13T09:35:11Z</dcterms:modified>
</cp:coreProperties>
</file>