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ab352e04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ab352e04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a9453d2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a9453d2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f923a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f923a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f923a4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f923a4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f923a4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9f923a4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f647da0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f647da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f923a4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f923a4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f923a4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f923a4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ab352e040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ab352e040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ab352e040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ab352e040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9453d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9453d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acc4528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acc452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9453d2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9453d2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acc451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acc451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acc451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acc451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9453d2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9453d2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9453d2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9453d2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acc451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aacc451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aacc451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aacc451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cs.tweepy.org/" TargetMode="External"/><Relationship Id="rId4" Type="http://schemas.openxmlformats.org/officeDocument/2006/relationships/hyperlink" Target="https://www.bmc.com/blogs/track-tweets-location/" TargetMode="External"/><Relationship Id="rId5" Type="http://schemas.openxmlformats.org/officeDocument/2006/relationships/hyperlink" Target="https://arxiv.org/ftp/arxiv/papers/1601/1601.06971.pdf" TargetMode="External"/><Relationship Id="rId6" Type="http://schemas.openxmlformats.org/officeDocument/2006/relationships/hyperlink" Target="https://monkeylearn.com/sentiment-analysi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Psychological Aid For Victims in Emergency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2019PCS2006 - Vishal Kumar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2017UCO1550 - Anubhav Dhankhar</a:t>
            </a:r>
            <a:br>
              <a:rPr lang="en"/>
            </a:br>
            <a:r>
              <a:rPr lang="en"/>
              <a:t>2017UCO1576 - Mansi Joshi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2017UCO1621 - Prabhat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using TextBlob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1567550"/>
            <a:ext cx="70389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TextBlob is a python library and offers a simple API to access its methods and perform basic NLP tasks.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Sentiment analysis is basically the process of determining the attitude or the emotion of the writer, i.e., whether it is positive, negative or neutral.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sentiment function of textblob returns polarity.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Cleaning of tweets to remove special characters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Textblob returns a polarity for each tweet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Polarity is a value which lies in the range of [-1,1] where positive value  means positive statement, negative value means negative statement, and 0 means neutral statement.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Analysing the sentiment of a tweet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Inputs - User feeds in the name of the place and the number of tweets required for his study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Tweepy client makes the API call to fetch tweets of that location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Fetched tweets saved in an output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Cleaning of tweets to remove special characters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Textblob returns a polarity for each tweet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Classification of tweets and plotting of 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for multiple cities and suggest a psychologist in a strongly negative environment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query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460250"/>
            <a:ext cx="49815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classification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307850"/>
            <a:ext cx="4664150" cy="30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694750" y="234750"/>
            <a:ext cx="4780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for multiple cities</a:t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5879225" y="4710850"/>
            <a:ext cx="3096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Psyc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ologist suggested to these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25" y="988125"/>
            <a:ext cx="4319126" cy="364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 rotWithShape="1">
          <a:blip r:embed="rId4">
            <a:alphaModFix/>
          </a:blip>
          <a:srcRect b="0" l="0" r="16058" t="0"/>
          <a:stretch/>
        </p:blipFill>
        <p:spPr>
          <a:xfrm>
            <a:off x="5193350" y="165150"/>
            <a:ext cx="3590026" cy="445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 text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973775"/>
            <a:ext cx="8287199" cy="3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Achieved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297500" y="1591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Learnt to use the Twitter API.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Obtained tweets for given coordinates.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Sentiment Analysis and Classification of a given tweet achieved.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Tried integrating step 2 and step 3.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1297500" y="1591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Developer account approval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lot of unstructured data.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Fake profiles on twitter.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1% tweets are </a:t>
            </a:r>
            <a:r>
              <a:rPr lang="en" sz="1600"/>
              <a:t>geotagged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Execution error when trying to integrate “tt.py” and Sentiment module.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a limit of accessing tweets using API.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Lack of communication with all the group members making the project somewhat cumbersome.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Ongoing internships.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from the Project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 - Python, NLP using TextBlob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Anubhav - Python, NLP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Mansi - Python, Use of Twitter APIs and tweepy client, Sentiment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Prabhat -Python , Using API , cleansing of data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86025" y="253825"/>
            <a:ext cx="4861500" cy="11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70575" y="1838875"/>
            <a:ext cx="3651000" cy="1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Design an application identifying the need of psychologist for counselling in an area by finding sentiments of the population location wise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: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Tweepy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documentation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http://docs.tweepy.org/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Stack overflow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https://www.bmc.com/blogs/track-tweets-location/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https://arxiv.org/ftp/arxiv/papers/1601/1601.06971.pdf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https://monkeylearn.com/sentiment-analysis/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TextBlob documentation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Of Work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33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VISHAL KUMAR, ANUBHAV DHANKHAR: Integrating sentiments and tweets of a location and study how to classify tweets.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MANSI JOSHI : Pre-processing of dataset , sentiment analysis of tweets and their classification ,Plotting of results 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PRABHAT KUMAR :  Find and explored various API’s that can be used for this work , Extracted the live tweets using TWEEPY API, added the filter to get location wise tweets. 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585900" y="737225"/>
            <a:ext cx="64611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64425" y="1798075"/>
            <a:ext cx="7189800" cy="27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twitter API has been used to fetch tweets that are used as a dataset in this project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tweets have been extracted and the process is dynamic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Tweets are by nature short-form and contain diverse and relevant topics, making it an excellent dataset for sentiment analysis.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also a great dataset to analyze user engagement with their respective locations, since geo locations can be identified.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of dataset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raw data having polarity is highly susceptible to inconsistency and redundancy.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Remove all URLs (e.g. www.xyz.com), hash tags (e.g. #topic), targets (@username)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Correct the spellings ( sequence of repeated characters is to be handled 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Replace all the emoticons with their sentiment.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all punctuations ,symbols, numbers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Remove Stop Words  Expand Acronyms(we can use a acronym dictionary)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Remove Non-English Tweets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tweets of a Location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Employed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Tweepy is a Python library for accessing the Twitter API. It is great for simple automation and creating twitter bots.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Twitter API exposes dozens of HTTP endpoints that can be used to retrieve, create and delete tweets, retweets and likes.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Twitter streaming API is used to download twitter messages in real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filter tweets using its </a:t>
            </a:r>
            <a:r>
              <a:rPr lang="en" sz="1600"/>
              <a:t>geolocation</a:t>
            </a:r>
            <a:r>
              <a:rPr lang="en" sz="1600"/>
              <a:t> after identifying the bounding box of its longitude and latitude.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Soft computing Technology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88075" y="740925"/>
            <a:ext cx="3441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NLP for the Sentiment analysis.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550" y="973925"/>
            <a:ext cx="4694699" cy="36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