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3"/>
  </p:notesMasterIdLst>
  <p:sldIdLst>
    <p:sldId id="256" r:id="rId5"/>
    <p:sldId id="281" r:id="rId6"/>
    <p:sldId id="344" r:id="rId7"/>
    <p:sldId id="345" r:id="rId8"/>
    <p:sldId id="282" r:id="rId9"/>
    <p:sldId id="346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22" r:id="rId20"/>
    <p:sldId id="323" r:id="rId21"/>
    <p:sldId id="347" r:id="rId22"/>
    <p:sldId id="324" r:id="rId23"/>
    <p:sldId id="325" r:id="rId24"/>
    <p:sldId id="326" r:id="rId25"/>
    <p:sldId id="327" r:id="rId26"/>
    <p:sldId id="329" r:id="rId27"/>
    <p:sldId id="328" r:id="rId28"/>
    <p:sldId id="330" r:id="rId29"/>
    <p:sldId id="331" r:id="rId30"/>
    <p:sldId id="333" r:id="rId31"/>
    <p:sldId id="332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E3C27-4C85-4B6F-A5CB-AABB4FED3049}" v="2" dt="2022-04-08T05:07:00.103"/>
    <p1510:client id="{87BAC479-C458-49CD-8670-EAD64C58E5FB}" v="2" dt="2022-04-14T09:38:55.937"/>
    <p1510:client id="{8B2F1BA7-6138-91D7-136F-51EDFEDFA1E9}" v="10" dt="2022-03-23T03:59:09.395"/>
    <p1510:client id="{9D6825C0-165F-496D-8BB0-BFDF1CC57F03}" v="1" dt="2022-03-16T15:55:40.928"/>
    <p1510:client id="{A1F76549-A280-4D6D-9CFE-A0FAF7AC7670}" v="1" dt="2022-03-15T10:58:34.672"/>
    <p1510:client id="{A9044C6D-C0DC-47C0-8CA7-BBEA78158DE5}" v="2" dt="2022-04-08T06:23:36.306"/>
    <p1510:client id="{C0C025D3-D092-4840-A669-D4E547218995}" v="1" dt="2022-04-08T12:04:29.923"/>
    <p1510:client id="{DB1FDF26-AAA1-43AE-A1C7-261CCDD97425}" v="4" dt="2022-03-19T10:44:20.546"/>
    <p1510:client id="{E732AB1E-A010-456A-A76F-1797829EFD09}" v="1" dt="2022-06-16T11:23:19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ILIPALLI APUROOP" userId="S::s.apuroop@iitg.ac.in::85d3462f-e89a-472d-8515-4b776cf170b0" providerId="AD" clId="Web-{87BAC479-C458-49CD-8670-EAD64C58E5FB}"/>
    <pc:docChg chg="modSld">
      <pc:chgData name="SIGILIPALLI APUROOP" userId="S::s.apuroop@iitg.ac.in::85d3462f-e89a-472d-8515-4b776cf170b0" providerId="AD" clId="Web-{87BAC479-C458-49CD-8670-EAD64C58E5FB}" dt="2022-04-14T09:38:55.937" v="1" actId="1076"/>
      <pc:docMkLst>
        <pc:docMk/>
      </pc:docMkLst>
      <pc:sldChg chg="modSp">
        <pc:chgData name="SIGILIPALLI APUROOP" userId="S::s.apuroop@iitg.ac.in::85d3462f-e89a-472d-8515-4b776cf170b0" providerId="AD" clId="Web-{87BAC479-C458-49CD-8670-EAD64C58E5FB}" dt="2022-04-14T09:38:55.937" v="1" actId="1076"/>
        <pc:sldMkLst>
          <pc:docMk/>
          <pc:sldMk cId="4110948504" sldId="323"/>
        </pc:sldMkLst>
        <pc:picChg chg="mod">
          <ac:chgData name="SIGILIPALLI APUROOP" userId="S::s.apuroop@iitg.ac.in::85d3462f-e89a-472d-8515-4b776cf170b0" providerId="AD" clId="Web-{87BAC479-C458-49CD-8670-EAD64C58E5FB}" dt="2022-04-14T09:38:55.937" v="1" actId="1076"/>
          <ac:picMkLst>
            <pc:docMk/>
            <pc:sldMk cId="4110948504" sldId="323"/>
            <ac:picMk id="2050" creationId="{00000000-0000-0000-0000-000000000000}"/>
          </ac:picMkLst>
        </pc:picChg>
      </pc:sldChg>
      <pc:sldChg chg="modSp">
        <pc:chgData name="SIGILIPALLI APUROOP" userId="S::s.apuroop@iitg.ac.in::85d3462f-e89a-472d-8515-4b776cf170b0" providerId="AD" clId="Web-{87BAC479-C458-49CD-8670-EAD64C58E5FB}" dt="2022-04-14T09:37:43.513" v="0" actId="1076"/>
        <pc:sldMkLst>
          <pc:docMk/>
          <pc:sldMk cId="2902795992" sldId="325"/>
        </pc:sldMkLst>
        <pc:picChg chg="mod">
          <ac:chgData name="SIGILIPALLI APUROOP" userId="S::s.apuroop@iitg.ac.in::85d3462f-e89a-472d-8515-4b776cf170b0" providerId="AD" clId="Web-{87BAC479-C458-49CD-8670-EAD64C58E5FB}" dt="2022-04-14T09:37:43.513" v="0" actId="1076"/>
          <ac:picMkLst>
            <pc:docMk/>
            <pc:sldMk cId="2902795992" sldId="325"/>
            <ac:picMk id="4098" creationId="{00000000-0000-0000-0000-000000000000}"/>
          </ac:picMkLst>
        </pc:picChg>
      </pc:sldChg>
    </pc:docChg>
  </pc:docChgLst>
  <pc:docChgLst>
    <pc:chgData name="SIGILIPALLI APUROOP" userId="S::s.apuroop@iitg.ac.in::85d3462f-e89a-472d-8515-4b776cf170b0" providerId="AD" clId="Web-{A9044C6D-C0DC-47C0-8CA7-BBEA78158DE5}"/>
    <pc:docChg chg="modSld">
      <pc:chgData name="SIGILIPALLI APUROOP" userId="S::s.apuroop@iitg.ac.in::85d3462f-e89a-472d-8515-4b776cf170b0" providerId="AD" clId="Web-{A9044C6D-C0DC-47C0-8CA7-BBEA78158DE5}" dt="2022-04-08T06:23:36.306" v="1" actId="1076"/>
      <pc:docMkLst>
        <pc:docMk/>
      </pc:docMkLst>
      <pc:sldChg chg="modSp">
        <pc:chgData name="SIGILIPALLI APUROOP" userId="S::s.apuroop@iitg.ac.in::85d3462f-e89a-472d-8515-4b776cf170b0" providerId="AD" clId="Web-{A9044C6D-C0DC-47C0-8CA7-BBEA78158DE5}" dt="2022-04-08T06:23:13.227" v="0" actId="1076"/>
        <pc:sldMkLst>
          <pc:docMk/>
          <pc:sldMk cId="4110948504" sldId="323"/>
        </pc:sldMkLst>
        <pc:picChg chg="mod">
          <ac:chgData name="SIGILIPALLI APUROOP" userId="S::s.apuroop@iitg.ac.in::85d3462f-e89a-472d-8515-4b776cf170b0" providerId="AD" clId="Web-{A9044C6D-C0DC-47C0-8CA7-BBEA78158DE5}" dt="2022-04-08T06:23:13.227" v="0" actId="1076"/>
          <ac:picMkLst>
            <pc:docMk/>
            <pc:sldMk cId="4110948504" sldId="323"/>
            <ac:picMk id="2050" creationId="{00000000-0000-0000-0000-000000000000}"/>
          </ac:picMkLst>
        </pc:picChg>
      </pc:sldChg>
      <pc:sldChg chg="modSp">
        <pc:chgData name="SIGILIPALLI APUROOP" userId="S::s.apuroop@iitg.ac.in::85d3462f-e89a-472d-8515-4b776cf170b0" providerId="AD" clId="Web-{A9044C6D-C0DC-47C0-8CA7-BBEA78158DE5}" dt="2022-04-08T06:23:36.306" v="1" actId="1076"/>
        <pc:sldMkLst>
          <pc:docMk/>
          <pc:sldMk cId="1103732710" sldId="324"/>
        </pc:sldMkLst>
        <pc:picChg chg="mod">
          <ac:chgData name="SIGILIPALLI APUROOP" userId="S::s.apuroop@iitg.ac.in::85d3462f-e89a-472d-8515-4b776cf170b0" providerId="AD" clId="Web-{A9044C6D-C0DC-47C0-8CA7-BBEA78158DE5}" dt="2022-04-08T06:23:36.306" v="1" actId="1076"/>
          <ac:picMkLst>
            <pc:docMk/>
            <pc:sldMk cId="1103732710" sldId="324"/>
            <ac:picMk id="3074" creationId="{00000000-0000-0000-0000-000000000000}"/>
          </ac:picMkLst>
        </pc:picChg>
      </pc:sldChg>
    </pc:docChg>
  </pc:docChgLst>
  <pc:docChgLst>
    <pc:chgData name="AMIT PAWAR" userId="S::amitpawar@iitg.ac.in::a9c9bb73-c838-49f4-9413-f25b6d98c94e" providerId="AD" clId="Web-{C0C025D3-D092-4840-A669-D4E547218995}"/>
    <pc:docChg chg="addSld">
      <pc:chgData name="AMIT PAWAR" userId="S::amitpawar@iitg.ac.in::a9c9bb73-c838-49f4-9413-f25b6d98c94e" providerId="AD" clId="Web-{C0C025D3-D092-4840-A669-D4E547218995}" dt="2022-04-08T12:04:29.923" v="0"/>
      <pc:docMkLst>
        <pc:docMk/>
      </pc:docMkLst>
      <pc:sldChg chg="new">
        <pc:chgData name="AMIT PAWAR" userId="S::amitpawar@iitg.ac.in::a9c9bb73-c838-49f4-9413-f25b6d98c94e" providerId="AD" clId="Web-{C0C025D3-D092-4840-A669-D4E547218995}" dt="2022-04-08T12:04:29.923" v="0"/>
        <pc:sldMkLst>
          <pc:docMk/>
          <pc:sldMk cId="3791263531" sldId="347"/>
        </pc:sldMkLst>
      </pc:sldChg>
    </pc:docChg>
  </pc:docChgLst>
  <pc:docChgLst>
    <pc:chgData name="ATUL BUNKAR" userId="S::atul.bunkar@iitg.ac.in::23048edb-63d3-48de-8074-e8d34439df81" providerId="AD" clId="Web-{DB1FDF26-AAA1-43AE-A1C7-261CCDD97425}"/>
    <pc:docChg chg="modSld">
      <pc:chgData name="ATUL BUNKAR" userId="S::atul.bunkar@iitg.ac.in::23048edb-63d3-48de-8074-e8d34439df81" providerId="AD" clId="Web-{DB1FDF26-AAA1-43AE-A1C7-261CCDD97425}" dt="2022-03-19T10:44:20.546" v="3" actId="1076"/>
      <pc:docMkLst>
        <pc:docMk/>
      </pc:docMkLst>
      <pc:sldChg chg="modSp">
        <pc:chgData name="ATUL BUNKAR" userId="S::atul.bunkar@iitg.ac.in::23048edb-63d3-48de-8074-e8d34439df81" providerId="AD" clId="Web-{DB1FDF26-AAA1-43AE-A1C7-261CCDD97425}" dt="2022-03-19T10:44:20.546" v="3" actId="1076"/>
        <pc:sldMkLst>
          <pc:docMk/>
          <pc:sldMk cId="0" sldId="292"/>
        </pc:sldMkLst>
        <pc:picChg chg="mod">
          <ac:chgData name="ATUL BUNKAR" userId="S::atul.bunkar@iitg.ac.in::23048edb-63d3-48de-8074-e8d34439df81" providerId="AD" clId="Web-{DB1FDF26-AAA1-43AE-A1C7-261CCDD97425}" dt="2022-03-19T10:44:20.546" v="3" actId="1076"/>
          <ac:picMkLst>
            <pc:docMk/>
            <pc:sldMk cId="0" sldId="292"/>
            <ac:picMk id="6146" creationId="{00000000-0000-0000-0000-000000000000}"/>
          </ac:picMkLst>
        </pc:picChg>
      </pc:sldChg>
    </pc:docChg>
  </pc:docChgLst>
  <pc:docChgLst>
    <pc:chgData name="DIVYANSHU NAUNI" userId="S::divyanshu_nauni@iitg.ac.in::a2f37185-959a-4cc3-9e22-130563426dc6" providerId="AD" clId="Web-{E732AB1E-A010-456A-A76F-1797829EFD09}"/>
    <pc:docChg chg="modSld">
      <pc:chgData name="DIVYANSHU NAUNI" userId="S::divyanshu_nauni@iitg.ac.in::a2f37185-959a-4cc3-9e22-130563426dc6" providerId="AD" clId="Web-{E732AB1E-A010-456A-A76F-1797829EFD09}" dt="2022-06-16T11:23:19.187" v="0" actId="1076"/>
      <pc:docMkLst>
        <pc:docMk/>
      </pc:docMkLst>
      <pc:sldChg chg="modSp">
        <pc:chgData name="DIVYANSHU NAUNI" userId="S::divyanshu_nauni@iitg.ac.in::a2f37185-959a-4cc3-9e22-130563426dc6" providerId="AD" clId="Web-{E732AB1E-A010-456A-A76F-1797829EFD09}" dt="2022-06-16T11:23:19.187" v="0" actId="1076"/>
        <pc:sldMkLst>
          <pc:docMk/>
          <pc:sldMk cId="0" sldId="288"/>
        </pc:sldMkLst>
        <pc:picChg chg="mod">
          <ac:chgData name="DIVYANSHU NAUNI" userId="S::divyanshu_nauni@iitg.ac.in::a2f37185-959a-4cc3-9e22-130563426dc6" providerId="AD" clId="Web-{E732AB1E-A010-456A-A76F-1797829EFD09}" dt="2022-06-16T11:23:19.187" v="0" actId="1076"/>
          <ac:picMkLst>
            <pc:docMk/>
            <pc:sldMk cId="0" sldId="288"/>
            <ac:picMk id="2050" creationId="{00000000-0000-0000-0000-000000000000}"/>
          </ac:picMkLst>
        </pc:picChg>
      </pc:sldChg>
    </pc:docChg>
  </pc:docChgLst>
  <pc:docChgLst>
    <pc:chgData name="JATIN GUPTA" userId="S::j.gupta@iitg.ac.in::bbb84692-38d0-419d-8910-26095a77591a" providerId="AD" clId="Web-{A1F76549-A280-4D6D-9CFE-A0FAF7AC7670}"/>
    <pc:docChg chg="modSld">
      <pc:chgData name="JATIN GUPTA" userId="S::j.gupta@iitg.ac.in::bbb84692-38d0-419d-8910-26095a77591a" providerId="AD" clId="Web-{A1F76549-A280-4D6D-9CFE-A0FAF7AC7670}" dt="2022-03-15T10:58:34.672" v="0" actId="1076"/>
      <pc:docMkLst>
        <pc:docMk/>
      </pc:docMkLst>
      <pc:sldChg chg="modSp">
        <pc:chgData name="JATIN GUPTA" userId="S::j.gupta@iitg.ac.in::bbb84692-38d0-419d-8910-26095a77591a" providerId="AD" clId="Web-{A1F76549-A280-4D6D-9CFE-A0FAF7AC7670}" dt="2022-03-15T10:58:34.672" v="0" actId="1076"/>
        <pc:sldMkLst>
          <pc:docMk/>
          <pc:sldMk cId="0" sldId="289"/>
        </pc:sldMkLst>
        <pc:spChg chg="mod">
          <ac:chgData name="JATIN GUPTA" userId="S::j.gupta@iitg.ac.in::bbb84692-38d0-419d-8910-26095a77591a" providerId="AD" clId="Web-{A1F76549-A280-4D6D-9CFE-A0FAF7AC7670}" dt="2022-03-15T10:58:34.672" v="0" actId="1076"/>
          <ac:spMkLst>
            <pc:docMk/>
            <pc:sldMk cId="0" sldId="289"/>
            <ac:spMk id="2" creationId="{00000000-0000-0000-0000-000000000000}"/>
          </ac:spMkLst>
        </pc:spChg>
      </pc:sldChg>
    </pc:docChg>
  </pc:docChgLst>
  <pc:docChgLst>
    <pc:chgData name="HARSH BIJWE" userId="S::harsh.bijwe@iitg.ac.in::eb6eb17e-9d5a-4991-ac17-2cb733a7bc46" providerId="AD" clId="Web-{8B2F1BA7-6138-91D7-136F-51EDFEDFA1E9}"/>
    <pc:docChg chg="modSld">
      <pc:chgData name="HARSH BIJWE" userId="S::harsh.bijwe@iitg.ac.in::eb6eb17e-9d5a-4991-ac17-2cb733a7bc46" providerId="AD" clId="Web-{8B2F1BA7-6138-91D7-136F-51EDFEDFA1E9}" dt="2022-03-23T03:59:09.395" v="9" actId="14100"/>
      <pc:docMkLst>
        <pc:docMk/>
      </pc:docMkLst>
      <pc:sldChg chg="modSp">
        <pc:chgData name="HARSH BIJWE" userId="S::harsh.bijwe@iitg.ac.in::eb6eb17e-9d5a-4991-ac17-2cb733a7bc46" providerId="AD" clId="Web-{8B2F1BA7-6138-91D7-136F-51EDFEDFA1E9}" dt="2022-03-23T03:59:05.504" v="7" actId="14100"/>
        <pc:sldMkLst>
          <pc:docMk/>
          <pc:sldMk cId="0" sldId="292"/>
        </pc:sldMkLst>
        <pc:picChg chg="mod">
          <ac:chgData name="HARSH BIJWE" userId="S::harsh.bijwe@iitg.ac.in::eb6eb17e-9d5a-4991-ac17-2cb733a7bc46" providerId="AD" clId="Web-{8B2F1BA7-6138-91D7-136F-51EDFEDFA1E9}" dt="2022-03-23T03:59:05.504" v="7" actId="14100"/>
          <ac:picMkLst>
            <pc:docMk/>
            <pc:sldMk cId="0" sldId="292"/>
            <ac:picMk id="6146" creationId="{00000000-0000-0000-0000-000000000000}"/>
          </ac:picMkLst>
        </pc:picChg>
      </pc:sldChg>
      <pc:sldChg chg="modSp">
        <pc:chgData name="HARSH BIJWE" userId="S::harsh.bijwe@iitg.ac.in::eb6eb17e-9d5a-4991-ac17-2cb733a7bc46" providerId="AD" clId="Web-{8B2F1BA7-6138-91D7-136F-51EDFEDFA1E9}" dt="2022-03-23T03:59:09.395" v="9" actId="14100"/>
        <pc:sldMkLst>
          <pc:docMk/>
          <pc:sldMk cId="0" sldId="293"/>
        </pc:sldMkLst>
        <pc:picChg chg="mod">
          <ac:chgData name="HARSH BIJWE" userId="S::harsh.bijwe@iitg.ac.in::eb6eb17e-9d5a-4991-ac17-2cb733a7bc46" providerId="AD" clId="Web-{8B2F1BA7-6138-91D7-136F-51EDFEDFA1E9}" dt="2022-03-23T03:59:09.395" v="9" actId="14100"/>
          <ac:picMkLst>
            <pc:docMk/>
            <pc:sldMk cId="0" sldId="293"/>
            <ac:picMk id="7170" creationId="{00000000-0000-0000-0000-000000000000}"/>
          </ac:picMkLst>
        </pc:picChg>
      </pc:sldChg>
    </pc:docChg>
  </pc:docChgLst>
  <pc:docChgLst>
    <pc:chgData name="SIGILIPALLI APUROOP" userId="S::s.apuroop@iitg.ac.in::85d3462f-e89a-472d-8515-4b776cf170b0" providerId="AD" clId="Web-{1FAE3C27-4C85-4B6F-A5CB-AABB4FED3049}"/>
    <pc:docChg chg="modSld">
      <pc:chgData name="SIGILIPALLI APUROOP" userId="S::s.apuroop@iitg.ac.in::85d3462f-e89a-472d-8515-4b776cf170b0" providerId="AD" clId="Web-{1FAE3C27-4C85-4B6F-A5CB-AABB4FED3049}" dt="2022-04-08T05:07:00.103" v="1" actId="1076"/>
      <pc:docMkLst>
        <pc:docMk/>
      </pc:docMkLst>
      <pc:sldChg chg="modSp">
        <pc:chgData name="SIGILIPALLI APUROOP" userId="S::s.apuroop@iitg.ac.in::85d3462f-e89a-472d-8515-4b776cf170b0" providerId="AD" clId="Web-{1FAE3C27-4C85-4B6F-A5CB-AABB4FED3049}" dt="2022-04-08T05:07:00.103" v="1" actId="1076"/>
        <pc:sldMkLst>
          <pc:docMk/>
          <pc:sldMk cId="0" sldId="292"/>
        </pc:sldMkLst>
        <pc:picChg chg="mod">
          <ac:chgData name="SIGILIPALLI APUROOP" userId="S::s.apuroop@iitg.ac.in::85d3462f-e89a-472d-8515-4b776cf170b0" providerId="AD" clId="Web-{1FAE3C27-4C85-4B6F-A5CB-AABB4FED3049}" dt="2022-04-08T05:07:00.103" v="1" actId="1076"/>
          <ac:picMkLst>
            <pc:docMk/>
            <pc:sldMk cId="0" sldId="292"/>
            <ac:picMk id="6146" creationId="{00000000-0000-0000-0000-000000000000}"/>
          </ac:picMkLst>
        </pc:picChg>
      </pc:sldChg>
    </pc:docChg>
  </pc:docChgLst>
  <pc:docChgLst>
    <pc:chgData name="LAKSHITA" userId="S::lakshita19@iitg.ac.in::eb004abd-bda4-4f95-9599-ee20c2c2cd8b" providerId="AD" clId="Web-{9D6825C0-165F-496D-8BB0-BFDF1CC57F03}"/>
    <pc:docChg chg="modSld">
      <pc:chgData name="LAKSHITA" userId="S::lakshita19@iitg.ac.in::eb004abd-bda4-4f95-9599-ee20c2c2cd8b" providerId="AD" clId="Web-{9D6825C0-165F-496D-8BB0-BFDF1CC57F03}" dt="2022-03-16T15:55:40.928" v="0" actId="1076"/>
      <pc:docMkLst>
        <pc:docMk/>
      </pc:docMkLst>
      <pc:sldChg chg="modSp">
        <pc:chgData name="LAKSHITA" userId="S::lakshita19@iitg.ac.in::eb004abd-bda4-4f95-9599-ee20c2c2cd8b" providerId="AD" clId="Web-{9D6825C0-165F-496D-8BB0-BFDF1CC57F03}" dt="2022-03-16T15:55:40.928" v="0" actId="1076"/>
        <pc:sldMkLst>
          <pc:docMk/>
          <pc:sldMk cId="0" sldId="291"/>
        </pc:sldMkLst>
        <pc:picChg chg="mod">
          <ac:chgData name="LAKSHITA" userId="S::lakshita19@iitg.ac.in::eb004abd-bda4-4f95-9599-ee20c2c2cd8b" providerId="AD" clId="Web-{9D6825C0-165F-496D-8BB0-BFDF1CC57F03}" dt="2022-03-16T15:55:40.928" v="0" actId="1076"/>
          <ac:picMkLst>
            <pc:docMk/>
            <pc:sldMk cId="0" sldId="291"/>
            <ac:picMk id="51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8C449-D05C-4193-9ADE-3B64AF7108A1}" type="datetimeFigureOut">
              <a:rPr lang="en-US" smtClean="0"/>
              <a:pPr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5E7A-0EFC-4F3F-8FA7-0813E1EF3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8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8560" y="386100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992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9508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61240" y="132912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856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9508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61240" y="3861000"/>
            <a:ext cx="253908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9" y="1327153"/>
            <a:ext cx="7878048" cy="4268337"/>
          </a:xfrm>
          <a:prstGeom prst="rect">
            <a:avLst/>
          </a:prstGeom>
        </p:spPr>
        <p:txBody>
          <a:bodyPr/>
          <a:lstStyle>
            <a:lvl1pPr marL="290426" indent="-290426" algn="l" rtl="0" eaLnBrk="0" fontAlgn="base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itchFamily="2" charset="2"/>
              <a:buBlip>
                <a:blip r:embed="rId2"/>
              </a:buBlip>
              <a:defRPr lang="en-US" sz="2399" b="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63411" indent="-174573">
              <a:lnSpc>
                <a:spcPct val="110000"/>
              </a:lnSpc>
              <a:defRPr sz="1799"/>
            </a:lvl2pPr>
            <a:lvl3pPr marL="682420" indent="-172986">
              <a:lnSpc>
                <a:spcPct val="110000"/>
              </a:lnSpc>
              <a:defRPr sz="1600"/>
            </a:lvl3pPr>
            <a:lvl4pPr marL="914126" indent="-172986">
              <a:lnSpc>
                <a:spcPct val="110000"/>
              </a:lnSpc>
              <a:buFont typeface="Arial" pitchFamily="34" charset="0"/>
              <a:buChar char="–"/>
              <a:defRPr sz="1400"/>
            </a:lvl4pPr>
            <a:lvl5pPr marL="1318817" indent="-347559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6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209551"/>
            <a:ext cx="7874000" cy="53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124200" y="6579165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Copyright 2016 Xilinx</a:t>
            </a:r>
          </a:p>
        </p:txBody>
      </p:sp>
    </p:spTree>
    <p:extLst>
      <p:ext uri="{BB962C8B-B14F-4D97-AF65-F5344CB8AC3E}">
        <p14:creationId xmlns:p14="http://schemas.microsoft.com/office/powerpoint/2010/main" val="9928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29120"/>
            <a:ext cx="7886520" cy="4847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788652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3408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4847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9920" y="386100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735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t-E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856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9920" y="1329120"/>
            <a:ext cx="384840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8560" y="3861000"/>
            <a:ext cx="7886520" cy="2311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t-EE" sz="45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t-EE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IN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r>
              <a:rPr lang="en-IN" sz="2400" b="0" strike="noStrike" spc="-1">
                <a:latin typeface="Times New Roman"/>
              </a:rPr>
              <a:t>© Copyright 2016 Xilinx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8B30FF5-E91F-43E6-B444-CC36734D4707}" type="slidenum">
              <a:rPr lang="en-IN" sz="9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1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5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135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t-EE" sz="135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t-E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600" y="1122480"/>
            <a:ext cx="8001000" cy="27637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800">
                <a:ea typeface="SimSun" pitchFamily="2" charset="-122"/>
              </a:rPr>
              <a:t>Introduction to High-Level Synthesis with Vivado HLS</a:t>
            </a:r>
            <a:endParaRPr lang="et-EE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55358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6981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81200" y="5601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Here select </a:t>
            </a:r>
            <a:r>
              <a:rPr lang="en-US" err="1">
                <a:solidFill>
                  <a:srgbClr val="FF0000"/>
                </a:solidFill>
              </a:rPr>
              <a:t>Vivado</a:t>
            </a:r>
            <a:r>
              <a:rPr lang="en-US">
                <a:solidFill>
                  <a:srgbClr val="FF0000"/>
                </a:solidFill>
              </a:rPr>
              <a:t> System Edition button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5400"/>
            <a:ext cx="70104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853440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endParaRPr lang="en-US"/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/>
              <a:t>Go to: All apps =&gt; Xilinx Design Tools =&gt; Manage Xilinx Licenses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761162"/>
            <a:ext cx="8153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02" y="640333"/>
            <a:ext cx="8534399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License Setup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14400"/>
            <a:ext cx="66389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r>
              <a:rPr sz="2000">
                <a:solidFill>
                  <a:schemeClr val="tx1"/>
                </a:solidFill>
              </a:rPr>
              <a:t>Following are the synthesis, optimization, and analysis steps in the Vivado HLS design process:</a:t>
            </a:r>
          </a:p>
          <a:p>
            <a:pPr marL="457200" indent="-457200"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</a:rPr>
              <a:t>Create a project with an initial solution.</a:t>
            </a:r>
          </a:p>
          <a:p>
            <a:pPr marL="457200" indent="-457200"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</a:rPr>
              <a:t>Verify the C simulation executes without error.</a:t>
            </a:r>
          </a:p>
          <a:p>
            <a:pPr marL="457200" indent="-457200"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</a:rPr>
              <a:t>Run synthesis to obtain a set of results.</a:t>
            </a:r>
          </a:p>
          <a:p>
            <a:pPr marL="457200" indent="-457200">
              <a:buFont typeface="+mj-lt"/>
              <a:buAutoNum type="arabicPeriod"/>
            </a:pPr>
            <a:r>
              <a:rPr sz="2000">
                <a:solidFill>
                  <a:schemeClr val="tx1"/>
                </a:solidFill>
              </a:rPr>
              <a:t>Analyze the results.</a:t>
            </a:r>
          </a:p>
          <a:p>
            <a:r>
              <a:rPr sz="2000">
                <a:solidFill>
                  <a:schemeClr val="tx1"/>
                </a:solidFill>
              </a:rPr>
              <a:t>After analyzing the results, you can create a new solution for the project with dierent constraints and optimization directives and synthesize the new solution</a:t>
            </a:r>
            <a:r>
              <a:rPr sz="2000"/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09550"/>
            <a:ext cx="8534400" cy="704850"/>
          </a:xfrm>
        </p:spPr>
        <p:txBody>
          <a:bodyPr/>
          <a:lstStyle/>
          <a:p>
            <a:r>
              <a:rPr lang="en-US" sz="3000" b="1"/>
              <a:t>Vivado HLS Synthesis and Analysis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75057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09550"/>
            <a:ext cx="8534400" cy="704850"/>
          </a:xfrm>
        </p:spPr>
        <p:txBody>
          <a:bodyPr/>
          <a:lstStyle/>
          <a:p>
            <a:r>
              <a:rPr lang="en-US" sz="3000" b="1"/>
              <a:t>Vivado HLS Synthesis and Analysis Steps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8001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2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6" y="559279"/>
            <a:ext cx="7848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94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3FD332-E6BB-4890-3E7D-D5563594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6493C-A4BB-791F-B66D-95AF5DA9D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8FECD-67CF-08DA-158C-2B2D3212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" y="694426"/>
            <a:ext cx="8386762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73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3999"/>
            <a:ext cx="8309847" cy="4419601"/>
          </a:xfrm>
        </p:spPr>
        <p:txBody>
          <a:bodyPr/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>
                <a:solidFill>
                  <a:schemeClr val="tx1"/>
                </a:solidFill>
                <a:cs typeface="Arial" pitchFamily="34" charset="0"/>
              </a:rPr>
              <a:t>After completing this module, you will be able to:</a:t>
            </a:r>
          </a:p>
          <a:p>
            <a:pPr>
              <a:lnSpc>
                <a:spcPts val="1000"/>
              </a:lnSpc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400"/>
              <a:t>Describe the high level synthesis flow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Understand the control and </a:t>
            </a:r>
            <a:r>
              <a:rPr lang="en-US" sz="2400" err="1"/>
              <a:t>datapath</a:t>
            </a:r>
            <a:r>
              <a:rPr lang="en-US" sz="2400"/>
              <a:t> extraction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Describe scheduling and binding phases of the HLS flow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List directives set by Vivado HLS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List comprehensive language support in Vivado HLS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/>
              <a:t>Identify steps involved in validation and verification flows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8548"/>
            <a:ext cx="8277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79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53400" cy="582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45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57200"/>
            <a:ext cx="6581775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384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762000"/>
            <a:ext cx="78867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6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85421"/>
            <a:ext cx="7924800" cy="553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299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1628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62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7581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1905000"/>
            <a:ext cx="76295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21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8763"/>
            <a:ext cx="8153401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0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0010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73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" y="914400"/>
            <a:ext cx="8429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28560" y="365040"/>
            <a:ext cx="7886520" cy="735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300" b="1" strike="noStrike" spc="-1">
                <a:solidFill>
                  <a:srgbClr val="000000"/>
                </a:solidFill>
                <a:latin typeface="Calibri Light"/>
              </a:rPr>
              <a:t>Introduction</a:t>
            </a:r>
            <a:endParaRPr lang="et-EE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81000" y="1329120"/>
            <a:ext cx="8134080" cy="4847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/>
              <a:t>The Xilinx® Vivado® High-Level Synthesis (HLS) tool transforms a C specification into a register transfer level (RTL) implementation that you can synthesize into a Xilinx field programmable gate array (FPGA). </a:t>
            </a:r>
          </a:p>
          <a:p>
            <a:pPr>
              <a:buFont typeface="Wingdings" pitchFamily="2" charset="2"/>
              <a:buChar char="Ø"/>
            </a:pPr>
            <a:r>
              <a:rPr lang="en-US" sz="2400"/>
              <a:t>You can write C specifications in C, C++, or SystemC, and the FPGA provides a massively parallel architecture with benefits in performance, cost, and power over traditional processors.</a:t>
            </a:r>
            <a:endParaRPr lang="et-EE" sz="2400"/>
          </a:p>
          <a:p>
            <a:endParaRPr lang="et-EE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99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09600"/>
            <a:ext cx="88963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29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799"/>
            <a:ext cx="862965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787280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027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609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5-1-2. </a:t>
            </a:r>
            <a:r>
              <a:rPr lang="en-US"/>
              <a:t>Click on ‘+’ of loop </a:t>
            </a:r>
            <a:r>
              <a:rPr lang="en-US" b="1"/>
              <a:t>Row </a:t>
            </a:r>
            <a:r>
              <a:rPr lang="en-US"/>
              <a:t>to expand, and then similarly click on sub-loops </a:t>
            </a:r>
            <a:r>
              <a:rPr lang="en-US" b="1"/>
              <a:t>Col </a:t>
            </a:r>
            <a:r>
              <a:rPr lang="en-US"/>
              <a:t>and </a:t>
            </a:r>
            <a:r>
              <a:rPr lang="en-US" b="1"/>
              <a:t>Product </a:t>
            </a:r>
            <a:r>
              <a:rPr lang="en-US"/>
              <a:t>to fully expand the loop hierarchy.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255931"/>
            <a:ext cx="8086725" cy="506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9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07720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84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556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57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17176"/>
            <a:ext cx="8629650" cy="553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151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914400"/>
            <a:ext cx="7848601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792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1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84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0984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</a:rPr>
              <a:t>.</a:t>
            </a:r>
            <a:endParaRPr altLang="zh-CN" sz="20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8534400" cy="381000"/>
          </a:xfrm>
        </p:spPr>
        <p:txBody>
          <a:bodyPr/>
          <a:lstStyle/>
          <a:p>
            <a:r>
              <a:rPr lang="en-US" sz="3000" b="1"/>
              <a:t>Contd..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229600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7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122357" cy="51256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High-Level Synthesis</a:t>
            </a:r>
          </a:p>
          <a:p>
            <a:pPr lvl="1"/>
            <a:r>
              <a:rPr lang="en-US"/>
              <a:t>-Creates an RTL implementation from C, C++, System C, OpenCL API C kernel code</a:t>
            </a:r>
          </a:p>
          <a:p>
            <a:pPr lvl="1"/>
            <a:r>
              <a:rPr lang="en-US"/>
              <a:t>-Extracts control and dataflow from the source code</a:t>
            </a:r>
          </a:p>
          <a:p>
            <a:pPr lvl="1"/>
            <a:r>
              <a:rPr lang="en-US"/>
              <a:t>-Implements the design based on defaults and user applied directives</a:t>
            </a:r>
          </a:p>
          <a:p>
            <a:r>
              <a:rPr lang="en-US">
                <a:solidFill>
                  <a:srgbClr val="FF0000"/>
                </a:solidFill>
              </a:rPr>
              <a:t>Many implementation are possible from the same source description</a:t>
            </a:r>
          </a:p>
          <a:p>
            <a:pPr lvl="1"/>
            <a:r>
              <a:rPr lang="en-US"/>
              <a:t>-Smaller designs, faster designs, optimal designs</a:t>
            </a:r>
          </a:p>
          <a:p>
            <a:pPr lvl="1"/>
            <a:r>
              <a:rPr lang="en-US"/>
              <a:t>-Enables design exploration</a:t>
            </a:r>
          </a:p>
          <a:p>
            <a:pPr lv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High-Level Synthesis: HLS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19201"/>
            <a:ext cx="4625928" cy="4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27153"/>
            <a:ext cx="8309847" cy="4616447"/>
          </a:xfrm>
        </p:spPr>
        <p:txBody>
          <a:bodyPr>
            <a:normAutofit lnSpcReduction="10000"/>
          </a:bodyPr>
          <a:lstStyle/>
          <a:p>
            <a:pPr lvl="0"/>
            <a:r>
              <a:rPr lang="en-US">
                <a:solidFill>
                  <a:schemeClr val="tx1"/>
                </a:solidFill>
              </a:rPr>
              <a:t>Algorithmic-based approaches are getting popular due to accelerated design time and time to market (TTM)</a:t>
            </a:r>
          </a:p>
          <a:p>
            <a:pPr lvl="1"/>
            <a:r>
              <a:rPr lang="en-US"/>
              <a:t>Larger designs pose challenges in design and verification of hardware at HDL level</a:t>
            </a:r>
          </a:p>
          <a:p>
            <a:pPr lvl="0"/>
            <a:r>
              <a:rPr sz="2400">
                <a:solidFill>
                  <a:schemeClr val="tx1"/>
                </a:solidFill>
              </a:rPr>
              <a:t>Industry trend is moving towards hardware acceleration to enhance performance and productivity</a:t>
            </a:r>
          </a:p>
          <a:p>
            <a:pPr lvl="1"/>
            <a:r>
              <a:rPr lang="en-US"/>
              <a:t>CPU-intensive tasks can be offloaded to hardware accelerator in FPGA</a:t>
            </a:r>
          </a:p>
          <a:p>
            <a:pPr lvl="1"/>
            <a:r>
              <a:rPr lang="en-US"/>
              <a:t>Hardware accelerators require a lot of time to understand and design</a:t>
            </a:r>
          </a:p>
          <a:p>
            <a:pPr lvl="0"/>
            <a:r>
              <a:rPr sz="2400">
                <a:solidFill>
                  <a:schemeClr val="tx1"/>
                </a:solidFill>
              </a:rPr>
              <a:t>Vivado HLS tool converts algorithmic description written in C-based design flow into hardware description (RTL)</a:t>
            </a:r>
          </a:p>
          <a:p>
            <a:pPr lvl="1"/>
            <a:r>
              <a:rPr lang="en-US"/>
              <a:t>Elevates the abstraction level from RTL to algorithms</a:t>
            </a:r>
          </a:p>
          <a:p>
            <a:pPr lvl="0"/>
            <a:r>
              <a:rPr sz="2400">
                <a:solidFill>
                  <a:schemeClr val="tx1"/>
                </a:solidFill>
              </a:rPr>
              <a:t>High-level synthesis is essential for maintaining design productivity for large designs</a:t>
            </a: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Need for High-Level Synthesis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0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1"/>
            <a:ext cx="8309847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400">
                <a:solidFill>
                  <a:schemeClr val="tx1"/>
                </a:solidFill>
              </a:rPr>
              <a:t>Synthesis is not supported for some constructs, including:</a:t>
            </a:r>
          </a:p>
          <a:p>
            <a:r>
              <a:rPr lang="en-US" sz="2400">
                <a:solidFill>
                  <a:srgbClr val="FF0000"/>
                </a:solidFill>
              </a:rPr>
              <a:t>Dynamic memory allocation: 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     - </a:t>
            </a:r>
            <a:r>
              <a:rPr lang="en-US" sz="1900">
                <a:solidFill>
                  <a:schemeClr val="tx1"/>
                </a:solidFill>
              </a:rPr>
              <a:t>An FPGA has a fixed set of resources, and the dynamic creation and freeing of memory resources is not supported.</a:t>
            </a:r>
          </a:p>
          <a:p>
            <a:r>
              <a:rPr lang="en-US" sz="2400">
                <a:solidFill>
                  <a:srgbClr val="FF0000"/>
                </a:solidFill>
              </a:rPr>
              <a:t>Operating system (OS) operations: </a:t>
            </a:r>
          </a:p>
          <a:p>
            <a:pPr marL="0" indent="0">
              <a:buNone/>
            </a:pPr>
            <a:r>
              <a:rPr lang="en-US" sz="1900">
                <a:solidFill>
                  <a:schemeClr val="tx1"/>
                </a:solidFill>
              </a:rPr>
              <a:t>   - All data to and from the FPGA must be read from the input ports or written to output ports.</a:t>
            </a:r>
          </a:p>
          <a:p>
            <a:pPr marL="0" indent="0">
              <a:buNone/>
            </a:pPr>
            <a:r>
              <a:rPr lang="en-US" sz="1900">
                <a:solidFill>
                  <a:schemeClr val="tx1"/>
                </a:solidFill>
              </a:rPr>
              <a:t>   - OS operations, such as file read/write or OS queries like time and date, are not supported.</a:t>
            </a:r>
          </a:p>
          <a:p>
            <a:pPr marL="0" indent="0">
              <a:buNone/>
            </a:pPr>
            <a:r>
              <a:rPr lang="en-US" sz="1900">
                <a:solidFill>
                  <a:schemeClr val="tx1"/>
                </a:solidFill>
              </a:rPr>
              <a:t>    - Instead, the C test bench can perform these operations and pass the data into the function for  synthesis as function arguments.</a:t>
            </a:r>
          </a:p>
          <a:p>
            <a:r>
              <a:rPr lang="en-US" sz="2400">
                <a:solidFill>
                  <a:srgbClr val="FF0000"/>
                </a:solidFill>
              </a:rPr>
              <a:t>Many of the C++ Standard Template Libraries (STLs) contain function recursion and use dynamic memory allocation</a:t>
            </a:r>
            <a:r>
              <a:rPr lang="en-US" sz="1900">
                <a:solidFill>
                  <a:schemeClr val="tx1"/>
                </a:solidFill>
              </a:rPr>
              <a:t>. For this reason, the STLs cannot be synthesized.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Contd..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sz="2400">
                <a:solidFill>
                  <a:schemeClr val="tx1"/>
                </a:solidFill>
              </a:rPr>
              <a:t>For users wishing to install one of the full Vivado Editions, there are three choices.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sz="2400">
                <a:solidFill>
                  <a:schemeClr val="tx1"/>
                </a:solidFill>
              </a:rPr>
              <a:t>Vivado Design Suite - HLx Editions:</a:t>
            </a:r>
          </a:p>
          <a:p>
            <a:pPr>
              <a:buFont typeface="Wingdings" pitchFamily="2" charset="2"/>
              <a:buChar char="q"/>
            </a:pPr>
            <a:r>
              <a:rPr sz="2400">
                <a:solidFill>
                  <a:schemeClr val="tx1"/>
                </a:solidFill>
              </a:rPr>
              <a:t> WebPack and Editions: Web installer for windows</a:t>
            </a:r>
          </a:p>
          <a:p>
            <a:pPr>
              <a:buFont typeface="Wingdings" pitchFamily="2" charset="2"/>
              <a:buChar char="q"/>
            </a:pPr>
            <a:r>
              <a:rPr sz="2400">
                <a:solidFill>
                  <a:schemeClr val="tx1"/>
                </a:solidFill>
              </a:rPr>
              <a:t> WebPack and Editions: Web installer for Linux</a:t>
            </a:r>
          </a:p>
          <a:p>
            <a:pPr>
              <a:buFont typeface="Wingdings" pitchFamily="2" charset="2"/>
              <a:buChar char="q"/>
            </a:pPr>
            <a:r>
              <a:rPr sz="2400">
                <a:solidFill>
                  <a:schemeClr val="tx1"/>
                </a:solidFill>
              </a:rPr>
              <a:t> All OS Single File Download</a:t>
            </a:r>
          </a:p>
          <a:p>
            <a:pPr>
              <a:buFont typeface="Wingdings" pitchFamily="2" charset="2"/>
              <a:buChar char="q"/>
            </a:pPr>
            <a:endParaRPr altLang="zh-CN" sz="2400">
              <a:solidFill>
                <a:schemeClr val="tx1"/>
              </a:solidFill>
            </a:endParaRPr>
          </a:p>
          <a:p>
            <a:pPr>
              <a:buNone/>
            </a:pPr>
            <a:r>
              <a:rPr>
                <a:solidFill>
                  <a:schemeClr val="tx1"/>
                </a:solidFill>
              </a:rPr>
              <a:t>All Editions and download options are available on the Xilinx website: </a:t>
            </a:r>
            <a:r>
              <a:rPr>
                <a:solidFill>
                  <a:srgbClr val="FF0000"/>
                </a:solidFill>
              </a:rPr>
              <a:t>www.xilinx.com</a:t>
            </a:r>
            <a:endParaRPr altLang="zh-CN" sz="240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1"/>
            <a:ext cx="8309847" cy="2514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tabLst>
                <a:tab pos="228600" algn="l"/>
              </a:tabLst>
            </a:pPr>
            <a:endParaRPr>
              <a:solidFill>
                <a:schemeClr val="tx1"/>
              </a:solidFill>
            </a:endParaRP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>
                <a:solidFill>
                  <a:schemeClr val="tx1"/>
                </a:solidFill>
              </a:rPr>
              <a:t>To download a full Edition of the Vivado Design Suite:</a:t>
            </a:r>
          </a:p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lang="en-US" sz="2400">
                <a:solidFill>
                  <a:schemeClr val="tx1"/>
                </a:solidFill>
              </a:rPr>
              <a:t>G</a:t>
            </a:r>
            <a:r>
              <a:rPr sz="2400">
                <a:solidFill>
                  <a:schemeClr val="tx1"/>
                </a:solidFill>
              </a:rPr>
              <a:t>oto: 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>
                <a:solidFill>
                  <a:srgbClr val="FF0000"/>
                </a:solidFill>
                <a:hlinkClick r:id="rId3"/>
              </a:rPr>
              <a:t>www.xilinx.com</a:t>
            </a:r>
            <a:r>
              <a:rPr>
                <a:solidFill>
                  <a:srgbClr val="FF0000"/>
                </a:solidFill>
              </a:rPr>
              <a:t> =&gt;Support=&gt;Downloads &amp; Licensing 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>
                <a:solidFill>
                  <a:schemeClr val="tx1"/>
                </a:solidFill>
              </a:rPr>
              <a:t>Under the Version heading, click the version of the tools you want to download</a:t>
            </a:r>
          </a:p>
          <a:p>
            <a:pPr marL="457200" indent="-457200">
              <a:lnSpc>
                <a:spcPts val="2200"/>
              </a:lnSpc>
              <a:buAutoNum type="arabicPeriod"/>
              <a:tabLst>
                <a:tab pos="228600" algn="l"/>
              </a:tabLst>
            </a:pPr>
            <a:r>
              <a:rPr>
                <a:solidFill>
                  <a:schemeClr val="tx1"/>
                </a:solidFill>
              </a:rPr>
              <a:t>Click the link for the installer you want to download.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Contd..Download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81400"/>
            <a:ext cx="7086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43001"/>
            <a:ext cx="8309847" cy="4800600"/>
          </a:xfrm>
        </p:spPr>
        <p:txBody>
          <a:bodyPr>
            <a:normAutofit/>
          </a:bodyPr>
          <a:lstStyle/>
          <a:p>
            <a:pPr>
              <a:lnSpc>
                <a:spcPts val="2200"/>
              </a:lnSpc>
              <a:buNone/>
              <a:tabLst>
                <a:tab pos="228600" algn="l"/>
              </a:tabLst>
            </a:pPr>
            <a:r>
              <a:rPr altLang="zh-CN" sz="24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2800" y="209550"/>
            <a:ext cx="7874000" cy="857249"/>
          </a:xfrm>
        </p:spPr>
        <p:txBody>
          <a:bodyPr/>
          <a:lstStyle/>
          <a:p>
            <a:r>
              <a:rPr lang="en-US" sz="4000"/>
              <a:t>Download and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HLS 11- </a:t>
            </a:r>
            <a:fld id="{060BD193-E118-4B16-863C-C8C12C675E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227" y="1027790"/>
            <a:ext cx="665797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9" ma:contentTypeDescription="Create a new document." ma:contentTypeScope="" ma:versionID="925c2001cde6ab1aac57ccde8ba5387b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132730364f8a9b73af068a7507741d77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BF706A-69B7-4127-BF45-16009B9A4096}">
  <ds:schemaRefs>
    <ds:schemaRef ds:uri="7bcc3279-a720-443f-b69e-ed81f05b9333"/>
    <ds:schemaRef ds:uri="7efb8072-09d0-47f8-971e-b674574910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93637B-926B-4AF6-B9C9-E830819E76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D4FF0BE-407F-4952-B814-EF0A773495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38</Slides>
  <Notes>33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Objectives</vt:lpstr>
      <vt:lpstr>PowerPoint Presentation</vt:lpstr>
      <vt:lpstr>High-Level Synthesis: HLS</vt:lpstr>
      <vt:lpstr>Need for High-Level Synthesis</vt:lpstr>
      <vt:lpstr>Contd..</vt:lpstr>
      <vt:lpstr>Download and Installation</vt:lpstr>
      <vt:lpstr>Contd..Download and Installation</vt:lpstr>
      <vt:lpstr>Download and Installation</vt:lpstr>
      <vt:lpstr>Download and Installation</vt:lpstr>
      <vt:lpstr>Download and Installation</vt:lpstr>
      <vt:lpstr>License Setup</vt:lpstr>
      <vt:lpstr>License Setup</vt:lpstr>
      <vt:lpstr>License Setup</vt:lpstr>
      <vt:lpstr>Vivado HLS Synthesis and Analysis Steps</vt:lpstr>
      <vt:lpstr>Vivado HLS Synthesis and Analysis Steps</vt:lpstr>
      <vt:lpstr>Contd..</vt:lpstr>
      <vt:lpstr>PowerPoint Presentation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  <vt:lpstr>Contd..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Artjom Rjabov</dc:creator>
  <cp:revision>9</cp:revision>
  <dcterms:created xsi:type="dcterms:W3CDTF">2016-11-28T09:41:41Z</dcterms:created>
  <dcterms:modified xsi:type="dcterms:W3CDTF">2022-06-16T11:23:19Z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Tallinn University of Technology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  <property fmtid="{D5CDD505-2E9C-101B-9397-08002B2CF9AE}" pid="13" name="ContentTypeId">
    <vt:lpwstr>0x010100A0C254F2E41DBC488C025C4D98787C86</vt:lpwstr>
  </property>
</Properties>
</file>