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7C006B-B63F-42A0-B7C4-80971FF41EE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81933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C006B-B63F-42A0-B7C4-80971FF41EE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359023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C006B-B63F-42A0-B7C4-80971FF41EE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6AF91-B509-4B71-8857-E6BADC5B698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0080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C006B-B63F-42A0-B7C4-80971FF41EE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3936421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C006B-B63F-42A0-B7C4-80971FF41EE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6AF91-B509-4B71-8857-E6BADC5B698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9987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C006B-B63F-42A0-B7C4-80971FF41EE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862758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C006B-B63F-42A0-B7C4-80971FF41EE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4188102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C006B-B63F-42A0-B7C4-80971FF41EE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389788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C006B-B63F-42A0-B7C4-80971FF41EE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326629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C006B-B63F-42A0-B7C4-80971FF41EE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368231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7C006B-B63F-42A0-B7C4-80971FF41EE3}"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395645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7C006B-B63F-42A0-B7C4-80971FF41EE3}"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227380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7C006B-B63F-42A0-B7C4-80971FF41EE3}"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103319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C006B-B63F-42A0-B7C4-80971FF41EE3}"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83779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C006B-B63F-42A0-B7C4-80971FF41EE3}"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18138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C006B-B63F-42A0-B7C4-80971FF41EE3}"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6AF91-B509-4B71-8857-E6BADC5B6987}" type="slidenum">
              <a:rPr lang="en-US" smtClean="0"/>
              <a:t>‹#›</a:t>
            </a:fld>
            <a:endParaRPr lang="en-US"/>
          </a:p>
        </p:txBody>
      </p:sp>
    </p:spTree>
    <p:extLst>
      <p:ext uri="{BB962C8B-B14F-4D97-AF65-F5344CB8AC3E}">
        <p14:creationId xmlns:p14="http://schemas.microsoft.com/office/powerpoint/2010/main" val="187837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7C006B-B63F-42A0-B7C4-80971FF41EE3}" type="datetimeFigureOut">
              <a:rPr lang="en-US" smtClean="0"/>
              <a:t>9/12/2020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66AF91-B509-4B71-8857-E6BADC5B6987}" type="slidenum">
              <a:rPr lang="en-US" smtClean="0"/>
              <a:t>‹#›</a:t>
            </a:fld>
            <a:endParaRPr lang="en-US"/>
          </a:p>
        </p:txBody>
      </p:sp>
    </p:spTree>
    <p:extLst>
      <p:ext uri="{BB962C8B-B14F-4D97-AF65-F5344CB8AC3E}">
        <p14:creationId xmlns:p14="http://schemas.microsoft.com/office/powerpoint/2010/main" val="897860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monsterindia.com/" TargetMode="External"/><Relationship Id="rId1" Type="http://schemas.openxmlformats.org/officeDocument/2006/relationships/slideLayout" Target="../slideLayouts/slideLayout2.xml"/><Relationship Id="rId4" Type="http://schemas.openxmlformats.org/officeDocument/2006/relationships/hyperlink" Target="https://www.naukri.com/"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0700"/>
            <a:ext cx="9144000" cy="2989263"/>
          </a:xfrm>
        </p:spPr>
        <p:txBody>
          <a:bodyPr>
            <a:normAutofit/>
          </a:bodyPr>
          <a:lstStyle/>
          <a:p>
            <a:r>
              <a:rPr lang="en-US" sz="4000" dirty="0" smtClean="0"/>
              <a:t>SHIVAJI RAO KADAM INSTITUTE OF TECHNOLOGY AND MANAGE MENT</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4485" y="520700"/>
            <a:ext cx="2073499" cy="1644148"/>
          </a:xfrm>
          <a:prstGeom prst="rect">
            <a:avLst/>
          </a:prstGeom>
        </p:spPr>
      </p:pic>
      <p:sp>
        <p:nvSpPr>
          <p:cNvPr id="5" name="Subtitle 4"/>
          <p:cNvSpPr>
            <a:spLocks noGrp="1"/>
          </p:cNvSpPr>
          <p:nvPr>
            <p:ph type="subTitle" idx="1"/>
          </p:nvPr>
        </p:nvSpPr>
        <p:spPr>
          <a:xfrm>
            <a:off x="2027767" y="3649663"/>
            <a:ext cx="7766936" cy="3208337"/>
          </a:xfrm>
        </p:spPr>
        <p:txBody>
          <a:bodyPr>
            <a:normAutofit lnSpcReduction="10000"/>
          </a:bodyPr>
          <a:lstStyle/>
          <a:p>
            <a:pPr algn="ctr"/>
            <a:r>
              <a:rPr lang="en-US" sz="2800" b="1" dirty="0" smtClean="0"/>
              <a:t>JOB BOARD</a:t>
            </a:r>
          </a:p>
          <a:p>
            <a:endParaRPr lang="en-US" sz="2800" b="1" dirty="0" smtClean="0"/>
          </a:p>
          <a:p>
            <a:pPr algn="l"/>
            <a:r>
              <a:rPr lang="en-US" sz="2000" b="1" dirty="0" smtClean="0">
                <a:latin typeface="Calibri" panose="020F0502020204030204" pitchFamily="34" charset="0"/>
                <a:cs typeface="Calibri" panose="020F0502020204030204" pitchFamily="34" charset="0"/>
              </a:rPr>
              <a:t>Prepared By:-                                                                Guided By:</a:t>
            </a:r>
          </a:p>
          <a:p>
            <a:pPr algn="l"/>
            <a:r>
              <a:rPr lang="en-US" sz="2000" b="1" dirty="0" err="1" smtClean="0">
                <a:latin typeface="Calibri" panose="020F0502020204030204" pitchFamily="34" charset="0"/>
                <a:cs typeface="Calibri" panose="020F0502020204030204" pitchFamily="34" charset="0"/>
              </a:rPr>
              <a:t>Tarun</a:t>
            </a:r>
            <a:r>
              <a:rPr lang="en-US" sz="2000" b="1" dirty="0" smtClean="0">
                <a:latin typeface="Calibri" panose="020F0502020204030204" pitchFamily="34" charset="0"/>
                <a:cs typeface="Calibri" panose="020F0502020204030204" pitchFamily="34" charset="0"/>
              </a:rPr>
              <a:t> </a:t>
            </a:r>
            <a:r>
              <a:rPr lang="en-US" sz="2000" b="1" dirty="0" err="1" smtClean="0">
                <a:latin typeface="Calibri" panose="020F0502020204030204" pitchFamily="34" charset="0"/>
                <a:cs typeface="Calibri" panose="020F0502020204030204" pitchFamily="34" charset="0"/>
              </a:rPr>
              <a:t>Chandel</a:t>
            </a:r>
            <a:r>
              <a:rPr lang="en-US" sz="2000" b="1" dirty="0" smtClean="0">
                <a:latin typeface="Calibri" panose="020F0502020204030204" pitchFamily="34" charset="0"/>
                <a:cs typeface="Calibri" panose="020F0502020204030204" pitchFamily="34" charset="0"/>
              </a:rPr>
              <a:t>(0875cs181142)                                prof. </a:t>
            </a:r>
            <a:r>
              <a:rPr lang="en-US" sz="2000" b="1" dirty="0" err="1" smtClean="0">
                <a:latin typeface="Calibri" panose="020F0502020204030204" pitchFamily="34" charset="0"/>
                <a:cs typeface="Calibri" panose="020F0502020204030204" pitchFamily="34" charset="0"/>
              </a:rPr>
              <a:t>Virendra</a:t>
            </a:r>
            <a:r>
              <a:rPr lang="en-US" sz="2000" b="1" dirty="0" smtClean="0">
                <a:latin typeface="Calibri" panose="020F0502020204030204" pitchFamily="34" charset="0"/>
                <a:cs typeface="Calibri" panose="020F0502020204030204" pitchFamily="34" charset="0"/>
              </a:rPr>
              <a:t> </a:t>
            </a:r>
            <a:r>
              <a:rPr lang="en-US" sz="2000" b="1" smtClean="0">
                <a:latin typeface="Calibri" panose="020F0502020204030204" pitchFamily="34" charset="0"/>
                <a:cs typeface="Calibri" panose="020F0502020204030204" pitchFamily="34" charset="0"/>
              </a:rPr>
              <a:t>Dani</a:t>
            </a:r>
            <a:endParaRPr lang="en-US" sz="2000" b="1" dirty="0" smtClean="0">
              <a:latin typeface="Calibri" panose="020F0502020204030204" pitchFamily="34" charset="0"/>
              <a:cs typeface="Calibri" panose="020F0502020204030204" pitchFamily="34" charset="0"/>
            </a:endParaRPr>
          </a:p>
          <a:p>
            <a:pPr algn="l"/>
            <a:r>
              <a:rPr lang="en-US" sz="2000" b="1" dirty="0" err="1" smtClean="0">
                <a:latin typeface="Calibri" panose="020F0502020204030204" pitchFamily="34" charset="0"/>
                <a:cs typeface="Calibri" panose="020F0502020204030204" pitchFamily="34" charset="0"/>
              </a:rPr>
              <a:t>Vishesh</a:t>
            </a:r>
            <a:r>
              <a:rPr lang="en-US" sz="2000" b="1" dirty="0" smtClean="0">
                <a:latin typeface="Calibri" panose="020F0502020204030204" pitchFamily="34" charset="0"/>
                <a:cs typeface="Calibri" panose="020F0502020204030204" pitchFamily="34" charset="0"/>
              </a:rPr>
              <a:t> </a:t>
            </a:r>
            <a:r>
              <a:rPr lang="en-US" sz="2000" b="1" dirty="0" err="1" smtClean="0">
                <a:latin typeface="Calibri" panose="020F0502020204030204" pitchFamily="34" charset="0"/>
                <a:cs typeface="Calibri" panose="020F0502020204030204" pitchFamily="34" charset="0"/>
              </a:rPr>
              <a:t>parmar</a:t>
            </a:r>
            <a:r>
              <a:rPr lang="en-US" sz="2000" b="1" dirty="0" smtClean="0">
                <a:latin typeface="Calibri" panose="020F0502020204030204" pitchFamily="34" charset="0"/>
                <a:cs typeface="Calibri" panose="020F0502020204030204" pitchFamily="34" charset="0"/>
              </a:rPr>
              <a:t>(0875cs181149)</a:t>
            </a:r>
          </a:p>
          <a:p>
            <a:pPr algn="l"/>
            <a:r>
              <a:rPr lang="en-US" sz="2000" b="1" dirty="0" smtClean="0">
                <a:latin typeface="Calibri" panose="020F0502020204030204" pitchFamily="34" charset="0"/>
                <a:cs typeface="Calibri" panose="020F0502020204030204" pitchFamily="34" charset="0"/>
              </a:rPr>
              <a:t>Rohan </a:t>
            </a:r>
            <a:r>
              <a:rPr lang="en-US" sz="2000" b="1" dirty="0" err="1" smtClean="0">
                <a:latin typeface="Calibri" panose="020F0502020204030204" pitchFamily="34" charset="0"/>
                <a:cs typeface="Calibri" panose="020F0502020204030204" pitchFamily="34" charset="0"/>
              </a:rPr>
              <a:t>Raikwar</a:t>
            </a:r>
            <a:r>
              <a:rPr lang="en-US" sz="2000" b="1" dirty="0" smtClean="0">
                <a:latin typeface="Calibri" panose="020F0502020204030204" pitchFamily="34" charset="0"/>
                <a:cs typeface="Calibri" panose="020F0502020204030204" pitchFamily="34" charset="0"/>
              </a:rPr>
              <a:t>(0875cs181122)</a:t>
            </a:r>
          </a:p>
          <a:p>
            <a:pPr algn="just"/>
            <a:r>
              <a:rPr lang="en-US" sz="2000" b="1" dirty="0" smtClean="0">
                <a:latin typeface="Calibri" panose="020F0502020204030204" pitchFamily="34" charset="0"/>
                <a:cs typeface="Calibri" panose="020F0502020204030204" pitchFamily="34" charset="0"/>
              </a:rPr>
              <a:t>Vishal </a:t>
            </a:r>
            <a:r>
              <a:rPr lang="en-US" sz="2000" b="1" dirty="0" err="1" smtClean="0">
                <a:latin typeface="Calibri" panose="020F0502020204030204" pitchFamily="34" charset="0"/>
                <a:cs typeface="Calibri" panose="020F0502020204030204" pitchFamily="34" charset="0"/>
              </a:rPr>
              <a:t>Dangi</a:t>
            </a:r>
            <a:r>
              <a:rPr lang="en-US" sz="2000" b="1" dirty="0" smtClean="0">
                <a:latin typeface="Calibri" panose="020F0502020204030204" pitchFamily="34" charset="0"/>
                <a:cs typeface="Calibri" panose="020F0502020204030204" pitchFamily="34" charset="0"/>
              </a:rPr>
              <a:t>(0875cs181147)</a:t>
            </a:r>
          </a:p>
        </p:txBody>
      </p:sp>
    </p:spTree>
    <p:extLst>
      <p:ext uri="{BB962C8B-B14F-4D97-AF65-F5344CB8AC3E}">
        <p14:creationId xmlns:p14="http://schemas.microsoft.com/office/powerpoint/2010/main" val="101943203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pPr algn="ctr"/>
            <a:r>
              <a:rPr lang="en-US" dirty="0" smtClean="0">
                <a:solidFill>
                  <a:schemeClr val="tx1">
                    <a:lumMod val="95000"/>
                    <a:lumOff val="5000"/>
                  </a:schemeClr>
                </a:solidFill>
                <a:latin typeface="Calibri" panose="020F0502020204030204" pitchFamily="34" charset="0"/>
                <a:cs typeface="Calibri" panose="020F0502020204030204" pitchFamily="34" charset="0"/>
              </a:rPr>
              <a:t>Outline(contains)</a:t>
            </a:r>
            <a:endParaRPr lang="en-US"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498600"/>
            <a:ext cx="8596668" cy="5232707"/>
          </a:xfrm>
        </p:spPr>
        <p:txBody>
          <a:bodyPr>
            <a:normAutofit lnSpcReduction="10000"/>
          </a:bodyPr>
          <a:lstStyle/>
          <a:p>
            <a:pPr>
              <a:buFont typeface="Arial" panose="020B0604020202020204" pitchFamily="34" charset="0"/>
              <a:buChar char="•"/>
            </a:pPr>
            <a:r>
              <a:rPr lang="en-US" sz="1600" dirty="0" smtClean="0">
                <a:solidFill>
                  <a:schemeClr val="tx1">
                    <a:lumMod val="95000"/>
                    <a:lumOff val="5000"/>
                  </a:schemeClr>
                </a:solidFill>
                <a:latin typeface="Calibri" panose="020F0502020204030204" pitchFamily="34" charset="0"/>
                <a:cs typeface="Calibri" panose="020F0502020204030204" pitchFamily="34" charset="0"/>
              </a:rPr>
              <a:t>Problem Domain</a:t>
            </a:r>
            <a:endParaRPr lang="en-US" sz="1600" dirty="0">
              <a:solidFill>
                <a:schemeClr val="tx1">
                  <a:lumMod val="95000"/>
                  <a:lumOff val="5000"/>
                </a:schemeClr>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Problem Identification</a:t>
            </a:r>
          </a:p>
          <a:p>
            <a:pPr>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Problem in existing system</a:t>
            </a:r>
          </a:p>
          <a:p>
            <a:pPr>
              <a:buFont typeface="Arial" panose="020B0604020202020204" pitchFamily="34" charset="0"/>
              <a:buChar char="•"/>
            </a:pPr>
            <a:r>
              <a:rPr lang="en-US" sz="1600" dirty="0" smtClean="0">
                <a:solidFill>
                  <a:schemeClr val="tx1">
                    <a:lumMod val="95000"/>
                    <a:lumOff val="5000"/>
                  </a:schemeClr>
                </a:solidFill>
                <a:latin typeface="Calibri" panose="020F0502020204030204" pitchFamily="34" charset="0"/>
                <a:cs typeface="Calibri" panose="020F0502020204030204" pitchFamily="34" charset="0"/>
              </a:rPr>
              <a:t>Solution Domain</a:t>
            </a:r>
          </a:p>
          <a:p>
            <a:pPr>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Suggested  Solutions</a:t>
            </a:r>
          </a:p>
          <a:p>
            <a:pPr>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Purpose of the project/ innovativeness and usefulness</a:t>
            </a:r>
          </a:p>
          <a:p>
            <a:pPr>
              <a:buFont typeface="Arial" panose="020B0604020202020204" pitchFamily="34" charset="0"/>
              <a:buChar char="•"/>
            </a:pPr>
            <a:r>
              <a:rPr lang="en-US" sz="1600" dirty="0" smtClean="0">
                <a:solidFill>
                  <a:schemeClr val="tx1">
                    <a:lumMod val="95000"/>
                    <a:lumOff val="5000"/>
                  </a:schemeClr>
                </a:solidFill>
                <a:latin typeface="Calibri" panose="020F0502020204030204" pitchFamily="34" charset="0"/>
                <a:cs typeface="Calibri" panose="020F0502020204030204" pitchFamily="34" charset="0"/>
              </a:rPr>
              <a:t>System Domain</a:t>
            </a:r>
          </a:p>
          <a:p>
            <a:pPr>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Required Resources</a:t>
            </a:r>
          </a:p>
          <a:p>
            <a:pPr>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Methodology to be adopted/planning of work</a:t>
            </a:r>
          </a:p>
          <a:p>
            <a:pPr>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Software Requirement</a:t>
            </a:r>
          </a:p>
          <a:p>
            <a:pPr>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 Hardware  Requirement</a:t>
            </a:r>
          </a:p>
          <a:p>
            <a:pPr>
              <a:buFont typeface="Arial" panose="020B0604020202020204" pitchFamily="34" charset="0"/>
              <a:buChar char="•"/>
            </a:pPr>
            <a:r>
              <a:rPr lang="en-US" sz="1600" dirty="0" smtClean="0">
                <a:solidFill>
                  <a:schemeClr val="tx1">
                    <a:lumMod val="95000"/>
                    <a:lumOff val="5000"/>
                  </a:schemeClr>
                </a:solidFill>
                <a:latin typeface="Calibri" panose="020F0502020204030204" pitchFamily="34" charset="0"/>
                <a:cs typeface="Calibri" panose="020F0502020204030204" pitchFamily="34" charset="0"/>
              </a:rPr>
              <a:t>Application Domain</a:t>
            </a:r>
          </a:p>
          <a:p>
            <a:pPr>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The scope of project</a:t>
            </a:r>
          </a:p>
          <a:p>
            <a:pPr>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Impact of the work in the real world</a:t>
            </a:r>
          </a:p>
          <a:p>
            <a:pPr>
              <a:buFont typeface="Arial" panose="020B0604020202020204" pitchFamily="34" charset="0"/>
              <a:buChar char="•"/>
            </a:pPr>
            <a:r>
              <a:rPr lang="en-US" sz="1600" dirty="0" smtClean="0">
                <a:solidFill>
                  <a:schemeClr val="tx1">
                    <a:lumMod val="95000"/>
                    <a:lumOff val="5000"/>
                  </a:schemeClr>
                </a:solidFill>
                <a:latin typeface="Calibri" panose="020F0502020204030204" pitchFamily="34" charset="0"/>
                <a:cs typeface="Calibri" panose="020F0502020204030204" pitchFamily="34" charset="0"/>
              </a:rPr>
              <a:t>Expected outcomes/Benefits</a:t>
            </a:r>
          </a:p>
          <a:p>
            <a:pPr>
              <a:buFont typeface="Arial" panose="020B0604020202020204" pitchFamily="34" charset="0"/>
              <a:buChar char="•"/>
            </a:pPr>
            <a:r>
              <a:rPr lang="en-US" sz="1600" smtClean="0">
                <a:solidFill>
                  <a:schemeClr val="tx1">
                    <a:lumMod val="95000"/>
                    <a:lumOff val="5000"/>
                  </a:schemeClr>
                </a:solidFill>
                <a:latin typeface="Calibri" panose="020F0502020204030204" pitchFamily="34" charset="0"/>
                <a:cs typeface="Calibri" panose="020F0502020204030204" pitchFamily="34" charset="0"/>
              </a:rPr>
              <a:t>References</a:t>
            </a:r>
            <a:endParaRPr lang="en-US" sz="1600" dirty="0" smtClean="0">
              <a:solidFill>
                <a:schemeClr val="tx1">
                  <a:lumMod val="95000"/>
                  <a:lumOff val="5000"/>
                </a:schemeClr>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625881"/>
      </p:ext>
    </p:extLst>
  </p:cSld>
  <p:clrMapOvr>
    <a:masterClrMapping/>
  </p:clrMapOvr>
  <p:transition spd="slow">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95000"/>
                    <a:lumOff val="5000"/>
                  </a:schemeClr>
                </a:solidFill>
                <a:latin typeface="Calibri" panose="020F0502020204030204" pitchFamily="34" charset="0"/>
                <a:cs typeface="Calibri" panose="020F0502020204030204" pitchFamily="34" charset="0"/>
              </a:rPr>
              <a:t>Problem Domain</a:t>
            </a:r>
            <a:endParaRPr lang="en-US" sz="28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IN" sz="1600" b="1" dirty="0"/>
              <a:t>Problem Identification:</a:t>
            </a:r>
            <a:r>
              <a:rPr lang="en-IN" sz="1600" dirty="0"/>
              <a:t> </a:t>
            </a:r>
            <a:r>
              <a:rPr lang="en-US" sz="1600" dirty="0"/>
              <a:t>The objects and functionalities in the system aim at making the placement process organized so that maximum productivity is ensured and there are minimal redundancies. The objective is to make sure that the interaction b/w different objects is easy as well as transparent. Best effort is made to make the website more interactive and user friendly than previous versions. Some new features like providing material to students for </a:t>
            </a:r>
            <a:r>
              <a:rPr lang="en-US" sz="1600" dirty="0" err="1" smtClean="0"/>
              <a:t>prepration</a:t>
            </a:r>
            <a:r>
              <a:rPr lang="en-US" sz="1600" dirty="0" smtClean="0"/>
              <a:t> </a:t>
            </a:r>
            <a:r>
              <a:rPr lang="en-US" sz="1600" dirty="0"/>
              <a:t>are </a:t>
            </a:r>
            <a:r>
              <a:rPr lang="en-US" sz="1600" dirty="0" smtClean="0"/>
              <a:t>added </a:t>
            </a:r>
            <a:r>
              <a:rPr lang="en-US" sz="1600" dirty="0"/>
              <a:t>to ensure smooth functioning of the application</a:t>
            </a:r>
            <a:r>
              <a:rPr lang="en-US" sz="1600" dirty="0" smtClean="0"/>
              <a:t>.</a:t>
            </a:r>
          </a:p>
          <a:p>
            <a:pPr lvl="0"/>
            <a:r>
              <a:rPr lang="en-IN" sz="1600" b="1" dirty="0"/>
              <a:t>Problem in Existing System: </a:t>
            </a:r>
            <a:r>
              <a:rPr lang="en-IN" sz="1600" dirty="0"/>
              <a:t>The existing system describes the features of the previous working model and their drawback. Existing system does all process manually. If any modifications or updates are required in the profile of any student, it has to be done manually. This is tedious and time consuming lack of security of data, took more man power, consume large volume of paper and space. This process is so difficult when user’s increases.</a:t>
            </a:r>
            <a:endParaRPr lang="en-US" sz="1600" dirty="0"/>
          </a:p>
          <a:p>
            <a:endParaRPr lang="en-US" sz="1600" dirty="0" smtClean="0"/>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582760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95000"/>
                    <a:lumOff val="5000"/>
                  </a:schemeClr>
                </a:solidFill>
                <a:latin typeface="Calibri" panose="020F0502020204030204" pitchFamily="34" charset="0"/>
                <a:cs typeface="Calibri" panose="020F0502020204030204" pitchFamily="34" charset="0"/>
              </a:rPr>
              <a:t>Solution Domain</a:t>
            </a:r>
            <a:endParaRPr lang="en-US" sz="28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lvl="0"/>
            <a:r>
              <a:rPr lang="en-IN" sz="1600" b="1" dirty="0"/>
              <a:t>Suggested Solutions: </a:t>
            </a:r>
            <a:r>
              <a:rPr lang="en-IN" sz="1600" dirty="0"/>
              <a:t>we are providing content of placement cell and job alert to the student. It will reduce the paper work and utilize the maximum capabilities of the setup and organization as well as it will save time and money which are spending in making reports and collecting data. It can be accessed throughout the organization with proper login provided.</a:t>
            </a:r>
            <a:endParaRPr lang="en-US" sz="1600" dirty="0"/>
          </a:p>
          <a:p>
            <a:pPr lvl="0"/>
            <a:r>
              <a:rPr lang="en-IN" sz="1600" b="1" dirty="0"/>
              <a:t>Purpose of the project / innovativeness and usefulness:</a:t>
            </a:r>
            <a:r>
              <a:rPr lang="en-IN" sz="1600" dirty="0"/>
              <a:t> Computer based information system are designed to improve existing system. it provides the facility of maintaining the details of the students and job alert.</a:t>
            </a:r>
            <a:endParaRPr lang="en-US" sz="1600" dirty="0"/>
          </a:p>
          <a:p>
            <a:pPr lvl="0"/>
            <a:r>
              <a:rPr lang="en-IN" sz="1600" b="1" dirty="0"/>
              <a:t>An improvement over the existing system:</a:t>
            </a:r>
            <a:r>
              <a:rPr lang="en-IN" sz="1600" dirty="0"/>
              <a:t> save time and work load, Analysis all the details about placement, management of student data</a:t>
            </a:r>
            <a:r>
              <a:rPr lang="en-IN" sz="1600" dirty="0" smtClean="0"/>
              <a:t>.</a:t>
            </a:r>
            <a:endParaRPr lang="en-US" sz="1600" dirty="0"/>
          </a:p>
        </p:txBody>
      </p:sp>
    </p:spTree>
    <p:extLst>
      <p:ext uri="{BB962C8B-B14F-4D97-AF65-F5344CB8AC3E}">
        <p14:creationId xmlns:p14="http://schemas.microsoft.com/office/powerpoint/2010/main" val="766878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95000"/>
                    <a:lumOff val="5000"/>
                  </a:schemeClr>
                </a:solidFill>
                <a:latin typeface="Calibri" panose="020F0502020204030204" pitchFamily="34" charset="0"/>
                <a:cs typeface="Calibri" panose="020F0502020204030204" pitchFamily="34" charset="0"/>
              </a:rPr>
              <a:t>System Domain</a:t>
            </a:r>
            <a:endParaRPr lang="en-US" sz="28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930401"/>
            <a:ext cx="8596668" cy="4415316"/>
          </a:xfrm>
        </p:spPr>
        <p:txBody>
          <a:bodyPr>
            <a:normAutofit/>
          </a:bodyPr>
          <a:lstStyle/>
          <a:p>
            <a:pPr lvl="0">
              <a:buFont typeface="Wingdings" panose="05000000000000000000" pitchFamily="2" charset="2"/>
              <a:buChar char="Ø"/>
            </a:pPr>
            <a:r>
              <a:rPr lang="en-IN" sz="1600" b="1" dirty="0"/>
              <a:t>Required Resources: </a:t>
            </a:r>
            <a:r>
              <a:rPr lang="en-IN" sz="1600" dirty="0"/>
              <a:t>N/A.</a:t>
            </a:r>
            <a:endParaRPr lang="en-US" sz="1600" dirty="0"/>
          </a:p>
          <a:p>
            <a:pPr lvl="0">
              <a:buFont typeface="Wingdings" panose="05000000000000000000" pitchFamily="2" charset="2"/>
              <a:buChar char="Ø"/>
            </a:pPr>
            <a:r>
              <a:rPr lang="en-IN" sz="1600" b="1" dirty="0"/>
              <a:t>Methodology to be adopted / planning of work:  </a:t>
            </a:r>
            <a:r>
              <a:rPr lang="en-IN" sz="1600" dirty="0"/>
              <a:t>we are using agile model</a:t>
            </a:r>
            <a:r>
              <a:rPr lang="en-IN" sz="1600" dirty="0" smtClean="0"/>
              <a:t>.</a:t>
            </a:r>
            <a:endParaRPr lang="en-US" sz="1600" dirty="0"/>
          </a:p>
          <a:p>
            <a:pPr lvl="0">
              <a:buFont typeface="Arial" panose="020B0604020202020204" pitchFamily="34" charset="0"/>
              <a:buChar char="•"/>
            </a:pPr>
            <a:r>
              <a:rPr lang="en-IN" sz="1600" b="1" dirty="0" smtClean="0"/>
              <a:t> Agile </a:t>
            </a:r>
            <a:r>
              <a:rPr lang="en-IN" sz="1600" b="1" dirty="0"/>
              <a:t>model:</a:t>
            </a:r>
            <a:r>
              <a:rPr lang="en-IN" sz="1600" dirty="0"/>
              <a:t> Agile model is a combination of iterative and incremental process models with focus on process adaptability and customer satisfaction by rapid delivery of working software product.</a:t>
            </a:r>
            <a:endParaRPr lang="en-US" sz="1600" dirty="0"/>
          </a:p>
          <a:p>
            <a:pPr>
              <a:buFont typeface="Wingdings" panose="05000000000000000000" pitchFamily="2" charset="2"/>
              <a:buChar char="Ø"/>
            </a:pPr>
            <a:r>
              <a:rPr lang="en-IN" sz="1600" b="1" dirty="0"/>
              <a:t>Software Requirement:</a:t>
            </a:r>
            <a:endParaRPr lang="en-US" sz="1600" dirty="0"/>
          </a:p>
          <a:p>
            <a:pPr marL="0" indent="0">
              <a:buNone/>
            </a:pPr>
            <a:r>
              <a:rPr lang="en-IN" sz="1600" dirty="0" smtClean="0"/>
              <a:t>       We </a:t>
            </a:r>
            <a:r>
              <a:rPr lang="en-IN" sz="1600" dirty="0"/>
              <a:t>are using sublime text editor, My SQL, visual studio </a:t>
            </a:r>
            <a:r>
              <a:rPr lang="en-IN" sz="1600" dirty="0" smtClean="0"/>
              <a:t>code.</a:t>
            </a:r>
            <a:endParaRPr lang="en-US" sz="1600" dirty="0"/>
          </a:p>
          <a:p>
            <a:pPr>
              <a:buFont typeface="Wingdings" panose="05000000000000000000" pitchFamily="2" charset="2"/>
              <a:buChar char="Ø"/>
            </a:pPr>
            <a:r>
              <a:rPr lang="en-IN" sz="1600" b="1" dirty="0" smtClean="0"/>
              <a:t>Hardware </a:t>
            </a:r>
            <a:r>
              <a:rPr lang="en-IN" sz="1600" b="1" dirty="0"/>
              <a:t>Requirement:</a:t>
            </a:r>
            <a:endParaRPr lang="en-US" sz="1600" dirty="0"/>
          </a:p>
          <a:p>
            <a:pPr>
              <a:buFont typeface="Arial" panose="020B0604020202020204" pitchFamily="34" charset="0"/>
              <a:buChar char="•"/>
            </a:pPr>
            <a:r>
              <a:rPr lang="en-IN" sz="1600" dirty="0"/>
              <a:t>Microsoft windows 10/8(32-bit or 64-bit).</a:t>
            </a:r>
            <a:endParaRPr lang="en-US" sz="1600" dirty="0"/>
          </a:p>
          <a:p>
            <a:pPr>
              <a:buFont typeface="Arial" panose="020B0604020202020204" pitchFamily="34" charset="0"/>
              <a:buChar char="•"/>
            </a:pPr>
            <a:r>
              <a:rPr lang="en-IN" sz="1600" dirty="0"/>
              <a:t>4 GB RAM minimum and 8 GB RAM.</a:t>
            </a:r>
            <a:endParaRPr lang="en-US" sz="1600" dirty="0"/>
          </a:p>
          <a:p>
            <a:pPr>
              <a:buFont typeface="Arial" panose="020B0604020202020204" pitchFamily="34" charset="0"/>
              <a:buChar char="•"/>
            </a:pPr>
            <a:r>
              <a:rPr lang="en-IN" sz="1600" dirty="0"/>
              <a:t>Recommended minimum 4 GB RAM disk space.</a:t>
            </a:r>
            <a:endParaRPr lang="en-US" sz="1600" dirty="0"/>
          </a:p>
          <a:p>
            <a:pPr>
              <a:buFont typeface="Arial" panose="020B0604020202020204" pitchFamily="34" charset="0"/>
              <a:buChar char="•"/>
            </a:pPr>
            <a:r>
              <a:rPr lang="en-IN" sz="1600" dirty="0"/>
              <a:t>At least 2 GB for android SDK.</a:t>
            </a:r>
            <a:endParaRPr lang="en-US" sz="1600" dirty="0"/>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9332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95000"/>
                    <a:lumOff val="5000"/>
                  </a:schemeClr>
                </a:solidFill>
                <a:latin typeface="Calibri" panose="020F0502020204030204" pitchFamily="34" charset="0"/>
                <a:cs typeface="Calibri" panose="020F0502020204030204" pitchFamily="34" charset="0"/>
              </a:rPr>
              <a:t>Application Domain</a:t>
            </a:r>
            <a:endParaRPr lang="en-US" sz="28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2160589"/>
            <a:ext cx="8596668" cy="1805483"/>
          </a:xfrm>
        </p:spPr>
        <p:txBody>
          <a:bodyPr>
            <a:normAutofit lnSpcReduction="10000"/>
          </a:bodyPr>
          <a:lstStyle/>
          <a:p>
            <a:pPr lvl="0"/>
            <a:r>
              <a:rPr lang="en-IN" sz="1600" b="1" dirty="0"/>
              <a:t>The Scope of Project: </a:t>
            </a:r>
            <a:r>
              <a:rPr lang="en-IN" sz="1600" dirty="0"/>
              <a:t>The system has a big scope to do. Students can maintain their information. Notifications are sent to students email address about the companies. Students can access previous information about recruitment.</a:t>
            </a:r>
            <a:endParaRPr lang="en-US" sz="1600" dirty="0"/>
          </a:p>
          <a:p>
            <a:pPr lvl="0"/>
            <a:r>
              <a:rPr lang="en-IN" sz="1600" b="1" dirty="0"/>
              <a:t>Impact of the work in the real world: </a:t>
            </a:r>
            <a:r>
              <a:rPr lang="en-IN" sz="1600" dirty="0"/>
              <a:t>There will be great impact of this web application as this people to find the job and learn about placement information.</a:t>
            </a:r>
            <a:endParaRPr lang="en-US" sz="1600" dirty="0"/>
          </a:p>
          <a:p>
            <a:pPr marL="0" indent="0">
              <a:buNone/>
            </a:pPr>
            <a:r>
              <a:rPr lang="en-IN" sz="1600" dirty="0"/>
              <a:t> </a:t>
            </a:r>
            <a:endParaRPr lang="en-US" sz="1600" dirty="0"/>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8116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95000"/>
                    <a:lumOff val="5000"/>
                  </a:schemeClr>
                </a:solidFill>
                <a:latin typeface="Calibri" panose="020F0502020204030204" pitchFamily="34" charset="0"/>
                <a:cs typeface="Calibri" panose="020F0502020204030204" pitchFamily="34" charset="0"/>
              </a:rPr>
              <a:t>Expected Outcomes</a:t>
            </a:r>
            <a:endParaRPr lang="en-US" sz="28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2160589"/>
            <a:ext cx="8596668" cy="1188539"/>
          </a:xfrm>
        </p:spPr>
        <p:txBody>
          <a:bodyPr>
            <a:normAutofit/>
          </a:bodyPr>
          <a:lstStyle/>
          <a:p>
            <a:pPr lvl="0"/>
            <a:r>
              <a:rPr lang="en-IN" sz="1600" b="1" dirty="0"/>
              <a:t>Expected Outcomes/ Benefits: </a:t>
            </a:r>
            <a:r>
              <a:rPr lang="en-IN" sz="1600" dirty="0"/>
              <a:t>There will be no problem in finding a job and the companies will also find easily candidates. Analysis of overall placement and east to access data.</a:t>
            </a:r>
            <a:endParaRPr lang="en-US" sz="1600" dirty="0"/>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3128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45" y="543498"/>
            <a:ext cx="8596668" cy="1320800"/>
          </a:xfrm>
        </p:spPr>
        <p:txBody>
          <a:bodyPr>
            <a:normAutofit/>
          </a:bodyPr>
          <a:lstStyle/>
          <a:p>
            <a:pPr algn="ctr"/>
            <a:r>
              <a:rPr lang="en-US" sz="2800" dirty="0" smtClean="0">
                <a:solidFill>
                  <a:schemeClr val="tx1">
                    <a:lumMod val="95000"/>
                    <a:lumOff val="5000"/>
                  </a:schemeClr>
                </a:solidFill>
                <a:latin typeface="Calibri" panose="020F0502020204030204" pitchFamily="34" charset="0"/>
                <a:cs typeface="Calibri" panose="020F0502020204030204" pitchFamily="34" charset="0"/>
              </a:rPr>
              <a:t>References</a:t>
            </a:r>
            <a:endParaRPr lang="en-US" sz="28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2160589"/>
            <a:ext cx="8596668" cy="1552095"/>
          </a:xfrm>
        </p:spPr>
        <p:txBody>
          <a:bodyPr>
            <a:normAutofit/>
          </a:bodyPr>
          <a:lstStyle/>
          <a:p>
            <a:pPr lvl="0"/>
            <a:r>
              <a:rPr lang="en-IN" sz="1600" b="1" dirty="0" smtClean="0"/>
              <a:t>References:</a:t>
            </a:r>
          </a:p>
          <a:p>
            <a:pPr lvl="0">
              <a:buFont typeface="Arial" panose="020B0604020202020204" pitchFamily="34" charset="0"/>
              <a:buChar char="•"/>
            </a:pPr>
            <a:r>
              <a:rPr lang="en-IN" sz="1600" b="1" u="sng" dirty="0" smtClean="0">
                <a:hlinkClick r:id="rId2"/>
              </a:rPr>
              <a:t>https</a:t>
            </a:r>
            <a:r>
              <a:rPr lang="en-IN" sz="1600" b="1" u="sng" dirty="0">
                <a:hlinkClick r:id="rId2"/>
              </a:rPr>
              <a:t>://</a:t>
            </a:r>
            <a:r>
              <a:rPr lang="en-IN" sz="1600" b="1" u="sng" dirty="0" smtClean="0">
                <a:hlinkClick r:id="rId2"/>
              </a:rPr>
              <a:t>www.monsterindia.com/</a:t>
            </a:r>
            <a:endParaRPr lang="en-IN" sz="1600" b="1" dirty="0"/>
          </a:p>
          <a:p>
            <a:pPr lvl="0">
              <a:buFont typeface="Arial" panose="020B0604020202020204" pitchFamily="34" charset="0"/>
              <a:buChar char="•"/>
            </a:pPr>
            <a:r>
              <a:rPr lang="en-IN" sz="1600" b="1" u="sng" dirty="0" smtClean="0">
                <a:hlinkClick r:id="rId3"/>
              </a:rPr>
              <a:t>https</a:t>
            </a:r>
            <a:r>
              <a:rPr lang="en-IN" sz="1600" b="1" u="sng" dirty="0">
                <a:hlinkClick r:id="rId3"/>
              </a:rPr>
              <a:t>://www.linkedin.com</a:t>
            </a:r>
            <a:r>
              <a:rPr lang="en-IN" sz="1600" b="1" u="sng" dirty="0" smtClean="0">
                <a:hlinkClick r:id="rId3"/>
              </a:rPr>
              <a:t>/</a:t>
            </a:r>
            <a:endParaRPr lang="en-IN" sz="1600" b="1" dirty="0"/>
          </a:p>
          <a:p>
            <a:pPr lvl="0">
              <a:buFont typeface="Arial" panose="020B0604020202020204" pitchFamily="34" charset="0"/>
              <a:buChar char="•"/>
            </a:pPr>
            <a:r>
              <a:rPr lang="en-IN" sz="1600" b="1" dirty="0" smtClean="0"/>
              <a:t> </a:t>
            </a:r>
            <a:r>
              <a:rPr lang="en-IN" sz="1600" b="1" u="sng" dirty="0">
                <a:hlinkClick r:id="rId4"/>
              </a:rPr>
              <a:t>https://www.naukri.com</a:t>
            </a:r>
            <a:r>
              <a:rPr lang="en-IN" sz="1600" b="1" u="sng" dirty="0" smtClean="0">
                <a:hlinkClick r:id="rId4"/>
              </a:rPr>
              <a:t>/</a:t>
            </a:r>
            <a:r>
              <a:rPr lang="en-IN" sz="1600" b="1" dirty="0"/>
              <a:t> </a:t>
            </a:r>
            <a:endParaRPr lang="en-US" sz="1600" dirty="0"/>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572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610</Words>
  <Application>Microsoft Office PowerPoint</Application>
  <PresentationFormat>Widescreen</PresentationFormat>
  <Paragraphs>54</Paragraphs>
  <Slides>8</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SHIVAJI RAO KADAM INSTITUTE OF TECHNOLOGY AND MANAGE MENT</vt:lpstr>
      <vt:lpstr>Outline(contains)</vt:lpstr>
      <vt:lpstr>Problem Domain</vt:lpstr>
      <vt:lpstr>Solution Domain</vt:lpstr>
      <vt:lpstr>System Domain</vt:lpstr>
      <vt:lpstr>Application Domain</vt:lpstr>
      <vt:lpstr>Expected Outcomes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SHIVAJI RAO KADAM INSTITUTE OF TECHNOLOGY AND MANAGE MENT</dc:title>
  <dc:creator>Lenovo</dc:creator>
  <cp:lastModifiedBy>Lenovo</cp:lastModifiedBy>
  <cp:revision>12</cp:revision>
  <dcterms:created xsi:type="dcterms:W3CDTF">2020-09-12T05:47:50Z</dcterms:created>
  <dcterms:modified xsi:type="dcterms:W3CDTF">2020-09-12T09:02:46Z</dcterms:modified>
</cp:coreProperties>
</file>