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monsterindi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ukri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ACF32-6753-4077-A99E-713F6420B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65" y="-106680"/>
            <a:ext cx="11780668" cy="126062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cap="none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Cambria" pitchFamily="18" charset="0"/>
              </a:rPr>
              <a:t>Shivajirao</a:t>
            </a:r>
            <a:r>
              <a:rPr lang="en-US" sz="40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Cambria" pitchFamily="18" charset="0"/>
              </a:rPr>
              <a:t> Kadam Institute Of Technology And Management-</a:t>
            </a:r>
            <a:r>
              <a:rPr lang="en-US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latin typeface="Cambria" pitchFamily="18" charset="0"/>
              </a:rPr>
              <a:t>technical</a:t>
            </a:r>
            <a:r>
              <a:rPr 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latin typeface="Cambria" pitchFamily="18" charset="0"/>
              </a:rPr>
              <a:t> Camp</a:t>
            </a:r>
            <a:r>
              <a:rPr lang="en-US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latin typeface="Cambria" pitchFamily="18" charset="0"/>
              </a:rPr>
              <a:t>us, </a:t>
            </a:r>
            <a:r>
              <a:rPr lang="en-US" sz="36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Cambria" pitchFamily="18" charset="0"/>
              </a:rPr>
              <a:t>Indore</a:t>
            </a:r>
            <a:r>
              <a:rPr 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Cambria" pitchFamily="18" charset="0"/>
              </a:rPr>
              <a:t/>
            </a:r>
            <a:br>
              <a:rPr 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Cambria" pitchFamily="18" charset="0"/>
              </a:rPr>
            </a:br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latin typeface="Plantagenet Cherokee" pitchFamily="18" charset="0"/>
                <a:cs typeface="Arabic Typesetting" pitchFamily="66" charset="-78"/>
              </a:rPr>
              <a:t/>
            </a:r>
            <a:br>
              <a:rPr lang="en-US" sz="4400" b="1" dirty="0">
                <a:solidFill>
                  <a:schemeClr val="tx1">
                    <a:lumMod val="95000"/>
                  </a:schemeClr>
                </a:solidFill>
                <a:latin typeface="Plantagenet Cherokee" pitchFamily="18" charset="0"/>
                <a:cs typeface="Arabic Typesetting" pitchFamily="66" charset="-78"/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06975E-A892-4E69-890D-C8780F33E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38" y="2043568"/>
            <a:ext cx="11323320" cy="1393123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itchFamily="18" charset="0"/>
                <a:cs typeface="Arial" pitchFamily="34" charset="0"/>
              </a:rPr>
              <a:t>Minor Project-1 Implementation and Coding Presentation </a:t>
            </a:r>
            <a:endParaRPr lang="en-US" sz="3600" b="1" i="1" u="sng" dirty="0">
              <a:solidFill>
                <a:schemeClr val="accent5">
                  <a:lumMod val="60000"/>
                  <a:lumOff val="40000"/>
                </a:schemeClr>
              </a:solidFill>
              <a:latin typeface="Cambria" pitchFamily="18" charset="0"/>
              <a:cs typeface="Arial" pitchFamily="34" charset="0"/>
            </a:endParaRPr>
          </a:p>
          <a:p>
            <a:pPr algn="ctr"/>
            <a:r>
              <a:rPr lang="en-US" sz="3100" b="1" i="1" u="sng" dirty="0">
                <a:solidFill>
                  <a:schemeClr val="accent1"/>
                </a:solidFill>
                <a:latin typeface="Cambria" pitchFamily="18" charset="0"/>
                <a:cs typeface="Arial" pitchFamily="34" charset="0"/>
              </a:rPr>
              <a:t>On</a:t>
            </a:r>
          </a:p>
          <a:p>
            <a:pPr algn="ctr"/>
            <a:r>
              <a:rPr lang="en-US" sz="3600" b="1" i="1" u="sng" dirty="0">
                <a:solidFill>
                  <a:schemeClr val="accent1"/>
                </a:solidFill>
                <a:latin typeface="Cambria" pitchFamily="18" charset="0"/>
                <a:cs typeface="Arial" pitchFamily="34" charset="0"/>
              </a:rPr>
              <a:t>JOB Board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F14650-72CE-475B-AF42-DF005AC99F4E}"/>
              </a:ext>
            </a:extLst>
          </p:cNvPr>
          <p:cNvSpPr txBox="1"/>
          <p:nvPr/>
        </p:nvSpPr>
        <p:spPr>
          <a:xfrm>
            <a:off x="1834717" y="1304102"/>
            <a:ext cx="8522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Plantagenet Cherokee" pitchFamily="18" charset="0"/>
                <a:cs typeface="Arabic Typesetting" pitchFamily="66" charset="-78"/>
              </a:rPr>
              <a:t>Department of Computer Science and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6042AC-0EDF-4B5C-B616-FCE1F6C04D88}"/>
              </a:ext>
            </a:extLst>
          </p:cNvPr>
          <p:cNvSpPr txBox="1"/>
          <p:nvPr/>
        </p:nvSpPr>
        <p:spPr>
          <a:xfrm>
            <a:off x="7764780" y="4000783"/>
            <a:ext cx="442721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Presented By:-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Rohan Raikwar (0875CS181122)</a:t>
            </a:r>
          </a:p>
          <a:p>
            <a:r>
              <a:rPr lang="en-US" sz="2000" b="1" dirty="0" err="1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Tarun</a:t>
            </a:r>
            <a:r>
              <a:rPr lang="en-US" sz="2000" b="1" dirty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 Chandel  (0875CS181142)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Vishal </a:t>
            </a:r>
            <a:r>
              <a:rPr lang="en-US" sz="2000" b="1" dirty="0" err="1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Dangi</a:t>
            </a:r>
            <a:r>
              <a:rPr lang="en-US" sz="2000" b="1" dirty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      (0875CS181147)</a:t>
            </a:r>
          </a:p>
          <a:p>
            <a:r>
              <a:rPr lang="en-US" sz="2000" b="1" dirty="0" err="1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Vishesh</a:t>
            </a:r>
            <a:r>
              <a:rPr lang="en-US" sz="2000" b="1" dirty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 Parmar(0875CS181149)</a:t>
            </a:r>
          </a:p>
          <a:p>
            <a:endParaRPr lang="en-US" sz="2400" b="1" dirty="0">
              <a:solidFill>
                <a:schemeClr val="accent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D1D0FD-EDDA-4360-BE81-F8F49327703F}"/>
              </a:ext>
            </a:extLst>
          </p:cNvPr>
          <p:cNvSpPr txBox="1"/>
          <p:nvPr/>
        </p:nvSpPr>
        <p:spPr>
          <a:xfrm>
            <a:off x="299085" y="4000783"/>
            <a:ext cx="3526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Guided by:-</a:t>
            </a:r>
          </a:p>
          <a:p>
            <a:endParaRPr lang="en-US" sz="2400" b="1" dirty="0">
              <a:solidFill>
                <a:schemeClr val="accent1"/>
              </a:solidFill>
              <a:latin typeface="Cambria" pitchFamily="18" charset="0"/>
              <a:cs typeface="Andalus" pitchFamily="18" charset="-78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mbria" pitchFamily="18" charset="0"/>
                <a:cs typeface="Andalus" pitchFamily="18" charset="-78"/>
              </a:rPr>
              <a:t>Mr. Virendra Dani Sir</a:t>
            </a:r>
            <a:endParaRPr lang="en-US" sz="2400" b="1" dirty="0">
              <a:solidFill>
                <a:schemeClr val="accent1"/>
              </a:solidFill>
              <a:latin typeface="Cambr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0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C6E69-F289-4190-BA23-2D6EBA30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6758"/>
            <a:ext cx="9603275" cy="64979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1190F-E409-41BD-94AB-1112383D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2033488"/>
            <a:ext cx="11718523" cy="4047717"/>
          </a:xfrm>
        </p:spPr>
        <p:txBody>
          <a:bodyPr>
            <a:normAutofit/>
          </a:bodyPr>
          <a:lstStyle/>
          <a:p>
            <a:r>
              <a:rPr lang="en-US" sz="1600" b="1" dirty="0"/>
              <a:t>This project is about the recruitment process which is done online.  The project named “Placement Cell” , a student/company information system is a web based system. </a:t>
            </a:r>
          </a:p>
          <a:p>
            <a:r>
              <a:rPr lang="en-US" sz="1600" b="1" dirty="0"/>
              <a:t>Job Portal is the solution where recruiter as well as the job seeker meet aiming at fulfilling their individual requirement.</a:t>
            </a:r>
            <a:endParaRPr lang="en-US" sz="1800" b="1" dirty="0">
              <a:cs typeface="Calibri" panose="020F0502020204030204" pitchFamily="34" charset="0"/>
            </a:endParaRPr>
          </a:p>
          <a:p>
            <a:r>
              <a:rPr lang="en-US" sz="1600" b="1" dirty="0">
                <a:cs typeface="Calibri" panose="020F0502020204030204" pitchFamily="34" charset="0"/>
              </a:rPr>
              <a:t> The placement cell System is developed as an attempt to take a record of company and students by restricting  such a large database to that of a particular class of students or company. </a:t>
            </a:r>
            <a:endParaRPr lang="en-US" sz="1800" b="1" dirty="0">
              <a:cs typeface="Calibri" panose="020F0502020204030204" pitchFamily="34" charset="0"/>
            </a:endParaRPr>
          </a:p>
          <a:p>
            <a:r>
              <a:rPr lang="en-US" sz="1600" b="1" dirty="0"/>
              <a:t>This project will allow the person to apply for a job in the company for the interested vacancy which would be available at the company.</a:t>
            </a:r>
          </a:p>
          <a:p>
            <a:r>
              <a:rPr lang="en-US" sz="1600" b="1" dirty="0"/>
              <a:t>Job seekers can register with the application and update their details and skill set</a:t>
            </a:r>
            <a:r>
              <a:rPr lang="en-US" sz="1400" b="1" dirty="0"/>
              <a:t>.</a:t>
            </a:r>
            <a:endParaRPr lang="en-US" sz="1600" b="1" dirty="0"/>
          </a:p>
          <a:p>
            <a:r>
              <a:rPr lang="en-US" sz="1600" b="1" dirty="0"/>
              <a:t>the job vacancies’ postings, modifying the privileges etc. are the special features of this system ,which is managed by the admin.</a:t>
            </a:r>
          </a:p>
          <a:p>
            <a:pPr marL="0" indent="0">
              <a:buNone/>
            </a:pPr>
            <a:endParaRPr lang="en-US" sz="1600" b="1" dirty="0"/>
          </a:p>
          <a:p>
            <a:endParaRPr lang="en-US" sz="1600" b="1" dirty="0"/>
          </a:p>
          <a:p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9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613AB-67BA-4FE6-A455-E1FA0361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5380"/>
            <a:ext cx="9603275" cy="7183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Project Objective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E4EB0A-0559-4E0F-9F23-471E40E7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099552"/>
            <a:ext cx="11620500" cy="3450613"/>
          </a:xfrm>
        </p:spPr>
        <p:txBody>
          <a:bodyPr/>
          <a:lstStyle/>
          <a:p>
            <a:r>
              <a:rPr lang="en-US" b="1" dirty="0"/>
              <a:t>The main objective of the project to change the manual way of operation of the job web application to an automatic system.</a:t>
            </a:r>
          </a:p>
          <a:p>
            <a:r>
              <a:rPr lang="en-US" b="1" dirty="0"/>
              <a:t>The objective of the web application is to provide flexibility to the jobseekers by providing the functionalities of both job search and job application in a single web application</a:t>
            </a:r>
            <a:r>
              <a:rPr lang="en-US" dirty="0"/>
              <a:t>.</a:t>
            </a:r>
          </a:p>
          <a:p>
            <a:r>
              <a:rPr lang="en-US" b="1" dirty="0"/>
              <a:t>this application provides an effective means for the employers to post job vacancies and view the job applications by the interested applicants in a single application.</a:t>
            </a:r>
          </a:p>
          <a:p>
            <a:r>
              <a:rPr lang="en-US" b="1" dirty="0"/>
              <a:t>This web application also provides flexibility to the job seekers.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1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4266A-0086-44A1-A24E-0F5481E2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38" y="435006"/>
            <a:ext cx="9603275" cy="12234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Coding</a:t>
            </a:r>
            <a:r>
              <a:rPr lang="en-US" sz="3200" b="1" dirty="0">
                <a:solidFill>
                  <a:schemeClr val="accent1"/>
                </a:solidFill>
                <a:latin typeface="Century" pitchFamily="18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Century" pitchFamily="18" charset="0"/>
              </a:rPr>
              <a:t/>
            </a:r>
            <a:br>
              <a:rPr lang="en-IN" sz="3200" b="1" dirty="0">
                <a:solidFill>
                  <a:schemeClr val="bg1"/>
                </a:solidFill>
                <a:latin typeface="Century" pitchFamily="18" charset="0"/>
              </a:rPr>
            </a:br>
            <a:r>
              <a:rPr lang="en-US" sz="3200" b="1" dirty="0">
                <a:solidFill>
                  <a:schemeClr val="accent1"/>
                </a:solidFill>
                <a:latin typeface="+mn-lt"/>
              </a:rPr>
              <a:t>Implemented Classes</a:t>
            </a:r>
            <a:r>
              <a:rPr lang="en-IN" sz="3200" b="1" dirty="0">
                <a:solidFill>
                  <a:schemeClr val="bg1"/>
                </a:solidFill>
                <a:latin typeface="Century" pitchFamily="18" charset="0"/>
              </a:rPr>
              <a:t/>
            </a:r>
            <a:br>
              <a:rPr lang="en-IN" sz="3200" b="1" dirty="0">
                <a:solidFill>
                  <a:schemeClr val="bg1"/>
                </a:solidFill>
                <a:latin typeface="Century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FD25B-0045-4626-ABE5-AFB12277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38" y="2167915"/>
            <a:ext cx="3533312" cy="4856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  Menu-bar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 Navbar-toggler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 Job-update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 Collapse Navbar-    collapse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 Home-bar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A0B72D-A0E8-4253-AF69-9E14D487CBC3}"/>
              </a:ext>
            </a:extLst>
          </p:cNvPr>
          <p:cNvSpPr txBox="1"/>
          <p:nvPr/>
        </p:nvSpPr>
        <p:spPr>
          <a:xfrm>
            <a:off x="7008922" y="2167915"/>
            <a:ext cx="4423298" cy="2797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Company-details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Form-control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form-control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Search job</a:t>
            </a:r>
          </a:p>
        </p:txBody>
      </p:sp>
    </p:spTree>
    <p:extLst>
      <p:ext uri="{BB962C8B-B14F-4D97-AF65-F5344CB8AC3E}">
        <p14:creationId xmlns:p14="http://schemas.microsoft.com/office/powerpoint/2010/main" val="335441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8740FC-0850-44F0-8AFA-266EA551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8586"/>
            <a:ext cx="9603275" cy="73516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entury" pitchFamily="18" charset="0"/>
                <a:cs typeface="Aparajita" pitchFamily="34" charset="0"/>
              </a:rPr>
              <a:t>Implemented Methods/Functions</a:t>
            </a:r>
            <a:r>
              <a:rPr lang="en-US" sz="3200" b="1" dirty="0">
                <a:solidFill>
                  <a:schemeClr val="bg1"/>
                </a:solidFill>
                <a:latin typeface="Century" pitchFamily="18" charset="0"/>
                <a:cs typeface="Aparajita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Century" pitchFamily="18" charset="0"/>
                <a:cs typeface="Aparajita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9A51F-3820-45B1-BBC7-68A0D42C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32482"/>
            <a:ext cx="9603275" cy="3033863"/>
          </a:xfrm>
        </p:spPr>
        <p:txBody>
          <a:bodyPr>
            <a:normAutofit/>
          </a:bodyPr>
          <a:lstStyle/>
          <a:p>
            <a:r>
              <a:rPr lang="en-US" sz="2800" b="1" dirty="0"/>
              <a:t> Header</a:t>
            </a:r>
          </a:p>
          <a:p>
            <a:r>
              <a:rPr lang="en-US" sz="2800" b="1" dirty="0"/>
              <a:t> Recruiters </a:t>
            </a:r>
          </a:p>
          <a:p>
            <a:r>
              <a:rPr lang="en-US" sz="2800" b="1" dirty="0"/>
              <a:t> Jobs</a:t>
            </a:r>
          </a:p>
          <a:p>
            <a:r>
              <a:rPr lang="en-US" sz="2800" b="1" dirty="0"/>
              <a:t> Site-stats</a:t>
            </a:r>
          </a:p>
        </p:txBody>
      </p:sp>
    </p:spTree>
    <p:extLst>
      <p:ext uri="{BB962C8B-B14F-4D97-AF65-F5344CB8AC3E}">
        <p14:creationId xmlns:p14="http://schemas.microsoft.com/office/powerpoint/2010/main" val="163571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8F518-A7F0-44B8-8840-7E3E87EE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8240"/>
            <a:ext cx="9603275" cy="69551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0157AA-8F2F-406F-B7CD-BB4C81D5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446020"/>
            <a:ext cx="9603275" cy="302032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400" b="1" u="sng" dirty="0">
                <a:hlinkClick r:id="rId2"/>
              </a:rPr>
              <a:t>https://www.monsterindia.com/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u="sng" dirty="0">
                <a:hlinkClick r:id="rId3"/>
              </a:rPr>
              <a:t> https://www.linkedin.com/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IN" sz="2400" b="1" u="sng" dirty="0">
                <a:hlinkClick r:id="rId4"/>
              </a:rPr>
              <a:t>https://www.naukri.com/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68F2D-9CC2-45DB-A9CB-51296F7C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2" y="2565647"/>
            <a:ext cx="8643154" cy="12204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23329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739</TotalTime>
  <Words>348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Andalus</vt:lpstr>
      <vt:lpstr>Aparajita</vt:lpstr>
      <vt:lpstr>Arabic Typesetting</vt:lpstr>
      <vt:lpstr>Arial</vt:lpstr>
      <vt:lpstr>Calibri</vt:lpstr>
      <vt:lpstr>Cambria</vt:lpstr>
      <vt:lpstr>Century</vt:lpstr>
      <vt:lpstr>Gill Sans MT</vt:lpstr>
      <vt:lpstr>Plantagenet Cherokee</vt:lpstr>
      <vt:lpstr>Times New Roman</vt:lpstr>
      <vt:lpstr>Wingdings</vt:lpstr>
      <vt:lpstr>Gallery</vt:lpstr>
      <vt:lpstr>Shivajirao Kadam Institute Of Technology And Management-technical Campus, Indore  </vt:lpstr>
      <vt:lpstr>Abstract </vt:lpstr>
      <vt:lpstr>Project Objective</vt:lpstr>
      <vt:lpstr>Coding  Implemented Classes </vt:lpstr>
      <vt:lpstr>Implemented Methods/Functions </vt:lpstr>
      <vt:lpstr>References: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RAIKWAR</dc:creator>
  <cp:lastModifiedBy>HP</cp:lastModifiedBy>
  <cp:revision>25</cp:revision>
  <dcterms:created xsi:type="dcterms:W3CDTF">2020-11-01T09:16:21Z</dcterms:created>
  <dcterms:modified xsi:type="dcterms:W3CDTF">2020-12-19T08:23:11Z</dcterms:modified>
</cp:coreProperties>
</file>