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3536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Install a web server and publish a website on Intranet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5" t="27183" r="51475" b="46023"/>
          <a:stretch/>
        </p:blipFill>
        <p:spPr bwMode="auto">
          <a:xfrm>
            <a:off x="3048000" y="3276600"/>
            <a:ext cx="2902857" cy="1960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04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48006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7.In right side go to actions and select Enable link. Also click on start link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4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" r="63522" b="45139"/>
          <a:stretch/>
        </p:blipFill>
        <p:spPr bwMode="auto">
          <a:xfrm>
            <a:off x="0" y="0"/>
            <a:ext cx="9144000" cy="678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5964" y="5638800"/>
            <a:ext cx="6206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8.To verify go to browser and type </a:t>
            </a:r>
            <a:r>
              <a:rPr lang="en-US" sz="2000" b="1" dirty="0" err="1" smtClean="0">
                <a:solidFill>
                  <a:srgbClr val="FF0000"/>
                </a:solidFill>
              </a:rPr>
              <a:t>localhost</a:t>
            </a:r>
            <a:r>
              <a:rPr lang="en-US" sz="2000" b="1" dirty="0" smtClean="0">
                <a:solidFill>
                  <a:srgbClr val="FF0000"/>
                </a:solidFill>
              </a:rPr>
              <a:t>/folder name/ and press enter.</a:t>
            </a: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Eg.localhost</a:t>
            </a:r>
            <a:r>
              <a:rPr lang="en-US" sz="2000" b="1" dirty="0" smtClean="0">
                <a:solidFill>
                  <a:srgbClr val="FF0000"/>
                </a:solidFill>
              </a:rPr>
              <a:t>/first/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4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4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5" b="38182"/>
          <a:stretch/>
        </p:blipFill>
        <p:spPr bwMode="auto">
          <a:xfrm>
            <a:off x="-1" y="0"/>
            <a:ext cx="905435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2192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Go to control Panel and choose Programs option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2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59" b="5000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0" y="457200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2.From Program and Features menu select “Turn Windows features on or off”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8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10" b="25997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1910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3.Select Internet Information Services and click OK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42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38" b="6026"/>
          <a:stretch/>
        </p:blipFill>
        <p:spPr bwMode="auto">
          <a:xfrm>
            <a:off x="-6927" y="0"/>
            <a:ext cx="922712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9000" y="2819400"/>
            <a:ext cx="541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4.Press Window key and R key simultaneously and type “</a:t>
            </a:r>
            <a:r>
              <a:rPr lang="en-US" sz="2000" b="1" dirty="0" err="1" smtClean="0">
                <a:solidFill>
                  <a:srgbClr val="FF0000"/>
                </a:solidFill>
              </a:rPr>
              <a:t>inetmgr</a:t>
            </a:r>
            <a:r>
              <a:rPr lang="en-US" sz="2000" b="1" dirty="0" smtClean="0">
                <a:solidFill>
                  <a:srgbClr val="FF0000"/>
                </a:solidFill>
              </a:rPr>
              <a:t>” command  to open Internet Information services manager”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42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42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0" r="37196" b="62699"/>
          <a:stretch/>
        </p:blipFill>
        <p:spPr bwMode="auto">
          <a:xfrm>
            <a:off x="0" y="-3630"/>
            <a:ext cx="9144000" cy="686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3124200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5.Go to C Drive and go to folder C:\inetpub\wwwroot folder and copy your website files in new folder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42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8" r="38869" b="33929"/>
          <a:stretch/>
        </p:blipFill>
        <p:spPr bwMode="auto">
          <a:xfrm>
            <a:off x="0" y="-25400"/>
            <a:ext cx="9093877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42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8"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47244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6.Choose Directory Browsing Option from IIS manager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120</Words>
  <Application>Microsoft Office PowerPoint</Application>
  <PresentationFormat>On-screen Show (4:3)</PresentationFormat>
  <Paragraphs>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Install a web server and publish a website on Intranet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Swara</dc:creator>
  <cp:lastModifiedBy>Swara</cp:lastModifiedBy>
  <cp:revision>11</cp:revision>
  <dcterms:created xsi:type="dcterms:W3CDTF">2006-08-16T00:00:00Z</dcterms:created>
  <dcterms:modified xsi:type="dcterms:W3CDTF">2021-05-26T05:00:10Z</dcterms:modified>
</cp:coreProperties>
</file>