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6" r:id="rId1"/>
  </p:sldMasterIdLst>
  <p:notesMasterIdLst>
    <p:notesMasterId r:id="rId24"/>
  </p:notesMasterIdLst>
  <p:sldIdLst>
    <p:sldId id="258" r:id="rId2"/>
    <p:sldId id="259" r:id="rId3"/>
    <p:sldId id="260" r:id="rId4"/>
    <p:sldId id="261" r:id="rId5"/>
    <p:sldId id="262" r:id="rId6"/>
    <p:sldId id="263" r:id="rId7"/>
    <p:sldId id="265" r:id="rId8"/>
    <p:sldId id="266" r:id="rId9"/>
    <p:sldId id="267" r:id="rId10"/>
    <p:sldId id="268" r:id="rId11"/>
    <p:sldId id="271" r:id="rId12"/>
    <p:sldId id="279" r:id="rId13"/>
    <p:sldId id="269" r:id="rId14"/>
    <p:sldId id="280" r:id="rId15"/>
    <p:sldId id="281" r:id="rId16"/>
    <p:sldId id="278" r:id="rId17"/>
    <p:sldId id="283" r:id="rId18"/>
    <p:sldId id="284" r:id="rId19"/>
    <p:sldId id="282" r:id="rId20"/>
    <p:sldId id="285" r:id="rId21"/>
    <p:sldId id="286" r:id="rId22"/>
    <p:sldId id="270" r:id="rId23"/>
  </p:sldIdLst>
  <p:sldSz cx="12192000" cy="6858000"/>
  <p:notesSz cx="6858000" cy="9144000"/>
  <p:defaultTextStyle>
    <a:lvl1pPr marL="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Gill Sans MT" charset="0"/>
        <a:ea typeface="Gill Sans MT" charset="0"/>
        <a:cs typeface="Gill Sans MT" charset="0"/>
      </a:defRPr>
    </a:lvl1pPr>
    <a:lvl2pPr marL="4572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Gill Sans MT" charset="0"/>
        <a:ea typeface="Gill Sans MT" charset="0"/>
        <a:cs typeface="Gill Sans MT" charset="0"/>
      </a:defRPr>
    </a:lvl2pPr>
    <a:lvl3pPr marL="9144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Gill Sans MT" charset="0"/>
        <a:ea typeface="Gill Sans MT" charset="0"/>
        <a:cs typeface="Gill Sans MT" charset="0"/>
      </a:defRPr>
    </a:lvl3pPr>
    <a:lvl4pPr marL="13716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Gill Sans MT" charset="0"/>
        <a:ea typeface="Gill Sans MT" charset="0"/>
        <a:cs typeface="Gill Sans MT" charset="0"/>
      </a:defRPr>
    </a:lvl4pPr>
    <a:lvl5pPr marL="18288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Gill Sans MT" charset="0"/>
        <a:ea typeface="Gill Sans MT" charset="0"/>
        <a:cs typeface="Gill Sans MT" charset="0"/>
      </a:defRPr>
    </a:lvl5pPr>
    <a:lvl6pPr marL="22860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Gill Sans MT" charset="0"/>
        <a:ea typeface="Gill Sans MT" charset="0"/>
        <a:cs typeface="Gill Sans MT" charset="0"/>
      </a:defRPr>
    </a:lvl6pPr>
    <a:lvl7pPr marL="27432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Gill Sans MT" charset="0"/>
        <a:ea typeface="Gill Sans MT" charset="0"/>
        <a:cs typeface="Gill Sans MT" charset="0"/>
      </a:defRPr>
    </a:lvl7pPr>
    <a:lvl8pPr marL="32004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Gill Sans MT" charset="0"/>
        <a:ea typeface="Gill Sans MT" charset="0"/>
        <a:cs typeface="Gill Sans MT" charset="0"/>
      </a:defRPr>
    </a:lvl8pPr>
    <a:lvl9pPr marL="36576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Gill Sans MT" charset="0"/>
        <a:ea typeface="Gill Sans MT" charset="0"/>
        <a:cs typeface="Gill Sans MT"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0000FF"/>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smNativeData">
      <pr:smAppRevision xmlns="smNativeData" xmlns:pr="smNativeData" xmlns:p15="http://schemas.microsoft.com/office/powerpoint/2012/main" xmlns:p14="http://schemas.microsoft.com/office/powerpoint/2010/main" xmlns:mc="http://schemas.openxmlformats.org/markup-compatibility/2006" dt="1712989434" val="1068" revOS="4"/>
      <pr:smFileRevision xmlns="smNativeData" xmlns:pr="smNativeData" xmlns:p15="http://schemas.microsoft.com/office/powerpoint/2012/main" xmlns:p14="http://schemas.microsoft.com/office/powerpoint/2010/main" xmlns:mc="http://schemas.openxmlformats.org/markup-compatibility/2006" dt="1712989434" val="101"/>
      <pr:guideOptions xmlns="smNativeData" xmlns:pr="smNativeData" xmlns:p15="http://schemas.microsoft.com/office/powerpoint/2012/main" xmlns:p14="http://schemas.microsoft.com/office/powerpoint/2010/main" xmlns:mc="http://schemas.openxmlformats.org/markup-compatibility/2006" dt="1712989434" snapToBorders="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3" d="100"/>
        <a:sy n="13" d="100"/>
      </p:scale>
      <p:origin x="0" y="0"/>
    </p:cViewPr>
  </p:sorterViewPr>
  <p:notesViewPr>
    <p:cSldViewPr snapToGrid="0">
      <p:cViewPr>
        <p:scale>
          <a:sx n="56" d="100"/>
          <a:sy n="56" d="100"/>
        </p:scale>
        <p:origin x="378" y="300"/>
      </p:cViewPr>
      <p:guideLst/>
    </p:cSldViewPr>
  </p:notesViewPr>
  <p:gridSpacing cx="71755" cy="7175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AAAAAAAAABIEgAA0wIAABAAAAAmAAAACAAAAD+PAAAAAAAA"/>
              </a:ext>
            </a:extLst>
          </p:cNvSpPr>
          <p:nvPr>
            <p:ph type="hdr" sz="quarter"/>
          </p:nvPr>
        </p:nvSpPr>
        <p:spPr>
          <a:xfrm>
            <a:off x="0" y="0"/>
            <a:ext cx="2971800" cy="459105"/>
          </a:xfrm>
          <a:prstGeom prst="rect">
            <a:avLst/>
          </a:prstGeom>
        </p:spPr>
        <p:txBody>
          <a:bodyPr vert="horz" wrap="square" lIns="91440" tIns="45720" rIns="91440" bIns="45720" numCol="1" spcCol="215900" anchor="t">
            <a:prstTxWarp prst="textNoShape">
              <a:avLst/>
            </a:prstTxWarp>
          </a:bodyPr>
          <a:lstStyle>
            <a:lvl1pPr algn="l">
              <a:defRPr lang="en-us" sz="12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endParaRPr/>
          </a:p>
        </p:txBody>
      </p:sp>
      <p:sp>
        <p:nvSpPr>
          <p:cNvPr id="3" name="Date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hcAAAAAAAAuKgAA0wIAABAAAAAmAAAACAAAAD+PAAAAAAAA"/>
              </a:ext>
            </a:extLst>
          </p:cNvSpPr>
          <p:nvPr>
            <p:ph type="dt" idx="10"/>
          </p:nvPr>
        </p:nvSpPr>
        <p:spPr>
          <a:xfrm>
            <a:off x="3884930" y="0"/>
            <a:ext cx="2971800" cy="459105"/>
          </a:xfrm>
          <a:prstGeom prst="rect">
            <a:avLst/>
          </a:prstGeom>
        </p:spPr>
        <p:txBody>
          <a:bodyPr vert="horz" wrap="square" lIns="91440" tIns="45720" rIns="91440" bIns="45720" numCol="1" spcCol="215900" anchor="t">
            <a:prstTxWarp prst="textNoShape">
              <a:avLst/>
            </a:prstTxWarp>
          </a:bodyPr>
          <a:lstStyle>
            <a:lvl1pPr algn="r">
              <a:defRPr lang="en-us" sz="12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67E3FA36-788A-B60C-C45B-8E59B41532DB}" type="datetime1">
              <a:t>10/25/2024</a:t>
            </a:fld>
            <a:endParaRPr/>
          </a:p>
        </p:txBody>
      </p:sp>
      <p:sp>
        <p:nvSpPr>
          <p:cNvPr id="4" name="Slide Image Placeholder 3"/>
          <p:cNvSpPr>
            <a:spLocks noGrp="1" noRot="1" noChangeAspect="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C0AAAAAkAAAAEgAAACQAAAASAAAAAAAAAABAAAAAAAAAAEAAABQAAAAAAAAAAAA4D8AAAAAAADgPwAAAAAAAOA/AAAAAAAA4D8AAAAAAADgPwAAAAAAAOA/AAAAAAAA4D8AAAAAAADgPwAAAAAAAOA/AAAAAAAA4D8CAAAAjAAAAAAAAAAAAAAAW5vV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L8PAAD/HwAA"/>
              </a:ext>
            </a:extLst>
          </p:cNvSpPr>
          <p:nvPr>
            <p:ph type="sldImg" idx="2"/>
          </p:nvPr>
        </p:nvSpPr>
        <p:spPr>
          <a:xfrm>
            <a:off x="685800" y="1143000"/>
            <a:ext cx="5486400" cy="3086100"/>
          </a:xfrm>
          <a:prstGeom prst="rect">
            <a:avLst/>
          </a:prstGeom>
          <a:noFill/>
          <a:ln w="12700" cap="flat" cmpd="sng" algn="ctr">
            <a:solidFill>
              <a:srgbClr val="000000"/>
            </a:solidFill>
            <a:prstDash val="solid"/>
            <a:headEnd type="none"/>
            <a:tailEnd type="none"/>
          </a:ln>
        </p:spPr>
        <p:txBody>
          <a:bodyPr vert="horz" wrap="square" lIns="91440" tIns="45720" rIns="91440" bIns="45720" numCol="1" spcCol="215900" anchor="ctr">
            <a:prstTxWarp prst="textNoShape">
              <a:avLst/>
            </a:prstTxWarp>
          </a:bodyPr>
          <a:lstStyle/>
          <a:p>
            <a:pPr>
              <a:defRPr lang="en-us"/>
            </a:pPr>
            <a:endParaRPr/>
          </a:p>
        </p:txBody>
      </p:sp>
      <p:sp>
        <p:nvSpPr>
          <p:cNvPr id="5" name="Notes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OAQAABIbAAD4JQAAODEAABAAAAAmAAAACAAAAD8PAAD/HwAA"/>
              </a:ext>
            </a:extLst>
          </p:cNvSpPr>
          <p:nvPr>
            <p:ph type="body" idx="3"/>
          </p:nvPr>
        </p:nvSpPr>
        <p:spPr>
          <a:xfrm>
            <a:off x="685800" y="4400550"/>
            <a:ext cx="5486400" cy="3600450"/>
          </a:xfrm>
          <a:prstGeom prst="rect">
            <a:avLst/>
          </a:prstGeom>
          <a:noFill/>
          <a:ln>
            <a:noFill/>
          </a:ln>
        </p:spPr>
        <p:txBody>
          <a:bodyPr vert="horz" wrap="square" lIns="91440" tIns="45720" rIns="91440" bIns="45720" numCol="1" spcCol="215900" anchor="t">
            <a:prstTxWarp prst="textNoShape">
              <a:avLst/>
            </a:prstTxWarp>
          </a:bodyPr>
          <a:lstStyle/>
          <a:p>
            <a:pPr>
              <a:defRPr lang="en-us"/>
            </a:pPr>
            <a:r>
              <a:t>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6" name="Foot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AAAAG41AABIEgAAQDgAABAAAAAmAAAACAAAAL+PAAD/HwAA"/>
              </a:ext>
            </a:extLst>
          </p:cNvSpPr>
          <p:nvPr>
            <p:ph type="ftr" sz="quarter" idx="11"/>
          </p:nvPr>
        </p:nvSpPr>
        <p:spPr>
          <a:xfrm>
            <a:off x="0" y="8685530"/>
            <a:ext cx="2971800" cy="458470"/>
          </a:xfrm>
          <a:prstGeom prst="rect">
            <a:avLst/>
          </a:prstGeom>
          <a:noFill/>
          <a:ln>
            <a:noFill/>
          </a:ln>
        </p:spPr>
        <p:txBody>
          <a:bodyPr vert="horz" wrap="square" lIns="91440" tIns="45720" rIns="91440" bIns="45720" numCol="1" spcCol="215900" anchor="b">
            <a:prstTxWarp prst="textNoShape">
              <a:avLst/>
            </a:prstTxWarp>
          </a:bodyPr>
          <a:lstStyle>
            <a:lvl1pPr algn="l">
              <a:defRPr lang="en-us" sz="12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endParaRPr/>
          </a:p>
        </p:txBody>
      </p:sp>
      <p:sp>
        <p:nvSpPr>
          <p:cNvPr id="7" name="Slide Number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hcAAG41AAAuKgAAQDgAABAAAAAmAAAACAAAAL+PAAD/HwAA"/>
              </a:ext>
            </a:extLst>
          </p:cNvSpPr>
          <p:nvPr>
            <p:ph type="sldNum" sz="quarter" idx="12"/>
          </p:nvPr>
        </p:nvSpPr>
        <p:spPr>
          <a:xfrm>
            <a:off x="3884930" y="8685530"/>
            <a:ext cx="2971800" cy="458470"/>
          </a:xfrm>
          <a:prstGeom prst="rect">
            <a:avLst/>
          </a:prstGeom>
          <a:noFill/>
          <a:ln>
            <a:noFill/>
          </a:ln>
        </p:spPr>
        <p:txBody>
          <a:bodyPr vert="horz" wrap="square" lIns="91440" tIns="45720" rIns="91440" bIns="45720" numCol="1" spcCol="215900" anchor="b">
            <a:prstTxWarp prst="textNoShape">
              <a:avLst/>
            </a:prstTxWarp>
          </a:bodyPr>
          <a:lstStyle>
            <a:lvl1pPr algn="r">
              <a:defRPr lang="en-us" sz="12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67E3BC1D-538A-B64A-C45B-A51FF21532F0}" type="slidenum">
              <a:t>‹#›</a:t>
            </a:fld>
            <a:endParaRPr/>
          </a:p>
        </p:txBody>
      </p:sp>
    </p:spTree>
  </p:cSld>
  <p:clrMap bg1="lt1" tx1="dk1" bg2="lt2" tx2="dk2" accent1="accent1" accent2="accent2" accent3="accent3" accent4="accent4" accent5="accent5" accent6="accent6" hlink="hlink" folHlink="folHlink"/>
  <p:hf hdr="0" ftr="0"/>
  <p:notesStyle>
    <a:lvl1pPr marL="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C0AAAAAkAAAAEgAAACQAAAASAAAAAAAAAAB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AEAAAAAAAAA"/>
              </a:ext>
            </a:extLst>
          </p:cNvSpPr>
          <p:nvPr>
            <p:ph type="sldImg"/>
          </p:nvPr>
        </p:nvSpPr>
        <p:spPr>
          <a:xfrm>
            <a:off x="685800" y="1143000"/>
            <a:ext cx="5486400" cy="3086100"/>
          </a:xfrm>
        </p:spPr>
      </p:sp>
      <p:sp>
        <p:nvSpPr>
          <p:cNvPr id="3" name="Notes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OAQAABIbAAD4JQAAODEAABAAAAAmAAAACAAAAAEAAAAAAAAA"/>
              </a:ext>
            </a:extLst>
          </p:cNvSpPr>
          <p:nvPr>
            <p:ph type="body" idx="1"/>
          </p:nvPr>
        </p:nvSpPr>
        <p:spPr>
          <a:xfrm>
            <a:off x="685800" y="4400550"/>
            <a:ext cx="5486400" cy="3600450"/>
          </a:xfrm>
        </p:spPr>
        <p:txBody>
          <a:bodyPr/>
          <a:lstStyle/>
          <a:p>
            <a:pPr>
              <a:defRPr lang="en-us"/>
            </a:pPr>
            <a:endParaRPr lang="en-in" cap="none"/>
          </a:p>
        </p:txBody>
      </p:sp>
      <p:sp>
        <p:nvSpPr>
          <p:cNvPr id="4" name="Slide Number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hcAAG41AAAuKgAAQDgAABAAAAAmAAAACAAAAAEAAAAAAAAA"/>
              </a:ext>
            </a:extLst>
          </p:cNvSpPr>
          <p:nvPr>
            <p:ph type="sldNum" sz="quarter" idx="12"/>
          </p:nvPr>
        </p:nvSpPr>
        <p:spPr>
          <a:xfrm>
            <a:off x="3884930" y="8685530"/>
            <a:ext cx="2971800" cy="458470"/>
          </a:xfrm>
        </p:spPr>
        <p:txBody>
          <a:bodyPr/>
          <a:lstStyle/>
          <a:p>
            <a:pPr>
              <a:defRPr lang="en-us"/>
            </a:pPr>
            <a:fld id="{67E3D88A-C48A-B62E-C45B-327B96153267}" type="slidenum">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C0AAAAAkAAAAEgAAACQAAAASAAAAAAAAAAB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AEAAAAAAAAA"/>
              </a:ext>
            </a:extLst>
          </p:cNvSpPr>
          <p:nvPr>
            <p:ph type="sldImg"/>
          </p:nvPr>
        </p:nvSpPr>
        <p:spPr>
          <a:xfrm>
            <a:off x="685800" y="1143000"/>
            <a:ext cx="5486400" cy="3086100"/>
          </a:xfrm>
        </p:spPr>
      </p:sp>
      <p:sp>
        <p:nvSpPr>
          <p:cNvPr id="3" name="Notes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BIbAAD4JQAAODEAABAAAAAmAAAACAAAAAEAAAAAAAAA"/>
              </a:ext>
            </a:extLst>
          </p:cNvSpPr>
          <p:nvPr>
            <p:ph type="body" idx="1"/>
          </p:nvPr>
        </p:nvSpPr>
        <p:spPr>
          <a:xfrm>
            <a:off x="685800" y="4400550"/>
            <a:ext cx="5486400" cy="3600450"/>
          </a:xfrm>
        </p:spPr>
        <p:txBody>
          <a:bodyPr/>
          <a:lstStyle/>
          <a:p>
            <a:pPr>
              <a:defRPr lang="en-us"/>
            </a:pPr>
            <a:endParaRPr lang="en-in" cap="none"/>
          </a:p>
        </p:txBody>
      </p:sp>
      <p:sp>
        <p:nvSpPr>
          <p:cNvPr id="4" name="Slide Number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C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5hcAAG41AAAuKgAAQDgAABAAAAAmAAAACAAAAAEAAAAAAAAA"/>
              </a:ext>
            </a:extLst>
          </p:cNvSpPr>
          <p:nvPr>
            <p:ph type="sldNum" sz="quarter" idx="12"/>
          </p:nvPr>
        </p:nvSpPr>
        <p:spPr>
          <a:xfrm>
            <a:off x="3884930" y="8685530"/>
            <a:ext cx="2971800" cy="458470"/>
          </a:xfrm>
        </p:spPr>
        <p:txBody>
          <a:bodyPr/>
          <a:lstStyle/>
          <a:p>
            <a:pPr>
              <a:defRPr lang="en-us"/>
            </a:pPr>
            <a:fld id="{67E3CFC2-8C8A-B639-C45B-7A6C8115322F}" type="slidenum">
              <a:t>17</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C0AAAAAkAAAAEgAAACQAAAASAAAAAAAAAAB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AEAAAAAAAAA"/>
              </a:ext>
            </a:extLst>
          </p:cNvSpPr>
          <p:nvPr>
            <p:ph type="sldImg"/>
          </p:nvPr>
        </p:nvSpPr>
        <p:spPr>
          <a:xfrm>
            <a:off x="685800" y="1143000"/>
            <a:ext cx="5486400" cy="3086100"/>
          </a:xfrm>
        </p:spPr>
      </p:sp>
      <p:sp>
        <p:nvSpPr>
          <p:cNvPr id="3" name="Notes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BIbAAD4JQAAODEAABAAAAAmAAAACAAAAAEAAAAAAAAA"/>
              </a:ext>
            </a:extLst>
          </p:cNvSpPr>
          <p:nvPr>
            <p:ph type="body" idx="1"/>
          </p:nvPr>
        </p:nvSpPr>
        <p:spPr>
          <a:xfrm>
            <a:off x="685800" y="4400550"/>
            <a:ext cx="5486400" cy="3600450"/>
          </a:xfrm>
        </p:spPr>
        <p:txBody>
          <a:bodyPr/>
          <a:lstStyle/>
          <a:p>
            <a:pPr>
              <a:defRPr lang="en-us"/>
            </a:pPr>
            <a:endParaRPr lang="en-in" cap="none"/>
          </a:p>
        </p:txBody>
      </p:sp>
      <p:sp>
        <p:nvSpPr>
          <p:cNvPr id="4" name="Slide Number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C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5hcAAG41AAAuKgAAQDgAABAAAAAmAAAACAAAAAEAAAAAAAAA"/>
              </a:ext>
            </a:extLst>
          </p:cNvSpPr>
          <p:nvPr>
            <p:ph type="sldNum" sz="quarter" idx="12"/>
          </p:nvPr>
        </p:nvSpPr>
        <p:spPr>
          <a:xfrm>
            <a:off x="3884930" y="8685530"/>
            <a:ext cx="2971800" cy="458470"/>
          </a:xfrm>
        </p:spPr>
        <p:txBody>
          <a:bodyPr/>
          <a:lstStyle/>
          <a:p>
            <a:pPr>
              <a:defRPr lang="en-us"/>
            </a:pPr>
            <a:fld id="{67E3A6A9-E78A-B650-C45B-1105E8153244}" type="slidenum">
              <a:t>18</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C0AAAAAkAAAAEgAAACQAAAASAAAAAAAAAAB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AEAAAAAAAAA"/>
              </a:ext>
            </a:extLst>
          </p:cNvSpPr>
          <p:nvPr>
            <p:ph type="sldImg"/>
          </p:nvPr>
        </p:nvSpPr>
        <p:spPr>
          <a:xfrm>
            <a:off x="685800" y="1143000"/>
            <a:ext cx="5486400" cy="3086100"/>
          </a:xfrm>
        </p:spPr>
      </p:sp>
      <p:sp>
        <p:nvSpPr>
          <p:cNvPr id="3" name="Notes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BIbAAD4JQAAODEAABAAAAAmAAAACAAAAAEAAAAAAAAA"/>
              </a:ext>
            </a:extLst>
          </p:cNvSpPr>
          <p:nvPr>
            <p:ph type="body" idx="1"/>
          </p:nvPr>
        </p:nvSpPr>
        <p:spPr>
          <a:xfrm>
            <a:off x="685800" y="4400550"/>
            <a:ext cx="5486400" cy="3600450"/>
          </a:xfrm>
        </p:spPr>
        <p:txBody>
          <a:bodyPr/>
          <a:lstStyle/>
          <a:p>
            <a:pPr>
              <a:defRPr lang="en-us"/>
            </a:pPr>
            <a:endParaRPr lang="en-in" cap="none"/>
          </a:p>
        </p:txBody>
      </p:sp>
      <p:sp>
        <p:nvSpPr>
          <p:cNvPr id="4" name="Slide Number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C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5hcAAG41AAAuKgAAQDgAABAAAAAmAAAACAAAAAEAAAAAAAAA"/>
              </a:ext>
            </a:extLst>
          </p:cNvSpPr>
          <p:nvPr>
            <p:ph type="sldNum" sz="quarter" idx="12"/>
          </p:nvPr>
        </p:nvSpPr>
        <p:spPr>
          <a:xfrm>
            <a:off x="3884930" y="8685530"/>
            <a:ext cx="2971800" cy="458470"/>
          </a:xfrm>
        </p:spPr>
        <p:txBody>
          <a:bodyPr/>
          <a:lstStyle/>
          <a:p>
            <a:pPr>
              <a:defRPr lang="en-us"/>
            </a:pPr>
            <a:fld id="{67E3FC81-CF8A-B60A-C45B-395FB215326C}" type="slidenum">
              <a:t>19</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C0AAAAAkAAAAEgAAACQAAAASAAAAAAAAAAB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G0qb3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AEAAAAAAAAA"/>
              </a:ext>
            </a:extLst>
          </p:cNvSpPr>
          <p:nvPr>
            <p:ph type="sldImg"/>
          </p:nvPr>
        </p:nvSpPr>
        <p:spPr>
          <a:xfrm>
            <a:off x="685800" y="1143000"/>
            <a:ext cx="5486400" cy="3086100"/>
          </a:xfrm>
        </p:spPr>
      </p:sp>
      <p:sp>
        <p:nvSpPr>
          <p:cNvPr id="3" name="Notes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ZOev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BIbAAD4JQAAODEAABAAAAAmAAAACAAAAAEAAAAAAAAA"/>
              </a:ext>
            </a:extLst>
          </p:cNvSpPr>
          <p:nvPr>
            <p:ph type="body" idx="1"/>
          </p:nvPr>
        </p:nvSpPr>
        <p:spPr>
          <a:xfrm>
            <a:off x="685800" y="4400550"/>
            <a:ext cx="5486400" cy="3600450"/>
          </a:xfrm>
        </p:spPr>
        <p:txBody>
          <a:bodyPr/>
          <a:lstStyle/>
          <a:p>
            <a:pPr>
              <a:defRPr lang="en-us"/>
            </a:pPr>
            <a:endParaRPr lang="en-in" cap="none"/>
          </a:p>
        </p:txBody>
      </p:sp>
      <p:sp>
        <p:nvSpPr>
          <p:cNvPr id="4" name="Slide Number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C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BPBpO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5hcAAG41AAAuKgAAQDgAABAAAAAmAAAACAAAAAEAAAAAAAAA"/>
              </a:ext>
            </a:extLst>
          </p:cNvSpPr>
          <p:nvPr>
            <p:ph type="sldNum" sz="quarter" idx="12"/>
          </p:nvPr>
        </p:nvSpPr>
        <p:spPr>
          <a:xfrm>
            <a:off x="3884930" y="8685530"/>
            <a:ext cx="2971800" cy="458470"/>
          </a:xfrm>
        </p:spPr>
        <p:txBody>
          <a:bodyPr/>
          <a:lstStyle/>
          <a:p>
            <a:pPr>
              <a:defRPr lang="en-us"/>
            </a:pPr>
            <a:fld id="{67E3F050-1E8A-B606-C45B-E853BE1532BD}" type="slidenum">
              <a:t>20</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C0AAAAAkAAAAEgAAACQAAAASAAAAAAAAAAB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NoGPz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AEAAAAAAAAA"/>
              </a:ext>
            </a:extLst>
          </p:cNvSpPr>
          <p:nvPr>
            <p:ph type="sldImg"/>
          </p:nvPr>
        </p:nvSpPr>
        <p:spPr>
          <a:xfrm>
            <a:off x="685800" y="1143000"/>
            <a:ext cx="5486400" cy="3086100"/>
          </a:xfrm>
        </p:spPr>
      </p:sp>
      <p:sp>
        <p:nvSpPr>
          <p:cNvPr id="3" name="Notes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Bqqr7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BIbAAD4JQAAODEAABAAAAAmAAAACAAAAAEAAAAAAAAA"/>
              </a:ext>
            </a:extLst>
          </p:cNvSpPr>
          <p:nvPr>
            <p:ph type="body" idx="1"/>
          </p:nvPr>
        </p:nvSpPr>
        <p:spPr>
          <a:xfrm>
            <a:off x="685800" y="4400550"/>
            <a:ext cx="5486400" cy="3600450"/>
          </a:xfrm>
        </p:spPr>
        <p:txBody>
          <a:bodyPr/>
          <a:lstStyle/>
          <a:p>
            <a:pPr>
              <a:defRPr lang="en-us"/>
            </a:pPr>
            <a:endParaRPr lang="en-in" cap="none"/>
          </a:p>
        </p:txBody>
      </p:sp>
      <p:sp>
        <p:nvSpPr>
          <p:cNvPr id="4" name="Slide Number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C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IjqnT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5hcAAG41AAAuKgAAQDgAABAAAAAmAAAACAAAAAEAAAAAAAAA"/>
              </a:ext>
            </a:extLst>
          </p:cNvSpPr>
          <p:nvPr>
            <p:ph type="sldNum" sz="quarter" idx="12"/>
          </p:nvPr>
        </p:nvSpPr>
        <p:spPr>
          <a:xfrm>
            <a:off x="3884930" y="8685530"/>
            <a:ext cx="2971800" cy="458470"/>
          </a:xfrm>
        </p:spPr>
        <p:txBody>
          <a:bodyPr/>
          <a:lstStyle/>
          <a:p>
            <a:pPr>
              <a:defRPr lang="en-us"/>
            </a:pPr>
            <a:fld id="{67E3E8E2-AC8A-B61E-C45B-5A4BA615320F}" type="slidenum">
              <a:t>21</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C0AAAAAkAAAAEgAAACQAAAASAAAAAAAAAAB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O7XUa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AEAAAAAAAAA"/>
              </a:ext>
            </a:extLst>
          </p:cNvSpPr>
          <p:nvPr>
            <p:ph type="sldImg"/>
          </p:nvPr>
        </p:nvSpPr>
        <p:spPr>
          <a:xfrm>
            <a:off x="685800" y="1143000"/>
            <a:ext cx="5486400" cy="3086100"/>
          </a:xfrm>
        </p:spPr>
      </p:sp>
      <p:sp>
        <p:nvSpPr>
          <p:cNvPr id="3" name="Notes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LloSh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BIbAAD4JQAAODEAABAAAAAmAAAACAAAAAEAAAAAAAAA"/>
              </a:ext>
            </a:extLst>
          </p:cNvSpPr>
          <p:nvPr>
            <p:ph type="body" idx="1"/>
          </p:nvPr>
        </p:nvSpPr>
        <p:spPr>
          <a:xfrm>
            <a:off x="685800" y="4400550"/>
            <a:ext cx="5486400" cy="3600450"/>
          </a:xfrm>
        </p:spPr>
        <p:txBody>
          <a:bodyPr/>
          <a:lstStyle/>
          <a:p>
            <a:pPr>
              <a:defRPr lang="en-us"/>
            </a:pPr>
            <a:endParaRPr lang="en-in" cap="none"/>
          </a:p>
        </p:txBody>
      </p:sp>
      <p:sp>
        <p:nvSpPr>
          <p:cNvPr id="4" name="Slide Number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C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JTNW8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5hcAAG41AAAuKgAAQDgAABAAAAAmAAAACAAAAAEAAAAAAAAA"/>
              </a:ext>
            </a:extLst>
          </p:cNvSpPr>
          <p:nvPr>
            <p:ph type="sldNum" sz="quarter" idx="12"/>
          </p:nvPr>
        </p:nvSpPr>
        <p:spPr>
          <a:xfrm>
            <a:off x="3884930" y="8685530"/>
            <a:ext cx="2971800" cy="458470"/>
          </a:xfrm>
        </p:spPr>
        <p:txBody>
          <a:bodyPr/>
          <a:lstStyle/>
          <a:p>
            <a:pPr>
              <a:defRPr lang="en-us"/>
            </a:pPr>
            <a:fld id="{67E3D48D-C38A-B622-C45B-35779A153260}" type="slidenum">
              <a:t>22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C0AAAAAkAAAAEgAAACQAAAASAAAAAAAAAAB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AEAAAAAAAAA"/>
              </a:ext>
            </a:extLst>
          </p:cNvSpPr>
          <p:nvPr>
            <p:ph type="sldImg"/>
          </p:nvPr>
        </p:nvSpPr>
        <p:spPr>
          <a:xfrm>
            <a:off x="685800" y="1143000"/>
            <a:ext cx="5486400" cy="3086100"/>
          </a:xfrm>
        </p:spPr>
      </p:sp>
      <p:sp>
        <p:nvSpPr>
          <p:cNvPr id="3" name="Notes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BIbAAD4JQAAODEAABAAAAAmAAAACAAAAAEAAAAAAAAA"/>
              </a:ext>
            </a:extLst>
          </p:cNvSpPr>
          <p:nvPr>
            <p:ph type="body" idx="1"/>
          </p:nvPr>
        </p:nvSpPr>
        <p:spPr>
          <a:xfrm>
            <a:off x="685800" y="4400550"/>
            <a:ext cx="5486400" cy="3600450"/>
          </a:xfrm>
        </p:spPr>
        <p:txBody>
          <a:bodyPr/>
          <a:lstStyle/>
          <a:p>
            <a:pPr>
              <a:defRPr lang="en-us"/>
            </a:pPr>
            <a:endParaRPr lang="en-in" cap="none"/>
          </a:p>
        </p:txBody>
      </p:sp>
      <p:sp>
        <p:nvSpPr>
          <p:cNvPr id="4" name="Slide Number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C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5hcAAG41AAAuKgAAQDgAABAAAAAmAAAACAAAAAEAAAAAAAAA"/>
              </a:ext>
            </a:extLst>
          </p:cNvSpPr>
          <p:nvPr>
            <p:ph type="sldNum" sz="quarter" idx="12"/>
          </p:nvPr>
        </p:nvSpPr>
        <p:spPr>
          <a:xfrm>
            <a:off x="3884930" y="8685530"/>
            <a:ext cx="2971800" cy="458470"/>
          </a:xfrm>
        </p:spPr>
        <p:txBody>
          <a:bodyPr/>
          <a:lstStyle/>
          <a:p>
            <a:pPr>
              <a:defRPr lang="en-us"/>
            </a:pPr>
            <a:fld id="{67E3FD7C-328A-B60B-C45B-C45EB3153291}" type="slidenum">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C0AAAAAkAAAAEgAAACQAAAASAAAAAAAAAAB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AEAAAAAAAAA"/>
              </a:ext>
            </a:extLst>
          </p:cNvSpPr>
          <p:nvPr>
            <p:ph type="sldImg"/>
          </p:nvPr>
        </p:nvSpPr>
        <p:spPr>
          <a:xfrm>
            <a:off x="685800" y="1143000"/>
            <a:ext cx="5486400" cy="3086100"/>
          </a:xfrm>
        </p:spPr>
      </p:sp>
      <p:sp>
        <p:nvSpPr>
          <p:cNvPr id="3" name="Notes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BIbAAD4JQAAODEAABAAAAAmAAAACAAAAAEAAAAAAAAA"/>
              </a:ext>
            </a:extLst>
          </p:cNvSpPr>
          <p:nvPr>
            <p:ph type="body" idx="1"/>
          </p:nvPr>
        </p:nvSpPr>
        <p:spPr>
          <a:xfrm>
            <a:off x="685800" y="4400550"/>
            <a:ext cx="5486400" cy="3600450"/>
          </a:xfrm>
        </p:spPr>
        <p:txBody>
          <a:bodyPr/>
          <a:lstStyle/>
          <a:p>
            <a:pPr>
              <a:defRPr lang="en-us"/>
            </a:pPr>
            <a:endParaRPr lang="en-in" cap="none"/>
          </a:p>
        </p:txBody>
      </p:sp>
      <p:sp>
        <p:nvSpPr>
          <p:cNvPr id="4" name="Slide Number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C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5hcAAG41AAAuKgAAQDgAABAAAAAmAAAACAAAAAEAAAAAAAAA"/>
              </a:ext>
            </a:extLst>
          </p:cNvSpPr>
          <p:nvPr>
            <p:ph type="sldNum" sz="quarter" idx="12"/>
          </p:nvPr>
        </p:nvSpPr>
        <p:spPr>
          <a:xfrm>
            <a:off x="3884930" y="8685530"/>
            <a:ext cx="2971800" cy="458470"/>
          </a:xfrm>
        </p:spPr>
        <p:txBody>
          <a:bodyPr/>
          <a:lstStyle/>
          <a:p>
            <a:pPr>
              <a:defRPr lang="en-us"/>
            </a:pPr>
            <a:fld id="{67E3BD03-4D8A-B64B-C45B-BB1EF31532EE}" type="slidenum">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C0AAAAAkAAAAEgAAACQAAAASAAAAAAAAAAB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AEAAAAAAAAA"/>
              </a:ext>
            </a:extLst>
          </p:cNvSpPr>
          <p:nvPr>
            <p:ph type="sldImg"/>
          </p:nvPr>
        </p:nvSpPr>
        <p:spPr>
          <a:xfrm>
            <a:off x="685800" y="1143000"/>
            <a:ext cx="5486400" cy="3086100"/>
          </a:xfrm>
        </p:spPr>
      </p:sp>
      <p:sp>
        <p:nvSpPr>
          <p:cNvPr id="3" name="Notes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BIbAAD4JQAAODEAABAAAAAmAAAACAAAAAEAAAAAAAAA"/>
              </a:ext>
            </a:extLst>
          </p:cNvSpPr>
          <p:nvPr>
            <p:ph type="body" idx="1"/>
          </p:nvPr>
        </p:nvSpPr>
        <p:spPr>
          <a:xfrm>
            <a:off x="685800" y="4400550"/>
            <a:ext cx="5486400" cy="3600450"/>
          </a:xfrm>
        </p:spPr>
        <p:txBody>
          <a:bodyPr/>
          <a:lstStyle/>
          <a:p>
            <a:pPr>
              <a:defRPr lang="en-us"/>
            </a:pPr>
            <a:endParaRPr lang="en-in" cap="none"/>
          </a:p>
        </p:txBody>
      </p:sp>
      <p:sp>
        <p:nvSpPr>
          <p:cNvPr id="4" name="Slide Number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C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5hcAAG41AAAuKgAAQDgAABAAAAAmAAAACAAAAAEAAAAAAAAA"/>
              </a:ext>
            </a:extLst>
          </p:cNvSpPr>
          <p:nvPr>
            <p:ph type="sldNum" sz="quarter" idx="12"/>
          </p:nvPr>
        </p:nvSpPr>
        <p:spPr>
          <a:xfrm>
            <a:off x="3884930" y="8685530"/>
            <a:ext cx="2971800" cy="458470"/>
          </a:xfrm>
        </p:spPr>
        <p:txBody>
          <a:bodyPr/>
          <a:lstStyle/>
          <a:p>
            <a:pPr>
              <a:defRPr lang="en-us"/>
            </a:pPr>
            <a:fld id="{67E39C99-D78A-B66A-C45B-213FD2153274}" type="slidenum">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C0AAAAAkAAAAEgAAACQAAAASAAAAAAAAAAB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AEAAAAAAAAA"/>
              </a:ext>
            </a:extLst>
          </p:cNvSpPr>
          <p:nvPr>
            <p:ph type="sldImg"/>
          </p:nvPr>
        </p:nvSpPr>
        <p:spPr>
          <a:xfrm>
            <a:off x="685800" y="1143000"/>
            <a:ext cx="5486400" cy="3086100"/>
          </a:xfrm>
        </p:spPr>
      </p:sp>
      <p:sp>
        <p:nvSpPr>
          <p:cNvPr id="3" name="Notes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BIbAAD4JQAAODEAABAAAAAmAAAACAAAAAEAAAAAAAAA"/>
              </a:ext>
            </a:extLst>
          </p:cNvSpPr>
          <p:nvPr>
            <p:ph type="body" idx="1"/>
          </p:nvPr>
        </p:nvSpPr>
        <p:spPr>
          <a:xfrm>
            <a:off x="685800" y="4400550"/>
            <a:ext cx="5486400" cy="3600450"/>
          </a:xfrm>
        </p:spPr>
        <p:txBody>
          <a:bodyPr/>
          <a:lstStyle/>
          <a:p>
            <a:pPr>
              <a:defRPr lang="en-us"/>
            </a:pPr>
            <a:r>
              <a:t>Consider talking about:</a:t>
            </a:r>
          </a:p>
          <a:p>
            <a:pPr marL="171450" indent="-171450">
              <a:buFont typeface="Arial" pitchFamily="2" charset="0"/>
              <a:buChar char="•"/>
              <a:defRPr lang="en-us"/>
            </a:pPr>
            <a:r>
              <a:t>Financial aid</a:t>
            </a:r>
          </a:p>
        </p:txBody>
      </p:sp>
      <p:sp>
        <p:nvSpPr>
          <p:cNvPr id="4" name="Slide Number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C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5hcAAG41AAAuKgAAQDgAABAAAAAmAAAACAAAAAEAAAAAAAAA"/>
              </a:ext>
            </a:extLst>
          </p:cNvSpPr>
          <p:nvPr>
            <p:ph type="sldNum" sz="quarter" idx="12"/>
          </p:nvPr>
        </p:nvSpPr>
        <p:spPr>
          <a:xfrm>
            <a:off x="3884930" y="8685530"/>
            <a:ext cx="2971800" cy="458470"/>
          </a:xfrm>
        </p:spPr>
        <p:txBody>
          <a:bodyPr/>
          <a:lstStyle/>
          <a:p>
            <a:pPr>
              <a:defRPr lang="en-us"/>
            </a:pPr>
            <a:fld id="{67E3E4FA-B48A-B612-C45B-4247AA153217}" type="slidenum">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C0AAAAAkAAAAEgAAACQAAAASAAAAAAAAAAB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AEAAAAAAAAA"/>
              </a:ext>
            </a:extLst>
          </p:cNvSpPr>
          <p:nvPr>
            <p:ph type="sldImg"/>
          </p:nvPr>
        </p:nvSpPr>
        <p:spPr>
          <a:xfrm>
            <a:off x="685800" y="1143000"/>
            <a:ext cx="5486400" cy="3086100"/>
          </a:xfrm>
        </p:spPr>
      </p:sp>
      <p:sp>
        <p:nvSpPr>
          <p:cNvPr id="3" name="Notes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BIbAAD4JQAAODEAABAAAAAmAAAACAAAAAEAAAAAAAAA"/>
              </a:ext>
            </a:extLst>
          </p:cNvSpPr>
          <p:nvPr>
            <p:ph type="body" idx="1"/>
          </p:nvPr>
        </p:nvSpPr>
        <p:spPr>
          <a:xfrm>
            <a:off x="685800" y="4400550"/>
            <a:ext cx="5486400" cy="3600450"/>
          </a:xfrm>
        </p:spPr>
        <p:txBody>
          <a:bodyPr/>
          <a:lstStyle/>
          <a:p>
            <a:pPr>
              <a:defRPr lang="en-us"/>
            </a:pPr>
            <a:endParaRPr lang="en-in" cap="none"/>
          </a:p>
        </p:txBody>
      </p:sp>
      <p:sp>
        <p:nvSpPr>
          <p:cNvPr id="4" name="Slide Number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C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5hcAAG41AAAuKgAAQDgAABAAAAAmAAAACAAAAAEAAAAAAAAA"/>
              </a:ext>
            </a:extLst>
          </p:cNvSpPr>
          <p:nvPr>
            <p:ph type="sldNum" sz="quarter" idx="12"/>
          </p:nvPr>
        </p:nvSpPr>
        <p:spPr>
          <a:xfrm>
            <a:off x="3884930" y="8685530"/>
            <a:ext cx="2971800" cy="458470"/>
          </a:xfrm>
        </p:spPr>
        <p:txBody>
          <a:bodyPr/>
          <a:lstStyle/>
          <a:p>
            <a:pPr>
              <a:defRPr lang="en-us"/>
            </a:pPr>
            <a:fld id="{67E3960D-438A-B660-C45B-B535D81532E0}" type="slidenum">
              <a:t>10</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C0AAAAAkAAAAEgAAACQAAAASAAAAAAAAAAB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AEAAAAAAAAA"/>
              </a:ext>
            </a:extLst>
          </p:cNvSpPr>
          <p:nvPr>
            <p:ph type="sldImg"/>
          </p:nvPr>
        </p:nvSpPr>
        <p:spPr>
          <a:xfrm>
            <a:off x="685800" y="1143000"/>
            <a:ext cx="5486400" cy="3086100"/>
          </a:xfrm>
        </p:spPr>
      </p:sp>
      <p:sp>
        <p:nvSpPr>
          <p:cNvPr id="3" name="Notes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BIbAAD4JQAAODEAABAAAAAmAAAACAAAAAEAAAAAAAAA"/>
              </a:ext>
            </a:extLst>
          </p:cNvSpPr>
          <p:nvPr>
            <p:ph type="body" idx="1"/>
          </p:nvPr>
        </p:nvSpPr>
        <p:spPr>
          <a:xfrm>
            <a:off x="685800" y="4400550"/>
            <a:ext cx="5486400" cy="3600450"/>
          </a:xfrm>
        </p:spPr>
        <p:txBody>
          <a:bodyPr/>
          <a:lstStyle/>
          <a:p>
            <a:pPr>
              <a:defRPr lang="en-us"/>
            </a:pPr>
            <a:endParaRPr lang="en-in" cap="none"/>
          </a:p>
        </p:txBody>
      </p:sp>
      <p:sp>
        <p:nvSpPr>
          <p:cNvPr id="4" name="Slide Number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C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5hcAAG41AAAuKgAAQDgAABAAAAAmAAAACAAAAAEAAAAAAAAA"/>
              </a:ext>
            </a:extLst>
          </p:cNvSpPr>
          <p:nvPr>
            <p:ph type="sldNum" sz="quarter" idx="12"/>
          </p:nvPr>
        </p:nvSpPr>
        <p:spPr>
          <a:xfrm>
            <a:off x="3884930" y="8685530"/>
            <a:ext cx="2971800" cy="458470"/>
          </a:xfrm>
        </p:spPr>
        <p:txBody>
          <a:bodyPr/>
          <a:lstStyle/>
          <a:p>
            <a:pPr>
              <a:defRPr lang="en-us"/>
            </a:pPr>
            <a:fld id="{67E3B67E-308A-B640-C45B-C615F8153293}" type="slidenum">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C0AAAAAkAAAAEgAAACQAAAASAAAAAAAAAAB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AEAAAAAAAAA"/>
              </a:ext>
            </a:extLst>
          </p:cNvSpPr>
          <p:nvPr>
            <p:ph type="sldImg"/>
          </p:nvPr>
        </p:nvSpPr>
        <p:spPr>
          <a:xfrm>
            <a:off x="685800" y="1143000"/>
            <a:ext cx="5486400" cy="3086100"/>
          </a:xfrm>
        </p:spPr>
      </p:sp>
      <p:sp>
        <p:nvSpPr>
          <p:cNvPr id="3" name="Notes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BIbAAD4JQAAODEAABAAAAAmAAAACAAAAAEAAAAAAAAA"/>
              </a:ext>
            </a:extLst>
          </p:cNvSpPr>
          <p:nvPr>
            <p:ph type="body" idx="1"/>
          </p:nvPr>
        </p:nvSpPr>
        <p:spPr>
          <a:xfrm>
            <a:off x="685800" y="4400550"/>
            <a:ext cx="5486400" cy="3600450"/>
          </a:xfrm>
        </p:spPr>
        <p:txBody>
          <a:bodyPr/>
          <a:lstStyle/>
          <a:p>
            <a:pPr>
              <a:defRPr lang="en-us"/>
            </a:pPr>
            <a:endParaRPr lang="en-in" cap="none"/>
          </a:p>
        </p:txBody>
      </p:sp>
      <p:sp>
        <p:nvSpPr>
          <p:cNvPr id="4" name="Slide Number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C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5hcAAG41AAAuKgAAQDgAABAAAAAmAAAACAAAAAEAAAAAAAAA"/>
              </a:ext>
            </a:extLst>
          </p:cNvSpPr>
          <p:nvPr>
            <p:ph type="sldNum" sz="quarter" idx="12"/>
          </p:nvPr>
        </p:nvSpPr>
        <p:spPr>
          <a:xfrm>
            <a:off x="3884930" y="8685530"/>
            <a:ext cx="2971800" cy="458470"/>
          </a:xfrm>
        </p:spPr>
        <p:txBody>
          <a:bodyPr/>
          <a:lstStyle/>
          <a:p>
            <a:pPr>
              <a:defRPr lang="en-us"/>
            </a:pPr>
            <a:fld id="{67E3843F-718A-B672-C45B-8727CA1532D2}" type="slidenum">
              <a:t>12</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C0AAAAAkAAAAEgAAACQAAAASAAAAAAAAAAB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AEAAAAAAAAA"/>
              </a:ext>
            </a:extLst>
          </p:cNvSpPr>
          <p:nvPr>
            <p:ph type="sldImg"/>
          </p:nvPr>
        </p:nvSpPr>
        <p:spPr>
          <a:xfrm>
            <a:off x="685800" y="1143000"/>
            <a:ext cx="5486400" cy="3086100"/>
          </a:xfrm>
        </p:spPr>
      </p:sp>
      <p:sp>
        <p:nvSpPr>
          <p:cNvPr id="3" name="Notes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BIbAAD4JQAAODEAABAAAAAmAAAACAAAAAEAAAAAAAAA"/>
              </a:ext>
            </a:extLst>
          </p:cNvSpPr>
          <p:nvPr>
            <p:ph type="body" idx="1"/>
          </p:nvPr>
        </p:nvSpPr>
        <p:spPr>
          <a:xfrm>
            <a:off x="685800" y="4400550"/>
            <a:ext cx="5486400" cy="3600450"/>
          </a:xfrm>
        </p:spPr>
        <p:txBody>
          <a:bodyPr/>
          <a:lstStyle/>
          <a:p>
            <a:pPr>
              <a:defRPr lang="en-us"/>
            </a:pPr>
            <a:endParaRPr lang="en-in" cap="none"/>
          </a:p>
        </p:txBody>
      </p:sp>
      <p:sp>
        <p:nvSpPr>
          <p:cNvPr id="4" name="Slide Number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C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5hcAAG41AAAuKgAAQDgAABAAAAAmAAAACAAAAAEAAAAAAAAA"/>
              </a:ext>
            </a:extLst>
          </p:cNvSpPr>
          <p:nvPr>
            <p:ph type="sldNum" sz="quarter" idx="12"/>
          </p:nvPr>
        </p:nvSpPr>
        <p:spPr>
          <a:xfrm>
            <a:off x="3884930" y="8685530"/>
            <a:ext cx="2971800" cy="458470"/>
          </a:xfrm>
        </p:spPr>
        <p:txBody>
          <a:bodyPr/>
          <a:lstStyle/>
          <a:p>
            <a:pPr>
              <a:defRPr lang="en-us"/>
            </a:pPr>
            <a:fld id="{67E3E806-488A-B61E-C45B-BE4BA61532EB}" type="slidenum">
              <a:t>16</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sAEAACABAACwAQAAIAEAAAAAAAABAAAAAAAAAAEAAABQAAAAAAAAAAAA4D8AAAAAAADgPwAAAAAAAOA/AAAAAAAA4D8AAAAAAADgPwAAAAAAAOA/AAAAAAAA4D8AAAAAAADgPwAAAAAAAOA/AAAAAAAA4D8CAAAAjAAAAAEAAAAAAAAA////AP///wgAAAAAAAAAAAAAAAAAAAAAAAAAAAAAAAAAAAAAeAAAAAEAAABAAAAAAAAAAAAAAAAOAQAAAAAAAAAAAAAAAAAAAAAAAAAAAAAAAAAAAAAAAAAAAAAAAAAAAAAAAAAAAAAAAAAAAAAAAAAAAAAAAAAAAAAAAAAAAAAAAAAAFAAAADwAAAABAAAAAAAAAEBAQAA8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HZHcn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EBAQAB/f38AAAAAA8zMzADAwP8Af39/AAAAAAAAAAAAAAAAAAAAAAAAAAAAIQAAABgAAAAUAAAA2AkAAK8OAAAoQQAAzxgAABAAAAAmAAAACAAAAA2gAAD/HwAA"/>
              </a:ext>
            </a:extLst>
          </p:cNvSpPr>
          <p:nvPr>
            <p:ph type="ctrTitle"/>
          </p:nvPr>
        </p:nvSpPr>
        <p:spPr>
          <a:xfrm>
            <a:off x="1600200" y="2386965"/>
            <a:ext cx="8991600" cy="1645920"/>
          </a:xfrm>
          <a:solidFill>
            <a:srgbClr val="FFFFFF"/>
          </a:solidFill>
          <a:ln w="38100" cap="flat" cmpd="sng" algn="ctr">
            <a:solidFill>
              <a:srgbClr val="404040"/>
            </a:solidFill>
            <a:prstDash val="solid"/>
            <a:headEnd type="none"/>
            <a:tailEnd type="none"/>
          </a:ln>
        </p:spPr>
        <p:txBody>
          <a:bodyPr vert="horz" wrap="square" lIns="274320" tIns="182880" rIns="274320" bIns="182880" numCol="1" spcCol="215900" anchor="ctr">
            <a:prstTxWarp prst="textNoShape">
              <a:avLst/>
            </a:prstTxWarp>
          </a:bodyPr>
          <a:lstStyle>
            <a:lvl1pPr algn="ctr">
              <a:defRPr lang="en-us" sz="3800" cap="all">
                <a:solidFill>
                  <a:srgbClr val="262626"/>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Subtitle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EFBQU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lBAAAMYaAABsOgAAZyIAABAAAAAmAAAACAAAAAGgAAB/AAAA"/>
              </a:ext>
            </a:extLst>
          </p:cNvSpPr>
          <p:nvPr>
            <p:ph type="subTitle" idx="1"/>
          </p:nvPr>
        </p:nvSpPr>
        <p:spPr>
          <a:xfrm>
            <a:off x="2694940" y="4352290"/>
            <a:ext cx="6802120" cy="1240155"/>
          </a:xfrm>
          <a:noFill/>
        </p:spPr>
        <p:txBody>
          <a:bodyPr vert="horz" wrap="square" lIns="91440" tIns="45720" rIns="91440" bIns="45720" numCol="1" spcCol="215900" anchor="t">
            <a:prstTxWarp prst="textNoShape">
              <a:avLst/>
            </a:prstTxWarp>
          </a:bodyPr>
          <a:lstStyle>
            <a:lvl1pPr marL="0" indent="0" algn="ctr">
              <a:buNone/>
              <a:defRPr lang="en-us" sz="2000" cap="none">
                <a:solidFill>
                  <a:srgbClr val="FFFFFF"/>
                </a:solidFill>
              </a:defRPr>
            </a:lvl1pPr>
            <a:lvl2pPr marL="457200" indent="0" algn="ctr">
              <a:buNone/>
              <a:defRPr lang="en-us" sz="2000" cap="none"/>
            </a:lvl2pPr>
            <a:lvl3pPr marL="914400" indent="0" algn="ctr">
              <a:buNone/>
              <a:defRPr lang="en-us" sz="1800" cap="none"/>
            </a:lvl3pPr>
            <a:lvl4pPr marL="1371600" indent="0" algn="ctr">
              <a:buNone/>
              <a:defRPr lang="en-us" sz="1600" cap="none"/>
            </a:lvl4pPr>
            <a:lvl5pPr marL="1828800" indent="0" algn="ctr">
              <a:buNone/>
              <a:defRPr lang="en-us" sz="1600" cap="none"/>
            </a:lvl5pPr>
            <a:lvl6pPr marL="2286000" indent="0" algn="ctr">
              <a:buNone/>
              <a:defRPr lang="en-us" sz="1600" cap="none"/>
            </a:lvl6pPr>
            <a:lvl7pPr marL="2743200" indent="0" algn="ctr">
              <a:buNone/>
              <a:defRPr lang="en-us" sz="1600" cap="none"/>
            </a:lvl7pPr>
            <a:lvl8pPr marL="3200400" indent="0" algn="ctr">
              <a:buNone/>
              <a:defRPr lang="en-us" sz="1600" cap="none"/>
            </a:lvl8pPr>
            <a:lvl9pPr marL="3657600" indent="0" algn="ctr">
              <a:buNone/>
              <a:defRPr lang="en-us" sz="1600" cap="none"/>
            </a:lvl9pPr>
          </a:lstStyle>
          <a:p>
            <a:pPr>
              <a:defRPr lang="en-us"/>
            </a:pPr>
            <a:r>
              <a:t>Click to edit Master subtitle style</a:t>
            </a:r>
          </a:p>
        </p:txBody>
      </p:sp>
      <p:sp>
        <p:nvSpPr>
          <p:cNvPr id="4" name="Date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HTAAAGEmAAAOQQAAXygAABAAAAAmAAAACAAAAAAAAAAAAAAA"/>
              </a:ext>
            </a:extLst>
          </p:cNvSpPr>
          <p:nvPr>
            <p:ph type="dt" sz="half" idx="10"/>
          </p:nvPr>
        </p:nvSpPr>
        <p:spPr/>
        <p:txBody>
          <a:bodyPr/>
          <a:lstStyle/>
          <a:p>
            <a:pPr>
              <a:defRPr lang="en-us"/>
            </a:pPr>
            <a:fld id="{67E3BF6D-238A-B649-C45B-D51CF1153280}" type="datetime1">
              <a:t>10/25/2024</a:t>
            </a:fld>
            <a:endParaRPr/>
          </a:p>
        </p:txBody>
      </p:sp>
      <p:sp>
        <p:nvSpPr>
          <p:cNvPr id="5" name="Footer Placeholder 7"/>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AkAAF0mAAAlLgAAVSgAABAAAAAmAAAACAAAAAAAAAAAAAAA"/>
              </a:ext>
            </a:extLst>
          </p:cNvSpPr>
          <p:nvPr>
            <p:ph type="ftr" sz="quarter" idx="11"/>
          </p:nvPr>
        </p:nvSpPr>
        <p:spPr/>
        <p:txBody>
          <a:bodyPr/>
          <a:lstStyle/>
          <a:p>
            <a:pPr>
              <a:defRPr lang="en-us"/>
            </a:pPr>
            <a:endParaRPr/>
          </a:p>
        </p:txBody>
      </p:sp>
      <p:sp>
        <p:nvSpPr>
          <p:cNvPr id="6" name="Slide Number Placeholder 8"/>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gAAAA0AAAAAHQAAAEgAAAAdAAAASAAAAAAAAAABAAAAAAAAAAEAAABQAAAAAAAAAAAA8D8AAAAAAADwPwAAAAAAAOA/AAAAAAAA4D8AAAAAAADgPwAAAAAAAOA/AAAAAAAA4D8AAAAAAADgPwAAAAAAAOA/AAAAAAAA4D8CAAAAjAAAAAEAAAAAAAAAHR0dAP///wgf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HR0dAAAAAAEAAAAAAAAAAAAAAAAAAAAAAAAAAAAAAAAAAAAAAAAAAAAAAAB/f38AAAAAA8zMzADAwP8Af39/AAAAAAAAAAAAAAAAAAAAAAAAAAAAIQAAABgAAAAUAAAAL0IAAEAmAABvRAAAgCgAABAAAAAmAAAACAAAAAAAAAAAACAA"/>
              </a:ext>
            </a:extLst>
          </p:cNvSpPr>
          <p:nvPr>
            <p:ph type="sldNum" sz="quarter" idx="12"/>
          </p:nvPr>
        </p:nvSpPr>
        <p:spPr/>
        <p:txBody>
          <a:bodyPr/>
          <a:lstStyle/>
          <a:p>
            <a:pPr>
              <a:defRPr lang="en-us"/>
            </a:pPr>
            <a:fld id="{67E38E59-178A-B678-C45B-E12DC01532B4}" type="slidenum">
              <a:t>‹#›</a:t>
            </a:fld>
            <a:endParaRPr/>
          </a:p>
        </p:txBody>
      </p:sp>
    </p:spTree>
  </p:cSld>
  <p:clrMapOvr>
    <a:overrideClrMapping bg1="dk1" tx1="lt1" bg2="dk2" tx2="lt2" accent1="accent1" accent2="accent2" accent3="accent3" accent4="accent4" accent5="accent5" accent6="accent6" hlink="hlink" folHlink="folHlink"/>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IAEAACABAAAgAQAAIAEAAAAAAAAB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BAAAAAAAAAEBAQAAy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EBAQAB/f38AAAAAA8zMzADAwP8Af39/AAAAAAAAAAAAAAAAAAAAAAAAAAAAIQAAABgAAAAUAAAAug0AAO8FAABGPQAAPw0AABAAAAAmAAAACAAAAAAAAAAAAAAA"/>
              </a:ext>
            </a:extLst>
          </p:cNvSpPr>
          <p:nvPr>
            <p:ph type="title"/>
          </p:nvPr>
        </p:nvSpPr>
        <p:spPr/>
        <p:txBody>
          <a:bodyPr/>
          <a:lstStyle/>
          <a:p>
            <a:pPr>
              <a:defRPr lang="en-us"/>
            </a:pPr>
            <a:r>
              <a:t>Click to edit Master title style</a:t>
            </a:r>
          </a:p>
        </p:txBody>
      </p:sp>
      <p:sp>
        <p:nvSpPr>
          <p:cNvPr id="3" name="Vertical 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ug0AADoQAABGPQAATyMAABAAAAAmAAAACAAAAAIAAAAAAAAA"/>
              </a:ext>
            </a:extLst>
          </p:cNvSpPr>
          <p:nvPr>
            <p:ph idx="1"/>
          </p:nvPr>
        </p:nvSpPr>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HTAAAGEmAAAOQQAAXygAABAAAAAmAAAACAAAAAAAAAAAAAAA"/>
              </a:ext>
            </a:extLst>
          </p:cNvSpPr>
          <p:nvPr>
            <p:ph type="dt" sz="half" idx="10"/>
          </p:nvPr>
        </p:nvSpPr>
        <p:spPr/>
        <p:txBody>
          <a:bodyPr/>
          <a:lstStyle/>
          <a:p>
            <a:pPr>
              <a:defRPr lang="en-us"/>
            </a:pPr>
            <a:fld id="{67E3E5A1-EF8A-B613-C45B-1946AB15324C}" type="datetime1">
              <a:t>10/25/2024</a:t>
            </a:fld>
            <a:endParaRP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AkAAF0mAAAlLgAAVSgAABAAAAAmAAAACAAAAAAAAAAAAA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gAAAA0AAAAAHQAAAEgAAAAdAAAASAAAAAAAAAABAAAAAAAAAAEAAABQAAAAAAAAAAAA8D8AAAAAAADwPwAAAAAAAOA/AAAAAAAA4D8AAAAAAADgPwAAAAAAAOA/AAAAAAAA4D8AAAAAAADgPwAAAAAAAOA/AAAAAAAA4D8CAAAAjAAAAAEAAAAAAAAAHR0dAP///wgf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HR0dAAAAAAEAAAAAAAAAAAAAAAAAAAAAAAAAAAAAAAAAAAAAAAAAAAAAAAB/f38AAAAAA8zMzADAwP8Af39/AAAAAAAAAAAAAAAAAAAAAAAAAAAAIQAAABgAAAAUAAAAL0IAAEAmAABvRAAAgCgAABAAAAAmAAAACAAAAAAAAAAAACAA"/>
              </a:ext>
            </a:extLst>
          </p:cNvSpPr>
          <p:nvPr>
            <p:ph type="sldNum" sz="quarter" idx="12"/>
          </p:nvPr>
        </p:nvSpPr>
        <p:spPr/>
        <p:txBody>
          <a:bodyPr/>
          <a:lstStyle/>
          <a:p>
            <a:pPr>
              <a:defRPr lang="en-us"/>
            </a:pPr>
            <a:fld id="{67E399C4-8A8A-B66F-C45B-7C3AD7153229}" type="slidenum">
              <a:t>‹#›</a:t>
            </a:fld>
            <a:endParaRPr/>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IAEAACABAAAgAQAAIAEAAAAAAAABAAAAAQ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BAAAAAAAAAEBAQAAy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EBAQAB/f38AAAAAA8zMzADAwP8Af39/AAAAAAAAAAAAAAAAAAAAAAAAAAAAIQAAABgAAAAUAAAAOzUAAMQFAAA4PQAAbCQAABAAAAAmAAAACAAAAAMAAAAAAAAA"/>
              </a:ext>
            </a:extLst>
          </p:cNvSpPr>
          <p:nvPr>
            <p:ph type="title"/>
          </p:nvPr>
        </p:nvSpPr>
        <p:spPr>
          <a:xfrm>
            <a:off x="8653145" y="937260"/>
            <a:ext cx="1298575" cy="4983480"/>
          </a:xfrm>
        </p:spPr>
        <p:txBody>
          <a:bodyPr vert="vert" wrap="square" lIns="182880" tIns="182880" rIns="182880" bIns="182880" numCol="1" spcCol="215900" anchor="ctr">
            <a:prstTxWarp prst="textNoShape">
              <a:avLst/>
            </a:prstTxWarp>
          </a:bodyPr>
          <a:lstStyle/>
          <a:p>
            <a:pPr>
              <a:defRPr lang="en-us"/>
            </a:pPr>
            <a:r>
              <a:t>Click to edit Master title style</a:t>
            </a:r>
          </a:p>
        </p:txBody>
      </p:sp>
      <p:sp>
        <p:nvSpPr>
          <p:cNvPr id="3" name="Vertical 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Q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ug0AAMQFAADbMwAAbCQAABAAAAAmAAAACAAAAAMAAAAAAAAA"/>
              </a:ext>
            </a:extLst>
          </p:cNvSpPr>
          <p:nvPr>
            <p:ph idx="1"/>
          </p:nvPr>
        </p:nvSpPr>
        <p:spPr>
          <a:xfrm>
            <a:off x="2231390" y="937260"/>
            <a:ext cx="6198235" cy="4983480"/>
          </a:xfrm>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HTAAAGEmAAAOQQAAXygAABAAAAAmAAAACAAAAAAAAAAAAAAA"/>
              </a:ext>
            </a:extLst>
          </p:cNvSpPr>
          <p:nvPr>
            <p:ph type="dt" sz="half" idx="10"/>
          </p:nvPr>
        </p:nvSpPr>
        <p:spPr/>
        <p:txBody>
          <a:bodyPr/>
          <a:lstStyle/>
          <a:p>
            <a:pPr>
              <a:defRPr lang="en-us"/>
            </a:pPr>
            <a:fld id="{67E3A143-0D8A-B657-C45B-FB02EF1532AE}" type="datetime1">
              <a:t>10/25/2024</a:t>
            </a:fld>
            <a:endParaRP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AkAAF0mAAAlLgAAVSgAABAAAAAmAAAACAAAAAAAAAAAAAAA"/>
              </a:ext>
            </a:extLst>
          </p:cNvSpPr>
          <p:nvPr>
            <p:ph type="ftr" sz="quarter" idx="11"/>
          </p:nvPr>
        </p:nvSpPr>
        <p:spPr/>
        <p:txBody>
          <a:bodyPr/>
          <a:lstStyle/>
          <a:p>
            <a:pPr>
              <a:defRPr lang="en-us"/>
            </a:pPr>
            <a:endParaRP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gAAAA0AAAAAHQAAAEgAAAAdAAAASAAAAAAAAAABAAAAAAAAAAEAAABQAAAAAAAAAAAA8D8AAAAAAADwPwAAAAAAAOA/AAAAAAAA4D8AAAAAAADgPwAAAAAAAOA/AAAAAAAA4D8AAAAAAADgPwAAAAAAAOA/AAAAAAAA4D8CAAAAjAAAAAEAAAAAAAAAHR0dAP///wgf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HR0dAAAAAAEAAAAAAAAAAAAAAAAAAAAAAAAAAAAAAAAAAAAAAAAAAAAAAAB/f38AAAAAA8zMzADAwP8Af39/AAAAAAAAAAAAAAAAAAAAAAAAAAAAIQAAABgAAAAUAAAAL0IAAEAmAABvRAAAgCgAABAAAAAmAAAACAAAAAAAAAAAACAA"/>
              </a:ext>
            </a:extLst>
          </p:cNvSpPr>
          <p:nvPr>
            <p:ph type="sldNum" sz="quarter" idx="12"/>
          </p:nvPr>
        </p:nvSpPr>
        <p:spPr/>
        <p:txBody>
          <a:bodyPr/>
          <a:lstStyle/>
          <a:p>
            <a:pPr>
              <a:defRPr lang="en-us"/>
            </a:pPr>
            <a:fld id="{67E3A4B8-F68A-B652-C45B-0007EA153255}" type="slidenum">
              <a:t>‹#›</a:t>
            </a:fld>
            <a:endParaRP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IAEAACABAAAgAQAAIAEAAAAAAAAB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BAAAAAAAAAEBAQAAy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EBAQAB/f38AAAAAA8zMzADAwP8Af39/AAAAAAAAAAAAAAAAAAAAAAAAAAAAIQAAABgAAAAUAAAAug0AAO8FAABGPQAAPw0AABAAAAAmAAAAC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JgG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ug0AADoQAABGPQAATyMAABAAAAAmAAAACAAAAAAAAAAAAAAA"/>
              </a:ext>
            </a:extLst>
          </p:cNvSpPr>
          <p:nvPr>
            <p:ph idx="1"/>
          </p:nvPr>
        </p:nvSpPr>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BCqW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HTAAAGEmAAAOQQAAXygAABAAAAAmAAAACAAAAAAAAAAAAAAA"/>
              </a:ext>
            </a:extLst>
          </p:cNvSpPr>
          <p:nvPr>
            <p:ph type="dt" sz="half" idx="10"/>
          </p:nvPr>
        </p:nvSpPr>
        <p:spPr/>
        <p:txBody>
          <a:bodyPr/>
          <a:lstStyle/>
          <a:p>
            <a:pPr>
              <a:defRPr lang="en-us"/>
            </a:pPr>
            <a:fld id="{67E3BD60-2E8A-B64B-C45B-D81EF315328D}" type="datetime1">
              <a:t>10/25/2024</a:t>
            </a:fld>
            <a:endParaRPr/>
          </a:p>
        </p:txBody>
      </p:sp>
      <p:sp>
        <p:nvSpPr>
          <p:cNvPr id="5" name="Footer Placeholder 7"/>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I6fvh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AkAAF0mAAAlLgAAVSgAABAAAAAmAAAACAAAAAAAAAAAAAAA"/>
              </a:ext>
            </a:extLst>
          </p:cNvSpPr>
          <p:nvPr>
            <p:ph type="ftr" sz="quarter" idx="11"/>
          </p:nvPr>
        </p:nvSpPr>
        <p:spPr/>
        <p:txBody>
          <a:bodyPr/>
          <a:lstStyle/>
          <a:p>
            <a:pPr>
              <a:defRPr lang="en-us"/>
            </a:pPr>
            <a:endParaRPr/>
          </a:p>
        </p:txBody>
      </p:sp>
      <p:sp>
        <p:nvSpPr>
          <p:cNvPr id="6" name="Slide Number Placeholder 8"/>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gAAAA0AAAAAHQAAAEgAAAAdAAAASAAAAAAAAAABAAAAAAAAAAEAAABQAAAAAAAAAAAA8D8AAAAAAADwPwAAAAAAAOA/AAAAAAAA4D8AAAAAAADgPwAAAAAAAOA/AAAAAAAA4D8AAAAAAADgPwAAAAAAAOA/AAAAAAAA4D8CAAAAjAAAAAEAAAAAAAAAHR0dAP///wgf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HR0dAAAAAAEAAAAAAAAAAAAAAAAAAAAAAAAAAAAAAAAAAAAAAAAAAAAAAAB/f38AAAAAA8zMzADAwP8Af39/AAAAAAAAAAAAAAAAAAAAAAAAAAAAIQAAABgAAAAUAAAAL0IAAEAmAABvRAAAgCgAABAAAAAmAAAACAAAAAAAAAAAACAA"/>
              </a:ext>
            </a:extLst>
          </p:cNvSpPr>
          <p:nvPr>
            <p:ph type="sldNum" sz="quarter" idx="12"/>
          </p:nvPr>
        </p:nvSpPr>
        <p:spPr/>
        <p:txBody>
          <a:bodyPr/>
          <a:lstStyle/>
          <a:p>
            <a:pPr>
              <a:defRPr lang="en-us"/>
            </a:pPr>
            <a:fld id="{67E3DB8B-C58A-B62D-C45B-337895153266}" type="slidenum">
              <a:t>‹#›</a:t>
            </a:fld>
            <a:endParaRPr/>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sAEAACABAACwAQAAIAEAAAAAAAABAAAAAAAAAAEAAABQAAAAAAAAAAAA4D8AAAAAAADgPwAAAAAAAOA/AAAAAAAA4D8AAAAAAADgPwAAAAAAAOA/AAAAAAAA4D8AAAAAAADgPwAAAAAAAOA/AAAAAAAA4D8CAAAAjAAAAAEAAAAAAAAA////AP///wgAAAAAAAAAAAAAAAAAAAAAAAAAAAAAAAAAAAAAeAAAAAEAAABAAAAAAAAAAAAAAAAOAQAAAAAAAAAAAAAAAAAAAAAAAAAAAAAAAAAAAAAAAAAAAAAAAAAAAAAAAAAAAAAAAAAAAAAAAAAAAAAAAAAAAAAAAAAAAAAAAAAAFAAAADwAAAABAAAAAAAAAEBAQAA8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EBAQAB/f38AAAAAA8zMzADAwP8Af39/AAAAAAAAAAAAAAAAAAAAAAAAAAAAIQAAABgAAAAUAAAA2AkAAK8OAAAoQQAAzxgAABAAAAAmAAAACAAAAA2gAAD/HwAA"/>
              </a:ext>
            </a:extLst>
          </p:cNvSpPr>
          <p:nvPr>
            <p:ph type="title"/>
          </p:nvPr>
        </p:nvSpPr>
        <p:spPr>
          <a:xfrm>
            <a:off x="1600200" y="2386965"/>
            <a:ext cx="8991600" cy="1645920"/>
          </a:xfrm>
          <a:solidFill>
            <a:srgbClr val="FFFFFF"/>
          </a:solidFill>
          <a:ln w="38100" cap="flat" cmpd="sng" algn="ctr">
            <a:solidFill>
              <a:srgbClr val="404040"/>
            </a:solidFill>
            <a:prstDash val="solid"/>
            <a:headEnd type="none"/>
            <a:tailEnd type="none"/>
          </a:ln>
        </p:spPr>
        <p:txBody>
          <a:bodyPr vert="horz" wrap="square" lIns="274320" tIns="182880" rIns="274320" bIns="182880" numCol="1" spcCol="215900" anchor="ctr">
            <a:prstTxWarp prst="textNoShape">
              <a:avLst/>
            </a:prstTxWarp>
          </a:bodyPr>
          <a:lstStyle>
            <a:lvl1pPr>
              <a:defRPr lang="en-us" sz="3800" cap="all">
                <a:solidFill>
                  <a:srgbClr val="262626"/>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GV0AA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lBAAAMYaAABsOgAAjyIAABAAAAAmAAAACAAAAAGgAAAAAAAA"/>
              </a:ext>
            </a:extLst>
          </p:cNvSpPr>
          <p:nvPr>
            <p:ph idx="1"/>
          </p:nvPr>
        </p:nvSpPr>
        <p:spPr>
          <a:xfrm>
            <a:off x="2694940" y="4352290"/>
            <a:ext cx="6802120" cy="1265555"/>
          </a:xfrm>
        </p:spPr>
        <p:txBody>
          <a:bodyPr vert="horz" wrap="square" lIns="91440" tIns="45720" rIns="91440" bIns="45720" numCol="1" spcCol="215900" anchor="t">
            <a:prstTxWarp prst="textNoShape">
              <a:avLst/>
            </a:prstTxWarp>
          </a:bodyPr>
          <a:lstStyle>
            <a:lvl1pPr marL="0" indent="0">
              <a:buNone/>
              <a:defRPr lang="en-us" sz="2000" cap="none">
                <a:solidFill>
                  <a:schemeClr val="tx1"/>
                </a:solidFill>
              </a:defRPr>
            </a:lvl1pPr>
            <a:lvl2pPr marL="457200" indent="0">
              <a:buNone/>
              <a:defRPr lang="en-us" sz="2000" cap="none">
                <a:solidFill>
                  <a:srgbClr val="FFFFFF"/>
                </a:solidFill>
              </a:defRPr>
            </a:lvl2pPr>
            <a:lvl3pPr marL="914400" indent="0">
              <a:buNone/>
              <a:defRPr lang="en-us" sz="1800" cap="none">
                <a:solidFill>
                  <a:srgbClr val="FFFFFF"/>
                </a:solidFill>
              </a:defRPr>
            </a:lvl3pPr>
            <a:lvl4pPr marL="1371600" indent="0">
              <a:buNone/>
              <a:defRPr lang="en-us" sz="1600" cap="none">
                <a:solidFill>
                  <a:srgbClr val="FFFFFF"/>
                </a:solidFill>
              </a:defRPr>
            </a:lvl4pPr>
            <a:lvl5pPr marL="1828800" indent="0">
              <a:buNone/>
              <a:defRPr lang="en-us" sz="1600" cap="none">
                <a:solidFill>
                  <a:srgbClr val="FFFFFF"/>
                </a:solidFill>
              </a:defRPr>
            </a:lvl5pPr>
            <a:lvl6pPr marL="2286000" indent="0">
              <a:buNone/>
              <a:defRPr lang="en-us" sz="1600" cap="none">
                <a:solidFill>
                  <a:srgbClr val="FFFFFF"/>
                </a:solidFill>
              </a:defRPr>
            </a:lvl6pPr>
            <a:lvl7pPr marL="2743200" indent="0">
              <a:buNone/>
              <a:defRPr lang="en-us" sz="1600" cap="none">
                <a:solidFill>
                  <a:srgbClr val="FFFFFF"/>
                </a:solidFill>
              </a:defRPr>
            </a:lvl7pPr>
            <a:lvl8pPr marL="3200400" indent="0">
              <a:buNone/>
              <a:defRPr lang="en-us" sz="1600" cap="none">
                <a:solidFill>
                  <a:srgbClr val="FFFFFF"/>
                </a:solidFill>
              </a:defRPr>
            </a:lvl8pPr>
            <a:lvl9pPr marL="3657600" indent="0">
              <a:buNone/>
              <a:defRPr lang="en-us" sz="1600" cap="none">
                <a:solidFill>
                  <a:srgbClr val="FFFFFF"/>
                </a:solidFill>
              </a:defRPr>
            </a:lvl9pPr>
          </a:lstStyle>
          <a:p>
            <a:pPr>
              <a:defRPr lang="en-us"/>
            </a:pPr>
            <a:r>
              <a:t>Click to edit Master text styles</a:t>
            </a:r>
          </a:p>
        </p:txBody>
      </p:sp>
      <p:sp>
        <p:nvSpPr>
          <p:cNvPr id="4" name="Date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B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HTAAAGEmAAAOQQAAXygAABAAAAAmAAAACAAAAAAAAAAAAAAA"/>
              </a:ext>
            </a:extLst>
          </p:cNvSpPr>
          <p:nvPr>
            <p:ph type="dt" sz="half" idx="10"/>
          </p:nvPr>
        </p:nvSpPr>
        <p:spPr/>
        <p:txBody>
          <a:bodyPr/>
          <a:lstStyle/>
          <a:p>
            <a:pPr>
              <a:defRPr lang="en-us"/>
            </a:pPr>
            <a:fld id="{67E3FC79-378A-B60A-C45B-C15FB2153294}" type="datetime1">
              <a:t>10/25/2024</a:t>
            </a:fld>
            <a:endParaRPr/>
          </a:p>
        </p:txBody>
      </p:sp>
      <p:sp>
        <p:nvSpPr>
          <p:cNvPr id="5" name="Footer Placeholder 7"/>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AkAAF0mAAAlLgAAVSgAABAAAAAmAAAACAAAAAAAAAAAAAAA"/>
              </a:ext>
            </a:extLst>
          </p:cNvSpPr>
          <p:nvPr>
            <p:ph type="ftr" sz="quarter" idx="11"/>
          </p:nvPr>
        </p:nvSpPr>
        <p:spPr/>
        <p:txBody>
          <a:bodyPr/>
          <a:lstStyle/>
          <a:p>
            <a:pPr>
              <a:defRPr lang="en-us"/>
            </a:pPr>
            <a:endParaRPr/>
          </a:p>
        </p:txBody>
      </p:sp>
      <p:sp>
        <p:nvSpPr>
          <p:cNvPr id="6" name="Slide Number Placeholder 8"/>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gAAAA0AAAAAHQAAAEgAAAAdAAAASAAAAAAAAAABAAAAAAAAAAEAAABQAAAAAAAAAAAA8D8AAAAAAADwPwAAAAAAAOA/AAAAAAAA4D8AAAAAAADgPwAAAAAAAOA/AAAAAAAA4D8AAAAAAADgPwAAAAAAAOA/AAAAAAAA4D8CAAAAjAAAAAEAAAAAAAAAHR0dAP///wgf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HR0dAAAAAAEAAAAAAAAAAAAAAAAAAAAAAAAAAAAAAAAAAAAAAAAAAAAAAAB/f38AAAAAA8zMzADAwP8Af39/AAAAAAAAAAAAAAAAAAAAAAAAAAAAIQAAABgAAAAUAAAAL0IAAEAmAABvRAAAgCgAABAAAAAmAAAACAAAAAAAAAAAACAA"/>
              </a:ext>
            </a:extLst>
          </p:cNvSpPr>
          <p:nvPr>
            <p:ph type="sldNum" sz="quarter" idx="12"/>
          </p:nvPr>
        </p:nvSpPr>
        <p:spPr/>
        <p:txBody>
          <a:bodyPr/>
          <a:lstStyle/>
          <a:p>
            <a:pPr>
              <a:defRPr lang="en-us"/>
            </a:pPr>
            <a:fld id="{67E3F2E3-AD8A-B604-C45B-5B51BC15320E}" type="slidenum">
              <a:t>‹#›</a:t>
            </a:fld>
            <a:endParaRPr/>
          </a:p>
        </p:txBody>
      </p:sp>
    </p:spTree>
  </p:cSld>
  <p:clrMapOvr>
    <a:overrideClrMapping bg1="dk1" tx1="lt1" bg2="dk2" tx2="lt2" accent1="accent1" accent2="accent2" accent3="accent3" accent4="accent4" accent5="accent5" accent6="accent6" hlink="hlink" folHlink="folHlink"/>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IAEAACABAAAgAQAAIAEAAAAAAAAB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BAAAAAAAAAEBAQAAy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EBAQAB/f38AAAAAA8zMzADAwP8Af39/AAAAAAAAAAAAAAAAAAAAAAAAAAAAIQAAABgAAAAUAAAAug0AAO8FAABGPQAAPw0AABAAAAAmAAAAC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F9yZW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uwkAADoQAAACJAAATyMAABAAAAAmAAAACAAAAAEAAAAAAAAA"/>
              </a:ext>
            </a:extLst>
          </p:cNvSpPr>
          <p:nvPr>
            <p:ph idx="1"/>
          </p:nvPr>
        </p:nvSpPr>
        <p:spPr>
          <a:xfrm>
            <a:off x="1581785" y="2637790"/>
            <a:ext cx="4271645" cy="310197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Conten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JYeXg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iYAADoQAABCQQAATyMAABAAAAAmAAAACAAAAAEAAAAAAAAA"/>
              </a:ext>
            </a:extLst>
          </p:cNvSpPr>
          <p:nvPr>
            <p:ph idx="2"/>
          </p:nvPr>
        </p:nvSpPr>
        <p:spPr>
          <a:xfrm>
            <a:off x="6338570" y="2637790"/>
            <a:ext cx="4269740" cy="310197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Date Placeholder 7"/>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HTAAAGEmAAAOQQAAXygAABAAAAAmAAAACAAAAAAAAAAAAAAA"/>
              </a:ext>
            </a:extLst>
          </p:cNvSpPr>
          <p:nvPr>
            <p:ph type="dt" sz="half" idx="10"/>
          </p:nvPr>
        </p:nvSpPr>
        <p:spPr/>
        <p:txBody>
          <a:bodyPr/>
          <a:lstStyle/>
          <a:p>
            <a:pPr>
              <a:defRPr lang="en-us"/>
            </a:pPr>
            <a:fld id="{67E3ED38-768A-B61B-C45B-804EA31532D5}" type="datetime1">
              <a:t>10/25/2024</a:t>
            </a:fld>
            <a:endParaRPr/>
          </a:p>
        </p:txBody>
      </p:sp>
      <p:sp>
        <p:nvSpPr>
          <p:cNvPr id="6" name="Footer Placeholder 8"/>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AkAAF0mAAAlLgAAVSgAABAAAAAmAAAACAAAAAAAAAAAAAAA"/>
              </a:ext>
            </a:extLst>
          </p:cNvSpPr>
          <p:nvPr>
            <p:ph type="ftr" sz="quarter" idx="11"/>
          </p:nvPr>
        </p:nvSpPr>
        <p:spPr/>
        <p:txBody>
          <a:bodyPr/>
          <a:lstStyle/>
          <a:p>
            <a:pPr>
              <a:defRPr lang="en-us"/>
            </a:pPr>
            <a:endParaRPr/>
          </a:p>
        </p:txBody>
      </p:sp>
      <p:sp>
        <p:nvSpPr>
          <p:cNvPr id="7" name="Slide Number Placeholder 9"/>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gAAAA0AAAAAHQAAAEgAAAAdAAAASAAAAAAAAAABAAAAAAAAAAEAAABQAAAAAAAAAAAA8D8AAAAAAADwPwAAAAAAAOA/AAAAAAAA4D8AAAAAAADgPwAAAAAAAOA/AAAAAAAA4D8AAAAAAADgPwAAAAAAAOA/AAAAAAAA4D8CAAAAjAAAAAEAAAAAAAAAHR0dAP///wgf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F6Yvh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HR0dAAAAAAEAAAAAAAAAAAAAAAAAAAAAAAAAAAAAAAAAAAAAAAAAAAAAAAB/f38AAAAAA8zMzADAwP8Af39/AAAAAAAAAAAAAAAAAAAAAAAAAAAAIQAAABgAAAAUAAAAL0IAAEAmAABvRAAAgCgAABAAAAAmAAAACAAAAAAAAAAAACAA"/>
              </a:ext>
            </a:extLst>
          </p:cNvSpPr>
          <p:nvPr>
            <p:ph type="sldNum" sz="quarter" idx="12"/>
          </p:nvPr>
        </p:nvSpPr>
        <p:spPr/>
        <p:txBody>
          <a:bodyPr/>
          <a:lstStyle/>
          <a:p>
            <a:pPr>
              <a:defRPr lang="en-us"/>
            </a:pPr>
            <a:fld id="{67E39763-2D8A-B661-C45B-DB34D915328E}" type="slidenum">
              <a:t>‹#›</a:t>
            </a:fld>
            <a:endParaRP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vgkAADsOAAACJAAAkBIAABAAAAAmAAAACAAAAIGgAAAAAAAA"/>
              </a:ext>
            </a:extLst>
          </p:cNvSpPr>
          <p:nvPr>
            <p:ph idx="1"/>
          </p:nvPr>
        </p:nvSpPr>
        <p:spPr>
          <a:xfrm>
            <a:off x="1583690" y="2313305"/>
            <a:ext cx="4269740" cy="704215"/>
          </a:xfrm>
        </p:spPr>
        <p:txBody>
          <a:bodyPr vert="horz" wrap="square" lIns="91440" tIns="45720" rIns="91440" bIns="45720" numCol="1" spcCol="215900" anchor="b">
            <a:prstTxWarp prst="textNoShape">
              <a:avLst/>
            </a:prstTxWarp>
          </a:bodyPr>
          <a:lstStyle>
            <a:lvl1pPr marL="0" indent="0" algn="ctr">
              <a:buNone/>
              <a:defRPr lang="en-us" sz="1900" b="0" cap="all" spc="20" baseline="0">
                <a:solidFill>
                  <a:srgbClr val="6B8992"/>
                </a:solidFill>
              </a:defRPr>
            </a:lvl1pPr>
            <a:lvl2pPr marL="457200" indent="0">
              <a:buNone/>
              <a:defRPr lang="en-us" sz="19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t>Click to edit Master text styles</a:t>
            </a:r>
          </a:p>
        </p:txBody>
      </p:sp>
      <p:sp>
        <p:nvSpPr>
          <p:cNvPr id="3" name="Conten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C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vgkAAFYTAAACJAAATyMAABAAAAAmAAAACAAAAAEAAAAAAAAA"/>
              </a:ext>
            </a:extLst>
          </p:cNvSpPr>
          <p:nvPr>
            <p:ph idx="2"/>
          </p:nvPr>
        </p:nvSpPr>
        <p:spPr>
          <a:xfrm>
            <a:off x="1583690" y="3143250"/>
            <a:ext cx="4269740" cy="259651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Content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C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iYAAFYTAAAoQQAATyMAABAAAAAmAAAACAAAAAEAAAAAAAAA"/>
              </a:ext>
            </a:extLst>
          </p:cNvSpPr>
          <p:nvPr>
            <p:ph idx="4"/>
          </p:nvPr>
        </p:nvSpPr>
        <p:spPr>
          <a:xfrm>
            <a:off x="6338570" y="3143250"/>
            <a:ext cx="4253230" cy="259651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Text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iYAADsOAABCQQAAkBIAABAAAAAmAAAACAAAAIGgAAAAAAAA"/>
              </a:ext>
            </a:extLst>
          </p:cNvSpPr>
          <p:nvPr>
            <p:ph idx="13"/>
          </p:nvPr>
        </p:nvSpPr>
        <p:spPr>
          <a:xfrm>
            <a:off x="6338570" y="2313305"/>
            <a:ext cx="4269740" cy="704215"/>
          </a:xfrm>
        </p:spPr>
        <p:txBody>
          <a:bodyPr vert="horz" wrap="square" lIns="91440" tIns="45720" rIns="91440" bIns="45720" numCol="1" spcCol="215900" anchor="b">
            <a:prstTxWarp prst="textNoShape">
              <a:avLst/>
            </a:prstTxWarp>
          </a:bodyPr>
          <a:lstStyle>
            <a:lvl1pPr marL="0" indent="0" algn="ctr">
              <a:buNone/>
              <a:defRPr lang="en-us" sz="1900" b="0" cap="all" spc="20" baseline="0">
                <a:solidFill>
                  <a:srgbClr val="6B8992"/>
                </a:solidFill>
              </a:defRPr>
            </a:lvl1pPr>
            <a:lvl2pPr marL="457200" indent="0">
              <a:buNone/>
              <a:defRPr lang="en-us" sz="19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t>Click to edit Master text styles</a:t>
            </a:r>
          </a:p>
        </p:txBody>
      </p:sp>
      <p:sp>
        <p:nvSpPr>
          <p:cNvPr id="6" name="Date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JjDv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HTAAAGEmAAAOQQAAXygAABAAAAAmAAAACAAAAAAAAAAAAAAA"/>
              </a:ext>
            </a:extLst>
          </p:cNvSpPr>
          <p:nvPr>
            <p:ph type="dt" sz="half" idx="10"/>
          </p:nvPr>
        </p:nvSpPr>
        <p:spPr/>
        <p:txBody>
          <a:bodyPr/>
          <a:lstStyle/>
          <a:p>
            <a:pPr>
              <a:defRPr lang="en-us"/>
            </a:pPr>
            <a:fld id="{67E39A0E-408A-B66C-C45B-B639D41532E3}" type="datetime1">
              <a:t>10/25/2024</a:t>
            </a:fld>
            <a:endParaRPr/>
          </a:p>
        </p:txBody>
      </p:sp>
      <p:sp>
        <p:nvSpPr>
          <p:cNvPr id="7" name="Footer Placeholder 7"/>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AkAAF0mAAAlLgAAVSgAABAAAAAmAAAACAAAAAAAAAAAAAAA"/>
              </a:ext>
            </a:extLst>
          </p:cNvSpPr>
          <p:nvPr>
            <p:ph type="ftr" sz="quarter" idx="11"/>
          </p:nvPr>
        </p:nvSpPr>
        <p:spPr/>
        <p:txBody>
          <a:bodyPr/>
          <a:lstStyle/>
          <a:p>
            <a:pPr>
              <a:defRPr lang="en-us"/>
            </a:pPr>
            <a:endParaRPr/>
          </a:p>
        </p:txBody>
      </p:sp>
      <p:sp>
        <p:nvSpPr>
          <p:cNvPr id="8" name="Slide Number Placeholder 8"/>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gAAAA0AAAAAHQAAAEgAAAAdAAAASAAAAAAAAAABAAAAAAAAAAEAAABQAAAAAAAAAAAA8D8AAAAAAADwPwAAAAAAAOA/AAAAAAAA4D8AAAAAAADgPwAAAAAAAOA/AAAAAAAA4D8AAAAAAADgPwAAAAAAAOA/AAAAAAAA4D8CAAAAjAAAAAEAAAAAAAAAHR0dAP///wgf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BjMW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HR0dAAAAAAEAAAAAAAAAAAAAAAAAAAAAAAAAAAAAAAAAAAAAAAAAAAAAAAB/f38AAAAAA8zMzADAwP8Af39/AAAAAAAAAAAAAAAAAAAAAAAAAAAAIQAAABgAAAAUAAAAL0IAAEAmAABvRAAAgCgAABAAAAAmAAAACAAAAAAAAAAAACAA"/>
              </a:ext>
            </a:extLst>
          </p:cNvSpPr>
          <p:nvPr>
            <p:ph type="sldNum" sz="quarter" idx="12"/>
          </p:nvPr>
        </p:nvSpPr>
        <p:spPr/>
        <p:txBody>
          <a:bodyPr/>
          <a:lstStyle/>
          <a:p>
            <a:pPr>
              <a:defRPr lang="en-us"/>
            </a:pPr>
            <a:fld id="{67E39829-678A-B66E-C45B-913BD61532C4}" type="slidenum">
              <a:t>‹#›</a:t>
            </a:fld>
            <a:endParaRPr/>
          </a:p>
        </p:txBody>
      </p:sp>
      <p:sp>
        <p:nvSpPr>
          <p:cNvPr id="9" name="Title 9"/>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IAEAACABAAAgAQAAIAEAAAAAAAAB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BAAAAAAAAAEBAQAAy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EBAQAB/f38AAAAAA8zMzADAwP8Af39/AAAAAAAAAAAAAAAAAAAAAAAAAAAAIQAAABgAAAAUAAAAug0AAO8FAABGPQAAPw0AABAAAAAmAAAACAAAAAAAAAAAAAAA"/>
              </a:ext>
            </a:extLst>
          </p:cNvSpPr>
          <p:nvPr>
            <p:ph type="title"/>
          </p:nvPr>
        </p:nvSpPr>
        <p:spPr/>
        <p:txBody>
          <a:bodyPr/>
          <a:lstStyle/>
          <a:p>
            <a:pPr>
              <a:defRPr lang="en-us"/>
            </a:pPr>
            <a:r>
              <a:t>Click to edit Master title style</a:t>
            </a:r>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IAEAACABAAAgAQAAIAEAAAAAAAAB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BAAAAAAAAAEBAQAAy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EBAQAB/f38AAAAAA8zMzADAwP8Af39/AAAAAAAAAAAAAAAAAAAAAAAAAAAAIQAAABgAAAAUAAAAug0AAO8FAABGPQAAPw0AABAAAAAmAAAACAAAAAAAAAAAAAAA"/>
              </a:ext>
            </a:extLst>
          </p:cNvSpPr>
          <p:nvPr>
            <p:ph type="title"/>
          </p:nvPr>
        </p:nvSpPr>
        <p:spPr/>
        <p:txBody>
          <a:bodyPr/>
          <a:lstStyle/>
          <a:p>
            <a:pPr>
              <a:defRPr lang="en-us"/>
            </a:pPr>
            <a:r>
              <a:t>Click to edit Master title style</a:t>
            </a:r>
          </a:p>
        </p:txBody>
      </p:sp>
      <p:sp>
        <p:nvSpPr>
          <p:cNvPr id="3" name="Date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LjuXw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HTAAAGEmAAAOQQAAXygAABAAAAAmAAAACAAAAAAAAAAAAAAA"/>
              </a:ext>
            </a:extLst>
          </p:cNvSpPr>
          <p:nvPr>
            <p:ph type="dt" sz="half" idx="10"/>
          </p:nvPr>
        </p:nvSpPr>
        <p:spPr/>
        <p:txBody>
          <a:bodyPr/>
          <a:lstStyle/>
          <a:p>
            <a:pPr>
              <a:defRPr lang="en-us"/>
            </a:pPr>
            <a:fld id="{67E3A3CF-818A-B655-C45B-7700ED153222}" type="datetime1">
              <a:t>10/25/2024</a:t>
            </a:fld>
            <a:endParaRPr/>
          </a:p>
        </p:txBody>
      </p:sp>
      <p:sp>
        <p:nvSpPr>
          <p:cNvPr id="4" name="Footer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BZlkQ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AkAAF0mAAAlLgAAVSgAABAAAAAmAAAACAAAAAAAAAAAAAAA"/>
              </a:ext>
            </a:extLst>
          </p:cNvSpPr>
          <p:nvPr>
            <p:ph type="ftr" sz="quarter" idx="11"/>
          </p:nvPr>
        </p:nvSpPr>
        <p:spPr/>
        <p:txBody>
          <a:bodyPr/>
          <a:lstStyle/>
          <a:p>
            <a:pPr>
              <a:defRPr lang="en-us"/>
            </a:pPr>
            <a:endParaRPr/>
          </a:p>
        </p:txBody>
      </p:sp>
      <p:sp>
        <p:nvSpPr>
          <p:cNvPr id="5" name="Slide Numb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gAAAA0AAAAAHQAAAEgAAAAdAAAASAAAAAAAAAABAAAAAAAAAAEAAABQAAAAAAAAAAAA8D8AAAAAAADwPwAAAAAAAOA/AAAAAAAA4D8AAAAAAADgPwAAAAAAAOA/AAAAAAAA4D8AAAAAAADgPwAAAAAAAOA/AAAAAAAA4D8CAAAAjAAAAAEAAAAAAAAAHR0dAP///wgf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EwAT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HR0dAAAAAAEAAAAAAAAAAAAAAAAAAAAAAAAAAAAAAAAAAAAAAAAAAAAAAAB/f38AAAAAA8zMzADAwP8Af39/AAAAAAAAAAAAAAAAAAAAAAAAAAAAIQAAABgAAAAUAAAAL0IAAEAmAABvRAAAgCgAABAAAAAmAAAACAAAAAAAAAAAACAA"/>
              </a:ext>
            </a:extLst>
          </p:cNvSpPr>
          <p:nvPr>
            <p:ph type="sldNum" sz="quarter" idx="12"/>
          </p:nvPr>
        </p:nvSpPr>
        <p:spPr/>
        <p:txBody>
          <a:bodyPr/>
          <a:lstStyle/>
          <a:p>
            <a:pPr>
              <a:defRPr lang="en-us"/>
            </a:pPr>
            <a:fld id="{67E3E15F-118A-B617-C45B-E742AF1532B2}" type="slidenum">
              <a:t>‹#›</a:t>
            </a:fld>
            <a:endParaRPr/>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HTAAAGEmAAAOQQAAXygAABAAAAAmAAAACAAAAAAAAAAAAAAA"/>
              </a:ext>
            </a:extLst>
          </p:cNvSpPr>
          <p:nvPr>
            <p:ph type="dt" sz="half" idx="10"/>
          </p:nvPr>
        </p:nvSpPr>
        <p:spPr/>
        <p:txBody>
          <a:bodyPr/>
          <a:lstStyle/>
          <a:p>
            <a:pPr>
              <a:defRPr lang="en-us"/>
            </a:pPr>
            <a:fld id="{67E3B31B-558A-B645-C45B-A310FD1532F6}" type="datetime1">
              <a:t>10/25/2024</a:t>
            </a:fld>
            <a:endParaRPr/>
          </a:p>
        </p:txBody>
      </p:sp>
      <p:sp>
        <p:nvSpPr>
          <p:cNvPr id="3" name="Footer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AkAAF0mAAAlLgAAVSgAABAAAAAmAAAACAAAAAAAAAAAAAAA"/>
              </a:ext>
            </a:extLst>
          </p:cNvSpPr>
          <p:nvPr>
            <p:ph type="ftr" sz="quarter" idx="11"/>
          </p:nvPr>
        </p:nvSpPr>
        <p:spPr/>
        <p:txBody>
          <a:bodyPr/>
          <a:lstStyle/>
          <a:p>
            <a:pPr>
              <a:defRPr lang="en-us"/>
            </a:pPr>
            <a:endParaRPr/>
          </a:p>
        </p:txBody>
      </p:sp>
      <p:sp>
        <p:nvSpPr>
          <p:cNvPr id="4" name="Slide Number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gAAAA0AAAAAHQAAAEgAAAAdAAAASAAAAAAAAAABAAAAAAAAAAEAAABQAAAAAAAAAAAA8D8AAAAAAADwPwAAAAAAAOA/AAAAAAAA4D8AAAAAAADgPwAAAAAAAOA/AAAAAAAA4D8AAAAAAADgPwAAAAAAAOA/AAAAAAAA4D8CAAAAjAAAAAEAAAAAAAAAHR0dAP///wgf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HR0dAAAAAAEAAAAAAAAAAAAAAAAAAAAAAAAAAAAAAAAAAAAAAAAAAAAAAAB/f38AAAAAA8zMzADAwP8Af39/AAAAAAAAAAAAAAAAAAAAAAAAAAAAIQAAABgAAAAUAAAAL0IAAEAmAABvRAAAgCgAABAAAAAmAAAACAAAAAAAAAAAACAA"/>
              </a:ext>
            </a:extLst>
          </p:cNvSpPr>
          <p:nvPr>
            <p:ph type="sldNum" sz="quarter" idx="12"/>
          </p:nvPr>
        </p:nvSpPr>
        <p:spPr/>
        <p:txBody>
          <a:bodyPr/>
          <a:lstStyle/>
          <a:p>
            <a:pPr>
              <a:defRPr lang="en-us"/>
            </a:pPr>
            <a:fld id="{67E398EF-A18A-B66E-C45B-573BD6153202}" type="slidenum">
              <a:t>‹#›</a:t>
            </a:fld>
            <a:endParaRPr/>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25"/>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EAAAAAAAAAm6+1Df///wgAAAAAAAAAAAAAAAAAAAAAAAAAAAAAAAAAAAAAZAAAAAEAAABAAAAAAAAAAAAAAAAAAAAAAAAAAAAAAAAAAAAAAAAAAAAAAAAAAAAAAAAAAAAAAAAAAAAAAAAAAAAAAAAAAAAAAAAAAAAAAAAAAAAAAAAAAAAAAAAAAAAAFAAAADwAAAAAAAAAAAAAALd4FgA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gAAAAEAAAAAAAAAAAAAAAAAAAAAAAAAAAAAAAAAAAAAAAAAALd4FgB/f38AAAAAA8zMzADAwP8Af39/AAAAAAAAAAAAAAAAAAAAAAAAAAAAIQAAABgAAAAUAAAAAAAAAAAAAACAJQAAMCoAABAAAAAmAAAACAAAAP//////////"/>
              </a:ext>
            </a:extLst>
          </p:cNvSpPr>
          <p:nvPr/>
        </p:nvSpPr>
        <p:spPr>
          <a:xfrm>
            <a:off x="0" y="0"/>
            <a:ext cx="6096000" cy="6858000"/>
          </a:xfrm>
          <a:prstGeom prst="rect">
            <a:avLst/>
          </a:prstGeom>
          <a:solidFill>
            <a:schemeClr val="accent2"/>
          </a:solidFill>
          <a:ln>
            <a:noFill/>
          </a:ln>
          <a:effectLst/>
        </p:spPr>
      </p:sp>
      <p:sp>
        <p:nvSpPr>
          <p:cNvPr id="3"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IAEAACABAAAgAQAAIAEAAAAAAAABAAAAAAAAAAEAAABQAAAAAAAAAAAA4D8AAAAAAADgPwAAAAAAAOA/AAAAAAAA4D8AAAAAAADgPwAAAAAAAOA/AAAAAAAA4D8AAAAAAADgPwAAAAAAAOA/AAAAAAAA4D8CAAAAjAAAAAEAAAAAAAAA////AP///wgAAAAAAAAAAAAAAAAAAAAAAAAAAAAAAAAAAAAAeAAAAAEAAABAAAAAAAAAAAAAAAAOAQAAAAAAAAAAAAAAAAAAAAAAAAAAAAAAAAAAAAAAAAAAAAAAAAAAAAAAAAAAAAAAAAAAAAAAAAAAAAAAAAAAAAAAAAAAAAAAAAAAFAAAADwAAAABAAAAAAAAAEBAQAAy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EBAQAB/f38AAAAAA8zMzADAwP8Af39/AAAAAAAAAAAAAAAAAAAAAAAAAAAAIQAAABgAAAAUAAAA8wQAAM4NAACNIAAA0xQAABAAAAAmAAAACAAAAAGgAAD/HwAA"/>
              </a:ext>
            </a:extLst>
          </p:cNvSpPr>
          <p:nvPr>
            <p:ph type="title"/>
          </p:nvPr>
        </p:nvSpPr>
        <p:spPr>
          <a:xfrm>
            <a:off x="804545" y="2244090"/>
            <a:ext cx="4486910" cy="1141095"/>
          </a:xfrm>
          <a:solidFill>
            <a:srgbClr val="FFFFFF"/>
          </a:solidFill>
          <a:ln w="31750" cap="flat" cmpd="sng" algn="ctr">
            <a:solidFill>
              <a:srgbClr val="404040"/>
            </a:solidFill>
            <a:prstDash val="solid"/>
            <a:headEnd type="none"/>
            <a:tailEnd type="none"/>
          </a:ln>
        </p:spPr>
        <p:txBody>
          <a:bodyPr vert="horz" wrap="square" lIns="182880" tIns="182880" rIns="182880" bIns="182880" numCol="1" spcCol="215900" anchor="ctr">
            <a:prstTxWarp prst="textNoShape">
              <a:avLst/>
            </a:prstTxWarp>
          </a:bodyPr>
          <a:lstStyle>
            <a:lvl1pPr>
              <a:defRPr lang="en-us" sz="2200" cap="all">
                <a:solidFill>
                  <a:srgbClr val="262626"/>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4"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cCkAAPMEAAAQRwAAPSUAABAAAAAmAAAACAAAAAGgAAAAAAAA"/>
              </a:ext>
            </a:extLst>
          </p:cNvSpPr>
          <p:nvPr>
            <p:ph idx="1"/>
          </p:nvPr>
        </p:nvSpPr>
        <p:spPr>
          <a:xfrm>
            <a:off x="6736080" y="804545"/>
            <a:ext cx="4815840" cy="5248910"/>
          </a:xfrm>
        </p:spPr>
        <p:txBody>
          <a:bodyPr vert="horz" wrap="square" lIns="91440" tIns="45720" rIns="91440" bIns="45720" numCol="1" spcCol="215900" anchor="t">
            <a:prstTxWarp prst="textNoShape">
              <a:avLst/>
            </a:prstTxWarp>
          </a:bodyPr>
          <a:lstStyle>
            <a:lvl1pPr>
              <a:defRPr lang="en-us" sz="1900" cap="none">
                <a:solidFill>
                  <a:schemeClr val="tx1"/>
                </a:solidFill>
              </a:defRPr>
            </a:lvl1pPr>
            <a:lvl2pPr>
              <a:defRPr lang="en-us" sz="1600" cap="none">
                <a:solidFill>
                  <a:schemeClr val="tx1"/>
                </a:solidFill>
              </a:defRPr>
            </a:lvl2pPr>
            <a:lvl3pPr>
              <a:defRPr lang="en-us" sz="1600" cap="none">
                <a:solidFill>
                  <a:schemeClr val="tx1"/>
                </a:solidFill>
              </a:defRPr>
            </a:lvl3pPr>
            <a:lvl4pPr>
              <a:defRPr lang="en-us" sz="1600" cap="none">
                <a:solidFill>
                  <a:schemeClr val="tx1"/>
                </a:solidFill>
              </a:defRPr>
            </a:lvl4pPr>
            <a:lvl5pPr>
              <a:defRPr lang="en-us" sz="1600" cap="none">
                <a:solidFill>
                  <a:schemeClr val="tx1"/>
                </a:solidFill>
              </a:defRPr>
            </a:lvl5pPr>
            <a:lvl6pPr>
              <a:defRPr lang="en-us" sz="1600" cap="none"/>
            </a:lvl6pPr>
            <a:lvl7pPr>
              <a:defRPr lang="en-us" sz="1600" cap="none"/>
            </a:lvl7pPr>
            <a:lvl8pPr>
              <a:defRPr lang="en-us" sz="1600" cap="none"/>
            </a:lvl8pPr>
            <a:lvl9pPr>
              <a:defRPr lang="en-us" sz="16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Tex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3QYAANYVAAA1HgAAViMAABAAAAAmAAAACAAAAAGgAAAAAAAA"/>
              </a:ext>
            </a:extLst>
          </p:cNvSpPr>
          <p:nvPr>
            <p:ph idx="2"/>
          </p:nvPr>
        </p:nvSpPr>
        <p:spPr>
          <a:xfrm>
            <a:off x="1115695" y="3549650"/>
            <a:ext cx="3794760" cy="2194560"/>
          </a:xfrm>
        </p:spPr>
        <p:txBody>
          <a:bodyPr vert="horz" wrap="square" lIns="91440" tIns="45720" rIns="91440" bIns="45720" numCol="1" spcCol="215900" anchor="t">
            <a:prstTxWarp prst="textNoShape">
              <a:avLst/>
            </a:prstTxWarp>
          </a:bodyPr>
          <a:lstStyle>
            <a:lvl1pPr marL="0" indent="0" algn="ctr">
              <a:buNone/>
              <a:defRPr lang="en-us" sz="1500" cap="none">
                <a:solidFill>
                  <a:srgbClr val="FFFFFF"/>
                </a:solidFill>
              </a:defRPr>
            </a:lvl1pPr>
            <a:lvl2pPr marL="457200" indent="0">
              <a:buNone/>
              <a:defRPr lang="en-us" sz="1400" cap="none"/>
            </a:lvl2pPr>
            <a:lvl3pPr marL="914400" indent="0">
              <a:buNone/>
              <a:defRPr lang="en-us" sz="1200" cap="none"/>
            </a:lvl3pPr>
            <a:lvl4pPr marL="1371600" indent="0">
              <a:buNone/>
              <a:defRPr lang="en-us" sz="1000" cap="none"/>
            </a:lvl4pPr>
            <a:lvl5pPr marL="1828800" indent="0">
              <a:buNone/>
              <a:defRPr lang="en-us" sz="1000" cap="none"/>
            </a:lvl5pPr>
            <a:lvl6pPr marL="2286000" indent="0">
              <a:buNone/>
              <a:defRPr lang="en-us" sz="1000" cap="none"/>
            </a:lvl6pPr>
            <a:lvl7pPr marL="2743200" indent="0">
              <a:buNone/>
              <a:defRPr lang="en-us" sz="1000" cap="none"/>
            </a:lvl7pPr>
            <a:lvl8pPr marL="3200400" indent="0">
              <a:buNone/>
              <a:defRPr lang="en-us" sz="1000" cap="none"/>
            </a:lvl8pPr>
            <a:lvl9pPr marL="3657600" indent="0">
              <a:buNone/>
              <a:defRPr lang="en-us" sz="1000" cap="none"/>
            </a:lvl9pPr>
          </a:lstStyle>
          <a:p>
            <a:pPr>
              <a:defRPr lang="en-us"/>
            </a:pPr>
            <a:r>
              <a:t>Click to edit Master text styles</a:t>
            </a:r>
          </a:p>
        </p:txBody>
      </p:sp>
      <p:sp>
        <p:nvSpPr>
          <p:cNvPr id="6" name="Date Placeholder 8"/>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HTAAAGEmAAAOQQAAXygAABAAAAAmAAAACAAAAAAAAAAAAAAA"/>
              </a:ext>
            </a:extLst>
          </p:cNvSpPr>
          <p:nvPr>
            <p:ph type="dt" sz="half" idx="10"/>
          </p:nvPr>
        </p:nvSpPr>
        <p:spPr/>
        <p:txBody>
          <a:bodyPr/>
          <a:lstStyle/>
          <a:p>
            <a:pPr>
              <a:defRPr lang="en-us"/>
            </a:pPr>
            <a:fld id="{67E395F5-BB8A-B663-C45B-4D36DB153218}" type="datetime1">
              <a:t>10/25/2024</a:t>
            </a:fld>
            <a:endParaRPr/>
          </a:p>
        </p:txBody>
      </p:sp>
      <p:sp>
        <p:nvSpPr>
          <p:cNvPr id="7" name="Footer Placeholder 9"/>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Q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8wQAAF0mAAB6JAAAVSgAABAAAAAmAAAACAAAAAGAAAAAAAAA"/>
              </a:ext>
            </a:extLst>
          </p:cNvSpPr>
          <p:nvPr>
            <p:ph type="ftr" sz="quarter" idx="11"/>
          </p:nvPr>
        </p:nvSpPr>
        <p:spPr>
          <a:xfrm>
            <a:off x="804545" y="6236335"/>
            <a:ext cx="5125085" cy="320040"/>
          </a:xfrm>
        </p:spPr>
        <p:txBody>
          <a:bodyPr/>
          <a:lstStyle>
            <a:lvl1pPr>
              <a:defRPr lang="en-us" cap="none">
                <a:solidFill>
                  <a:srgbClr val="FFFFFF"/>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endParaRPr/>
          </a:p>
        </p:txBody>
      </p:sp>
      <p:sp>
        <p:nvSpPr>
          <p:cNvPr id="8" name="Slide Number Placeholder 10"/>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gAAAA0AAAAAHQAAAEgAAAAdAAAASAAAAAAAAAABAAAAAAAAAAEAAABQAAAAAAAAAAAA8D8AAAAAAADwPwAAAAAAAOA/AAAAAAAA4D8AAAAAAADgPwAAAAAAAOA/AAAAAAAA4D8AAAAAAADgPwAAAAAAAOA/AAAAAAAA4D8CAAAAjAAAAAEAAAAAAAAAHR0dAP///wgf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HR0dAAAAAAEAAAAAAAAAAAAAAAAAAAAAAAAAAAAAAAAAAAAAAAAAAAAAAAB/f38AAAAAA8zMzADAwP8Af39/AAAAAAAAAAAAAAAAAAAAAAAAAAAAIQAAABgAAAAUAAAAL0IAAEAmAABvRAAAgCgAABAAAAAmAAAACAAAAAAAAAAAACAA"/>
              </a:ext>
            </a:extLst>
          </p:cNvSpPr>
          <p:nvPr>
            <p:ph type="sldNum" sz="quarter" idx="12"/>
          </p:nvPr>
        </p:nvSpPr>
        <p:spPr/>
        <p:txBody>
          <a:bodyPr/>
          <a:lstStyle/>
          <a:p>
            <a:pPr>
              <a:defRPr lang="en-us"/>
            </a:pPr>
            <a:fld id="{67E3B609-478A-B640-C45B-B115F81532E4}" type="slidenum">
              <a:t>‹#›</a:t>
            </a:fld>
            <a:endParaRPr/>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Rectangle 17"/>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EAAAAAAAAAm6+1Df///wgAAAAAAAAAAAAAAAAAAAAAAAAAAAAAAAAAAAAAZAAAAAEAAABAAAAAAAAAAAAAAAAAAAAAAAAAAAAAAAAAAAAAAAAAAAAAAAAAAAAAAAAAAAAAAAAAAAAAAAAAAAAAAAAAAAAAAAAAAAAAAAAAAAAAAAAAAAAAAAAAAAAAFAAAADwAAAAAAAAAAAAAALd4FgA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gAAAAEAAAAAAAAAAAAAAAAAAAAAAAAAAAAAAAAAAAAAAAAAALd4FgB/f38AAAAAA8zMzADAwP8Af39/AAAAAAAAAAAAAAAAAAAAAAAAAAAAIQAAABgAAAAUAAAAAAAAAAAAAACAJQAAMCoAABAAAAAmAAAACAAAAP//////////"/>
              </a:ext>
            </a:extLst>
          </p:cNvSpPr>
          <p:nvPr/>
        </p:nvSpPr>
        <p:spPr>
          <a:xfrm>
            <a:off x="0" y="0"/>
            <a:ext cx="6096000" cy="6858000"/>
          </a:xfrm>
          <a:prstGeom prst="rect">
            <a:avLst/>
          </a:prstGeom>
          <a:solidFill>
            <a:schemeClr val="accent2"/>
          </a:solidFill>
          <a:ln>
            <a:noFill/>
          </a:ln>
          <a:effectLst/>
        </p:spPr>
      </p:sp>
      <p:sp>
        <p:nvSpPr>
          <p:cNvPr id="3"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IAEAACABAAAgAQAAIAEAAAAAAAABAAAAAAAAAAEAAABQAAAAAAAAAAAA4D8AAAAAAADgPwAAAAAAAOA/AAAAAAAA4D8AAAAAAADgPwAAAAAAAOA/AAAAAAAA4D8AAAAAAADgPwAAAAAAAOA/AAAAAAAA4D8CAAAAjAAAAAEAAAAAAAAA////AP///wgAAAAAAAAAAAAAAAAAAAAAAAAAAAAAAAAAAAAAeAAAAAEAAABAAAAAAAAAAAAAAAAOAQAAAAAAAAAAAAAAAAAAAAAAAAAAAAAAAAAAAAAAAAAAAAAAAAAAAAAAAAAAAAAAAAAAAAAAAAAAAAAAAAAAAAAAAAAAAAAAAAAAFAAAADwAAAABAAAAAAAAAEBAQAAy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EBAQAB/f38AAAAAA8zMzADAwP8Af39/AAAAAAAAAAAAAAAAAAAAAAAAAAAAIQAAABgAAAAUAAAA+QQAAM4NAACgIAAAyBQAABAAAAAmAAAACAAAAAGgAAD/HwAA"/>
              </a:ext>
            </a:extLst>
          </p:cNvSpPr>
          <p:nvPr>
            <p:ph type="title"/>
          </p:nvPr>
        </p:nvSpPr>
        <p:spPr>
          <a:xfrm>
            <a:off x="808355" y="2244090"/>
            <a:ext cx="4495165" cy="1134110"/>
          </a:xfrm>
          <a:solidFill>
            <a:srgbClr val="FFFFFF"/>
          </a:solidFill>
          <a:ln w="31750" cap="flat" cmpd="sng" algn="ctr">
            <a:solidFill>
              <a:srgbClr val="404040"/>
            </a:solidFill>
            <a:prstDash val="solid"/>
            <a:headEnd type="none"/>
            <a:tailEnd type="none"/>
          </a:ln>
        </p:spPr>
        <p:txBody>
          <a:bodyPr vert="horz" wrap="square" lIns="182880" tIns="182880" rIns="182880" bIns="182880" numCol="1" spcCol="215900" anchor="ctr">
            <a:prstTxWarp prst="textNoShape">
              <a:avLst/>
            </a:prstTxWarp>
          </a:bodyPr>
          <a:lstStyle>
            <a:lvl1pPr>
              <a:defRPr lang="en-us" sz="2200" cap="all">
                <a:solidFill>
                  <a:srgbClr val="262626"/>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4" name="Picture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C0AAAAAkAAAAEgAAACQAAAASAAAAAAAAAAAAAAAAAAAAAEAAABQAAAAAAAAAAAA4D8AAAAAAADgPwAAAAAAAOA/AAAAAAAA4D8AAAAAAADgPwAAAAAAAOA/AAAAAAAA4D8AAAAAAADgPwAAAAAAAOA/AAAAAAAA4D8CAAAAjAAAAAEAAAAAAAAAv7+/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v7+/AAAAAAEAAAAAAAAAAAAAAAAAAAAAAAAAAAAAAAAAAAAAAAAAAAAAAAB/f38AAAAAA8zMzADAwP8Af39/AAAAAAAAAAAAAAAAAAAAAAAAAAAAIQAAABgAAAAUAAAAgCUAAAAAAAAKSwAAMCoAABAAAAAmAAAACAAAAAGAAAB/AAAA"/>
              </a:ext>
            </a:extLst>
          </p:cNvSpPr>
          <p:nvPr>
            <p:ph type="pic" idx="1"/>
          </p:nvPr>
        </p:nvSpPr>
        <p:spPr>
          <a:xfrm>
            <a:off x="6096000" y="0"/>
            <a:ext cx="6102350" cy="6858000"/>
          </a:xfrm>
          <a:solidFill>
            <a:srgbClr val="BFBFBF"/>
          </a:solidFill>
        </p:spPr>
        <p:txBody>
          <a:bodyPr/>
          <a:lstStyle>
            <a:lvl1pPr marL="0" indent="0">
              <a:buNone/>
              <a:defRPr lang="en-us" sz="3200" cap="none">
                <a:solidFill>
                  <a:srgbClr val="FDFDFD"/>
                </a:solidFill>
              </a:defRPr>
            </a:lvl1pPr>
            <a:lvl2pPr marL="457200" indent="0">
              <a:buNone/>
              <a:defRPr lang="en-us" sz="2800" cap="none"/>
            </a:lvl2pPr>
            <a:lvl3pPr marL="914400" indent="0">
              <a:buNone/>
              <a:defRPr lang="en-us" sz="2400" cap="none"/>
            </a:lvl3pPr>
            <a:lvl4pPr marL="1371600" indent="0">
              <a:buNone/>
              <a:defRPr lang="en-us" sz="2000" cap="none"/>
            </a:lvl4pPr>
            <a:lvl5pPr marL="1828800" indent="0">
              <a:buNone/>
              <a:defRPr lang="en-us" sz="2000" cap="none"/>
            </a:lvl5pPr>
            <a:lvl6pPr marL="2286000" indent="0">
              <a:buNone/>
              <a:defRPr lang="en-us" sz="2000" cap="none"/>
            </a:lvl6pPr>
            <a:lvl7pPr marL="2743200" indent="0">
              <a:buNone/>
              <a:defRPr lang="en-us" sz="2000" cap="none"/>
            </a:lvl7pPr>
            <a:lvl8pPr marL="3200400" indent="0">
              <a:buNone/>
              <a:defRPr lang="en-us" sz="2000" cap="none"/>
            </a:lvl8pPr>
            <a:lvl9pPr marL="3657600" indent="0">
              <a:buNone/>
              <a:defRPr lang="en-us" sz="2000" cap="none"/>
            </a:lvl9pPr>
          </a:lstStyle>
          <a:p>
            <a:pPr>
              <a:defRPr lang="en-us"/>
            </a:pPr>
            <a:r>
              <a:t>Click icon to add picture</a:t>
            </a:r>
          </a:p>
        </p:txBody>
      </p:sp>
      <p:sp>
        <p:nvSpPr>
          <p:cNvPr id="5" name="Tex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3QYAANYVAAA1HgAAViMAABAAAAAmAAAACAAAAAGgAAAAAAAA"/>
              </a:ext>
            </a:extLst>
          </p:cNvSpPr>
          <p:nvPr>
            <p:ph idx="2"/>
          </p:nvPr>
        </p:nvSpPr>
        <p:spPr>
          <a:xfrm>
            <a:off x="1115695" y="3549650"/>
            <a:ext cx="3794760" cy="2194560"/>
          </a:xfrm>
        </p:spPr>
        <p:txBody>
          <a:bodyPr vert="horz" wrap="square" lIns="91440" tIns="45720" rIns="91440" bIns="45720" numCol="1" spcCol="215900" anchor="t">
            <a:prstTxWarp prst="textNoShape">
              <a:avLst/>
            </a:prstTxWarp>
          </a:bodyPr>
          <a:lstStyle>
            <a:lvl1pPr marL="0" indent="0" algn="ctr">
              <a:buNone/>
              <a:defRPr lang="en-us" sz="1500" cap="none">
                <a:solidFill>
                  <a:srgbClr val="FFFFFF"/>
                </a:solidFill>
              </a:defRPr>
            </a:lvl1pPr>
            <a:lvl2pPr marL="457200" indent="0">
              <a:buNone/>
              <a:defRPr lang="en-us" sz="1400" cap="none"/>
            </a:lvl2pPr>
            <a:lvl3pPr marL="914400" indent="0">
              <a:buNone/>
              <a:defRPr lang="en-us" sz="1200" cap="none"/>
            </a:lvl3pPr>
            <a:lvl4pPr marL="1371600" indent="0">
              <a:buNone/>
              <a:defRPr lang="en-us" sz="1000" cap="none"/>
            </a:lvl4pPr>
            <a:lvl5pPr marL="1828800" indent="0">
              <a:buNone/>
              <a:defRPr lang="en-us" sz="1000" cap="none"/>
            </a:lvl5pPr>
            <a:lvl6pPr marL="2286000" indent="0">
              <a:buNone/>
              <a:defRPr lang="en-us" sz="1000" cap="none"/>
            </a:lvl6pPr>
            <a:lvl7pPr marL="2743200" indent="0">
              <a:buNone/>
              <a:defRPr lang="en-us" sz="1000" cap="none"/>
            </a:lvl7pPr>
            <a:lvl8pPr marL="3200400" indent="0">
              <a:buNone/>
              <a:defRPr lang="en-us" sz="1000" cap="none"/>
            </a:lvl8pPr>
            <a:lvl9pPr marL="3657600" indent="0">
              <a:buNone/>
              <a:defRPr lang="en-us" sz="1000" cap="none"/>
            </a:lvl9pPr>
          </a:lstStyle>
          <a:p>
            <a:pPr>
              <a:defRPr lang="en-us"/>
            </a:pPr>
            <a:r>
              <a:t>Click to edit Master text styles</a:t>
            </a:r>
          </a:p>
        </p:txBody>
      </p:sp>
      <p:sp>
        <p:nvSpPr>
          <p:cNvPr id="6" name="Date Placeholder 7"/>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HTAAAGEmAAAOQQAAXygAABAAAAAmAAAACAAAAACAAAAAAAAA"/>
              </a:ext>
            </a:extLst>
          </p:cNvSpPr>
          <p:nvPr>
            <p:ph type="dt" sz="half" idx="10"/>
          </p:nvPr>
        </p:nvSpPr>
        <p:spPr/>
        <p:txBody>
          <a:bodyPr/>
          <a:lstStyle>
            <a:lvl1pPr>
              <a:defRPr lang="en-us" cap="none">
                <a:solidFill>
                  <a:srgbClr val="FFFFFF"/>
                </a:solidFill>
                <a:effectLst>
                  <a:outerShdw dist="63500" dir="3600000" algn="tl" rotWithShape="0">
                    <a:srgbClr val="000000">
                      <a:alpha val="40000"/>
                    </a:srgbClr>
                  </a:outerShdw>
                </a:effectLst>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67E3B05F-118A-B646-C45B-E713FE1532B2}" type="datetime1">
              <a:t>10/25/2024</a:t>
            </a:fld>
            <a:endParaRPr/>
          </a:p>
        </p:txBody>
      </p:sp>
      <p:sp>
        <p:nvSpPr>
          <p:cNvPr id="7" name="Footer Placeholder 8"/>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8wQAAF0mAAB6JAAAVSgAABAAAAAmAAAACAAAAAGAAAAAAAAA"/>
              </a:ext>
            </a:extLst>
          </p:cNvSpPr>
          <p:nvPr>
            <p:ph type="ftr" sz="quarter" idx="11"/>
          </p:nvPr>
        </p:nvSpPr>
        <p:spPr>
          <a:xfrm>
            <a:off x="804545" y="6236335"/>
            <a:ext cx="5125085" cy="320040"/>
          </a:xfrm>
        </p:spPr>
        <p:txBody>
          <a:bodyPr/>
          <a:lstStyle>
            <a:lvl1pPr>
              <a:defRPr lang="en-us" cap="none">
                <a:solidFill>
                  <a:srgbClr val="FFFFFF"/>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endParaRPr/>
          </a:p>
        </p:txBody>
      </p:sp>
      <p:sp>
        <p:nvSpPr>
          <p:cNvPr id="8" name="Slide Number Placeholder 9"/>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gAAAA0AAAAAHQAAAEgAAAAdAAAASAAAAAAAAAABAAAAAAAAAAEAAABQAAAAAAAAAAAA8D8AAAAAAADwPwAAAAAAAOA/AAAAAAAA4D8AAAAAAADgPwAAAAAAAOA/AAAAAAAA4D8AAAAAAADgPwAAAAAAAOA/AAAAAAAA4D8CAAAAjAAAAAEAAAAAAAAAHR0dAP///wgf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HR0dAAAAAAEAAAAAAAAAAAAAAAAAAAAAAAAAAAAAAAAAAAAAAAAAAAAAAAB/f38AAAAAA8zMzADAwP8Af39/AAAAAAAAAAAAAAAAAAAAAAAAAAAAIQAAABgAAAAUAAAAL0IAAEAmAABvRAAAgCgAABAAAAAmAAAACAAAAAAAAAAAACAA"/>
              </a:ext>
            </a:extLst>
          </p:cNvSpPr>
          <p:nvPr>
            <p:ph type="sldNum" sz="quarter" idx="12"/>
          </p:nvPr>
        </p:nvSpPr>
        <p:spPr/>
        <p:txBody>
          <a:bodyPr/>
          <a:lstStyle/>
          <a:p>
            <a:pPr>
              <a:defRPr lang="en-us"/>
            </a:pPr>
            <a:fld id="{67E399F8-B68A-B66F-C45B-403AD7153215}" type="slidenum">
              <a:t>‹#›</a:t>
            </a:fld>
            <a:endParaRPr/>
          </a:p>
        </p:txBody>
      </p: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IAEAACABAAAgAQAAIAEAAAAAAAAB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BAAAAAAAAAEBAQAAy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Hk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EBAQAB/f38AAAAAA8zMzADAwP8Af39/AAAAAAAAAAAAAAAAAAAAAAAAAAAAIQAAABgAAAAUAAAAug0AAO8FAABGPQAAPw0AABAAAAAmAAAACAAAAL8vAAD/HwAA"/>
              </a:ext>
            </a:extLst>
          </p:cNvSpPr>
          <p:nvPr>
            <p:ph type="title"/>
          </p:nvPr>
        </p:nvSpPr>
        <p:spPr>
          <a:xfrm>
            <a:off x="2231390" y="964565"/>
            <a:ext cx="7729220" cy="1188720"/>
          </a:xfrm>
          <a:prstGeom prst="rect">
            <a:avLst/>
          </a:prstGeom>
          <a:solidFill>
            <a:srgbClr val="FFFFFF"/>
          </a:solidFill>
          <a:ln w="31750" cap="flat" cmpd="sng" algn="ctr">
            <a:solidFill>
              <a:srgbClr val="404040"/>
            </a:solidFill>
            <a:prstDash val="solid"/>
            <a:headEnd type="none"/>
            <a:tailEnd type="none"/>
          </a:ln>
        </p:spPr>
        <p:txBody>
          <a:bodyPr vert="horz" wrap="square" lIns="182880" tIns="182880" rIns="182880" bIns="182880" numCol="1" spcCol="215900" anchor="ctr">
            <a:prstTxWarp prst="textNoShape">
              <a:avLst/>
            </a:prstTxWarp>
          </a:bodyPr>
          <a:lstStyle/>
          <a:p>
            <a:pPr>
              <a:defRPr lang="en-us"/>
            </a:pPr>
            <a:r>
              <a:t>Click to edit Master title style</a:t>
            </a:r>
          </a:p>
        </p:txBody>
      </p:sp>
      <p:sp>
        <p:nvSpPr>
          <p:cNvPr id="3" name="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Hk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ug0AADoQAABGPQAATyMAABAAAAAmAAAACAAAAD8vAAD/HwAA"/>
              </a:ext>
            </a:extLst>
          </p:cNvSpPr>
          <p:nvPr>
            <p:ph type="body" idx="1"/>
          </p:nvPr>
        </p:nvSpPr>
        <p:spPr>
          <a:xfrm>
            <a:off x="2231390" y="2637790"/>
            <a:ext cx="7729220" cy="3101975"/>
          </a:xfrm>
          <a:prstGeom prst="rect">
            <a:avLst/>
          </a:prstGeom>
          <a:noFill/>
          <a:ln>
            <a:noFill/>
          </a:ln>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GdlNS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HTAAAGEmAAAOQQAAXygAABAAAAAmAAAACAAAAL+PAAD/HwAA"/>
              </a:ext>
            </a:extLst>
          </p:cNvSpPr>
          <p:nvPr>
            <p:ph type="dt" sz="half" idx="2"/>
          </p:nvPr>
        </p:nvSpPr>
        <p:spPr>
          <a:xfrm>
            <a:off x="7821295" y="6238875"/>
            <a:ext cx="2753995" cy="323850"/>
          </a:xfrm>
          <a:prstGeom prst="rect">
            <a:avLst/>
          </a:prstGeom>
          <a:noFill/>
          <a:ln>
            <a:noFill/>
          </a:ln>
        </p:spPr>
        <p:txBody>
          <a:bodyPr vert="horz" wrap="square" lIns="91440" tIns="45720" rIns="91440" bIns="45720" numCol="1" spcCol="215900" anchor="ctr">
            <a:prstTxWarp prst="textNoShape">
              <a:avLst/>
            </a:prstTxWarp>
          </a:bodyPr>
          <a:lstStyle>
            <a:lvl1pPr algn="r">
              <a:defRPr lang="en-us" sz="1050" cap="none">
                <a:solidFill>
                  <a:schemeClr val="tx1"/>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67E3869C-D28A-B670-C45B-2425C8153271}" type="datetime1">
              <a:t>10/25/2024</a:t>
            </a:fld>
            <a:endParaRP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AkAAF0mAAAlLgAAVSgAABAAAAAmAAAACAAAAL+PAAD/HwAA"/>
              </a:ext>
            </a:extLst>
          </p:cNvSpPr>
          <p:nvPr>
            <p:ph type="ftr" sz="quarter" idx="3"/>
          </p:nvPr>
        </p:nvSpPr>
        <p:spPr>
          <a:xfrm>
            <a:off x="1600200" y="6236335"/>
            <a:ext cx="5901055" cy="320040"/>
          </a:xfrm>
          <a:prstGeom prst="rect">
            <a:avLst/>
          </a:prstGeom>
          <a:noFill/>
          <a:ln>
            <a:noFill/>
          </a:ln>
        </p:spPr>
        <p:txBody>
          <a:bodyPr vert="horz" wrap="square" lIns="91440" tIns="45720" rIns="91440" bIns="45720" numCol="1" spcCol="215900" anchor="ctr">
            <a:prstTxWarp prst="textNoShape">
              <a:avLst/>
            </a:prstTxWarp>
          </a:bodyPr>
          <a:lstStyle>
            <a:lvl1pPr algn="l">
              <a:defRPr lang="en-us" sz="1050" cap="none">
                <a:solidFill>
                  <a:schemeClr val="tx1"/>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endParaRPr/>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gAAAA0AAAAAHQAAAEgAAAAdAAAASAAAAAAAAAABAAAAAAAAAAEAAABQAAAAAAAAAAAA8D8AAAAAAADwPwAAAAAAAOA/AAAAAAAA4D8AAAAAAADgPwAAAAAAAOA/AAAAAAAA4D8AAAAAAADgPwAAAAAAAOA/AAAAAAAA4D8CAAAAjAAAAAEAAAAAAAAAHR0dAP///wgf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HR0dAAAAAAEAAAAAAAAAAAAAAAAAAAAAAAAAAAAAAAAAAAAAAAAAAAAAAAB/f38AAAAAA8zMzADAwP8Af39/AAAAAAAAAAAAAAAAAAAAAAAAAAAAIQAAABgAAAAUAAAAL0IAAEAmAABvRAAAgCgAABAAAAAmAAAACAAAAL+vAAD/HyAA"/>
              </a:ext>
            </a:extLst>
          </p:cNvSpPr>
          <p:nvPr>
            <p:ph type="sldNum" sz="quarter" idx="4"/>
          </p:nvPr>
        </p:nvSpPr>
        <p:spPr>
          <a:xfrm>
            <a:off x="10758805" y="6217920"/>
            <a:ext cx="365760" cy="365760"/>
          </a:xfrm>
          <a:prstGeom prst="ellipse">
            <a:avLst/>
          </a:prstGeom>
          <a:solidFill>
            <a:srgbClr val="1D1D1D">
              <a:alpha val="69000"/>
            </a:srgbClr>
          </a:solidFill>
          <a:ln>
            <a:noFill/>
          </a:ln>
        </p:spPr>
        <p:txBody>
          <a:bodyPr vert="horz" wrap="square" lIns="18415" tIns="45720" rIns="18415" bIns="45720" numCol="1" spcCol="215900" anchor="ctr">
            <a:prstTxWarp prst="textNoShape">
              <a:avLst/>
            </a:prstTxWarp>
          </a:bodyPr>
          <a:lstStyle>
            <a:lvl1pPr algn="ctr">
              <a:defRPr lang="en-us" sz="1100" cap="none" spc="0" baseline="0">
                <a:solidFill>
                  <a:srgbClr val="FFFFFF"/>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67E3837D-338A-B675-C45B-C520CD153290}" type="slidenum">
              <a:t>‹#›</a:t>
            </a:fld>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marL="0" marR="0" indent="0" algn="ctr" defTabSz="914400">
        <a:lnSpc>
          <a:spcPct val="90000"/>
        </a:lnSpc>
        <a:spcBef>
          <a:spcPts val="0"/>
        </a:spcBef>
        <a:spcAft>
          <a:spcPts val="0"/>
        </a:spcAft>
        <a:buNone/>
        <a:tabLst/>
        <a:defRPr lang="en-us" sz="2800" b="0" i="0" u="none" strike="noStrike" kern="1" cap="all" spc="40" baseline="0">
          <a:solidFill>
            <a:srgbClr val="262626"/>
          </a:solidFill>
          <a:effectLst/>
          <a:latin typeface="Gill Sans MT" charset="0"/>
          <a:ea typeface="Gill Sans MT" charset="0"/>
          <a:cs typeface="Gill Sans MT" charset="0"/>
        </a:defRPr>
      </a:lvl1pPr>
      <a:lvl2pPr marL="4572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Gill Sans MT" charset="0"/>
          <a:ea typeface="Gill Sans MT" charset="0"/>
          <a:cs typeface="Gill Sans MT" charset="0"/>
        </a:defRPr>
      </a:lvl2pPr>
      <a:lvl3pPr marL="9144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Gill Sans MT" charset="0"/>
          <a:ea typeface="Gill Sans MT" charset="0"/>
          <a:cs typeface="Gill Sans MT" charset="0"/>
        </a:defRPr>
      </a:lvl3pPr>
      <a:lvl4pPr marL="13716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Gill Sans MT" charset="0"/>
          <a:ea typeface="Gill Sans MT" charset="0"/>
          <a:cs typeface="Gill Sans MT" charset="0"/>
        </a:defRPr>
      </a:lvl4pPr>
      <a:lvl5pPr marL="18288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Gill Sans MT" charset="0"/>
          <a:ea typeface="Gill Sans MT" charset="0"/>
          <a:cs typeface="Gill Sans MT" charset="0"/>
        </a:defRPr>
      </a:lvl5pPr>
      <a:lvl6pPr marL="22860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Gill Sans MT" charset="0"/>
          <a:ea typeface="Gill Sans MT" charset="0"/>
          <a:cs typeface="Gill Sans MT" charset="0"/>
        </a:defRPr>
      </a:lvl6pPr>
      <a:lvl7pPr marL="27432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Gill Sans MT" charset="0"/>
          <a:ea typeface="Gill Sans MT" charset="0"/>
          <a:cs typeface="Gill Sans MT" charset="0"/>
        </a:defRPr>
      </a:lvl7pPr>
      <a:lvl8pPr marL="32004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Gill Sans MT" charset="0"/>
          <a:ea typeface="Gill Sans MT" charset="0"/>
          <a:cs typeface="Gill Sans MT" charset="0"/>
        </a:defRPr>
      </a:lvl8pPr>
      <a:lvl9pPr marL="36576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Gill Sans MT" charset="0"/>
          <a:ea typeface="Gill Sans MT" charset="0"/>
          <a:cs typeface="Gill Sans MT" charset="0"/>
        </a:defRPr>
      </a:lvl9pPr>
    </p:titleStyle>
    <p:bodyStyle>
      <a:lvl1pPr marL="228600" marR="0" indent="-228600" algn="l" defTabSz="914400">
        <a:lnSpc>
          <a:spcPct val="100000"/>
        </a:lnSpc>
        <a:spcBef>
          <a:spcPts val="1000"/>
        </a:spcBef>
        <a:spcAft>
          <a:spcPts val="0"/>
        </a:spcAft>
        <a:buClr>
          <a:schemeClr val="accent2"/>
        </a:buClr>
        <a:buSzTx/>
        <a:buFont typeface="Arial" pitchFamily="2" charset="0"/>
        <a:buChar char="•"/>
        <a:tabLst/>
        <a:defRPr lang="en-us" sz="1800" b="0" i="0" u="none" strike="noStrike" kern="1" cap="none" spc="0" baseline="0">
          <a:solidFill>
            <a:srgbClr val="262626"/>
          </a:solidFill>
          <a:effectLst/>
          <a:latin typeface="Gill Sans MT" charset="0"/>
          <a:ea typeface="Gill Sans MT" charset="0"/>
          <a:cs typeface="Gill Sans MT" charset="0"/>
        </a:defRPr>
      </a:lvl1pPr>
      <a:lvl2pPr marL="457200" marR="0" indent="-228600" algn="l" defTabSz="914400">
        <a:lnSpc>
          <a:spcPct val="100000"/>
        </a:lnSpc>
        <a:spcBef>
          <a:spcPts val="1000"/>
        </a:spcBef>
        <a:spcAft>
          <a:spcPts val="0"/>
        </a:spcAft>
        <a:buClr>
          <a:schemeClr val="accent2"/>
        </a:buClr>
        <a:buSzTx/>
        <a:buFont typeface="Arial" pitchFamily="2" charset="0"/>
        <a:buChar char="•"/>
        <a:tabLst/>
        <a:defRPr lang="en-us" sz="1600" b="0" i="0" u="none" strike="noStrike" kern="1" cap="none" spc="0" baseline="0">
          <a:solidFill>
            <a:srgbClr val="262626"/>
          </a:solidFill>
          <a:effectLst/>
          <a:latin typeface="Gill Sans MT" charset="0"/>
          <a:ea typeface="Gill Sans MT" charset="0"/>
          <a:cs typeface="Gill Sans MT" charset="0"/>
        </a:defRPr>
      </a:lvl2pPr>
      <a:lvl3pPr marL="685800" marR="0" indent="-228600" algn="l" defTabSz="914400">
        <a:lnSpc>
          <a:spcPct val="100000"/>
        </a:lnSpc>
        <a:spcBef>
          <a:spcPts val="1000"/>
        </a:spcBef>
        <a:spcAft>
          <a:spcPts val="0"/>
        </a:spcAft>
        <a:buClr>
          <a:schemeClr val="accent2"/>
        </a:buClr>
        <a:buSzTx/>
        <a:buFont typeface="Arial" pitchFamily="2" charset="0"/>
        <a:buChar char="•"/>
        <a:tabLst/>
        <a:defRPr lang="en-us" sz="1600" b="0" i="0" u="none" strike="noStrike" kern="1" cap="none" spc="0" baseline="0">
          <a:solidFill>
            <a:srgbClr val="262626"/>
          </a:solidFill>
          <a:effectLst/>
          <a:latin typeface="Gill Sans MT" charset="0"/>
          <a:ea typeface="Gill Sans MT" charset="0"/>
          <a:cs typeface="Gill Sans MT" charset="0"/>
        </a:defRPr>
      </a:lvl3pPr>
      <a:lvl4pPr marL="914400" marR="0" indent="-228600" algn="l" defTabSz="914400">
        <a:lnSpc>
          <a:spcPct val="100000"/>
        </a:lnSpc>
        <a:spcBef>
          <a:spcPts val="1000"/>
        </a:spcBef>
        <a:spcAft>
          <a:spcPts val="0"/>
        </a:spcAft>
        <a:buClr>
          <a:schemeClr val="accent2"/>
        </a:buClr>
        <a:buSzTx/>
        <a:buFont typeface="Arial" pitchFamily="2" charset="0"/>
        <a:buChar char="•"/>
        <a:tabLst/>
        <a:defRPr lang="en-us" sz="1600" b="0" i="0" u="none" strike="noStrike" kern="1" cap="none" spc="0" baseline="0">
          <a:solidFill>
            <a:srgbClr val="262626"/>
          </a:solidFill>
          <a:effectLst/>
          <a:latin typeface="Gill Sans MT" charset="0"/>
          <a:ea typeface="Gill Sans MT" charset="0"/>
          <a:cs typeface="Gill Sans MT" charset="0"/>
        </a:defRPr>
      </a:lvl4pPr>
      <a:lvl5pPr marL="1143000" marR="0" indent="-228600" algn="l" defTabSz="914400">
        <a:lnSpc>
          <a:spcPct val="100000"/>
        </a:lnSpc>
        <a:spcBef>
          <a:spcPts val="1000"/>
        </a:spcBef>
        <a:spcAft>
          <a:spcPts val="0"/>
        </a:spcAft>
        <a:buClr>
          <a:schemeClr val="accent2"/>
        </a:buClr>
        <a:buSzTx/>
        <a:buFont typeface="Arial" pitchFamily="2" charset="0"/>
        <a:buChar char="•"/>
        <a:tabLst/>
        <a:defRPr lang="en-us" sz="1600" b="0" i="0" u="none" strike="noStrike" kern="1" cap="none" spc="0" baseline="0">
          <a:solidFill>
            <a:srgbClr val="262626"/>
          </a:solidFill>
          <a:effectLst/>
          <a:latin typeface="Gill Sans MT" charset="0"/>
          <a:ea typeface="Gill Sans MT" charset="0"/>
          <a:cs typeface="Gill Sans MT" charset="0"/>
        </a:defRPr>
      </a:lvl5pPr>
      <a:lvl6pPr marL="1313180" marR="0" indent="-228600" algn="l" defTabSz="914400">
        <a:lnSpc>
          <a:spcPct val="100000"/>
        </a:lnSpc>
        <a:spcBef>
          <a:spcPts val="1000"/>
        </a:spcBef>
        <a:spcAft>
          <a:spcPts val="0"/>
        </a:spcAft>
        <a:buClr>
          <a:schemeClr val="accent2"/>
        </a:buClr>
        <a:buSzTx/>
        <a:buFont typeface="Arial" pitchFamily="2" charset="0"/>
        <a:buChar char="•"/>
        <a:tabLst/>
        <a:defRPr lang="en-us" sz="1600" b="0" i="0" u="none" strike="noStrike" kern="1" cap="none" spc="0" baseline="0">
          <a:solidFill>
            <a:schemeClr val="tx1"/>
          </a:solidFill>
          <a:effectLst/>
          <a:latin typeface="Gill Sans MT" charset="0"/>
          <a:ea typeface="Gill Sans MT" charset="0"/>
          <a:cs typeface="Gill Sans MT" charset="0"/>
        </a:defRPr>
      </a:lvl6pPr>
      <a:lvl7pPr marL="1484630" marR="0" indent="-228600" algn="l" defTabSz="914400">
        <a:lnSpc>
          <a:spcPct val="100000"/>
        </a:lnSpc>
        <a:spcBef>
          <a:spcPts val="1000"/>
        </a:spcBef>
        <a:spcAft>
          <a:spcPts val="0"/>
        </a:spcAft>
        <a:buClr>
          <a:schemeClr val="accent2"/>
        </a:buClr>
        <a:buSzTx/>
        <a:buFont typeface="Arial" pitchFamily="2" charset="0"/>
        <a:buChar char="•"/>
        <a:tabLst/>
        <a:defRPr lang="en-us" sz="1600" b="0" i="0" u="none" strike="noStrike" kern="1" cap="none" spc="0" baseline="0">
          <a:solidFill>
            <a:schemeClr val="tx1"/>
          </a:solidFill>
          <a:effectLst/>
          <a:latin typeface="Gill Sans MT" charset="0"/>
          <a:ea typeface="Gill Sans MT" charset="0"/>
          <a:cs typeface="Gill Sans MT" charset="0"/>
        </a:defRPr>
      </a:lvl7pPr>
      <a:lvl8pPr marL="1657350" marR="0" indent="-228600" algn="l" defTabSz="914400">
        <a:lnSpc>
          <a:spcPct val="100000"/>
        </a:lnSpc>
        <a:spcBef>
          <a:spcPts val="1000"/>
        </a:spcBef>
        <a:spcAft>
          <a:spcPts val="0"/>
        </a:spcAft>
        <a:buClr>
          <a:schemeClr val="accent2"/>
        </a:buClr>
        <a:buSzTx/>
        <a:buFont typeface="Arial" pitchFamily="2" charset="0"/>
        <a:buChar char="•"/>
        <a:tabLst/>
        <a:defRPr lang="en-us" sz="1600" b="0" i="0" u="none" strike="noStrike" kern="1" cap="none" spc="0" baseline="0">
          <a:solidFill>
            <a:schemeClr val="tx1"/>
          </a:solidFill>
          <a:effectLst/>
          <a:latin typeface="Gill Sans MT" charset="0"/>
          <a:ea typeface="Gill Sans MT" charset="0"/>
          <a:cs typeface="Gill Sans MT" charset="0"/>
        </a:defRPr>
      </a:lvl8pPr>
      <a:lvl9pPr marL="1882775" marR="0" indent="-228600" algn="l" defTabSz="914400">
        <a:lnSpc>
          <a:spcPct val="100000"/>
        </a:lnSpc>
        <a:spcBef>
          <a:spcPts val="1000"/>
        </a:spcBef>
        <a:spcAft>
          <a:spcPts val="0"/>
        </a:spcAft>
        <a:buClr>
          <a:schemeClr val="accent2"/>
        </a:buClr>
        <a:buSzTx/>
        <a:buFont typeface="Arial" pitchFamily="2" charset="0"/>
        <a:buChar char="•"/>
        <a:tabLst/>
        <a:defRPr lang="en-us" sz="1600" b="0" i="0" u="none" strike="noStrike" kern="1" cap="none" spc="0" baseline="0">
          <a:solidFill>
            <a:schemeClr val="tx1"/>
          </a:solidFill>
          <a:effectLst/>
          <a:latin typeface="Gill Sans MT" charset="0"/>
          <a:ea typeface="Gill Sans MT" charset="0"/>
          <a:cs typeface="Gill Sans MT" charset="0"/>
        </a:defRPr>
      </a:lvl9pPr>
    </p:bodyStyle>
    <p:otherStyle>
      <a:lvl1pPr marL="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Gill Sans MT" charset="0"/>
          <a:ea typeface="Gill Sans MT" charset="0"/>
          <a:cs typeface="Gill Sans MT"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Gill Sans MT" charset="0"/>
          <a:ea typeface="Gill Sans MT" charset="0"/>
          <a:cs typeface="Gill Sans MT"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Gill Sans MT" charset="0"/>
          <a:ea typeface="Gill Sans MT" charset="0"/>
          <a:cs typeface="Gill Sans MT"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Gill Sans MT" charset="0"/>
          <a:ea typeface="Gill Sans MT" charset="0"/>
          <a:cs typeface="Gill Sans MT"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Gill Sans MT" charset="0"/>
          <a:ea typeface="Gill Sans MT" charset="0"/>
          <a:cs typeface="Gill Sans MT"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Gill Sans MT" charset="0"/>
          <a:ea typeface="Gill Sans MT" charset="0"/>
          <a:cs typeface="Gill Sans MT"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Gill Sans MT" charset="0"/>
          <a:ea typeface="Gill Sans MT" charset="0"/>
          <a:cs typeface="Gill Sans MT"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Gill Sans MT" charset="0"/>
          <a:ea typeface="Gill Sans MT" charset="0"/>
          <a:cs typeface="Gill Sans MT"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Gill Sans MT" charset="0"/>
          <a:ea typeface="Gill Sans MT" charset="0"/>
          <a:cs typeface="Gill Sans MT" charset="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 name="Rectangle 24"/>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C0AAAAAkAAAAEgAAACQAAAASAAAAAAAAAABAAAAAAAAAAEAAABQAAAAAAAAAAAA4D8AAAAAAADgPwAAAAAAAOA/AAAAAAAA4D8AAAAAAADgPwAAAAAAAOA/AAAAAAAA4D8AAAAAAADgPwAAAAAAAOA/AAAAAAAA4D8CAAAAjAAAAAEAAAAJAAAA////AP///wgAAAAAAAAAAAAAAAAAAAAAAAAAAAAAAAAAAAAAeAAAAAEAAABAAAAAAAAAAAAAAABaAAAAAAAAAAAAAAAAAAAAAAAAAAAAAAAAAAAAAAAAAAAAAAAAAAAAAAAAAAAAAAAAAAAAAAAAAAAAAAAAAAAAAAAAAAAAAAAAAAAAFAAAADwAAAAAAAAAAAAAAERzngA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ERzngB/f38A6OPOA8zMzADAwP8Af39/AAAAAAAAAAAAAAAAAAAAAAAAAAAAIQAAABgAAAAUAAAAAAAAAAAAAAAASwAAMCoAABAAAAAmAAAACAAAAP//////////"/>
              </a:ext>
            </a:extLst>
          </p:cNvSpPr>
          <p:nvPr/>
        </p:nvSpPr>
        <p:spPr>
          <a:xfrm>
            <a:off x="-68826" y="0"/>
            <a:ext cx="12192000" cy="6858000"/>
          </a:xfrm>
          <a:prstGeom prst="rect">
            <a:avLst/>
          </a:prstGeom>
          <a:ln>
            <a:noFill/>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3" name="Rectangle 26"/>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C0AAAAAkAAAAEgAAACQAAAASAAAAAAAAAABAAAAAAAAAAEAAABQAAAAAAAAAAAA4D8AAAAAAADgPwAAAAAAAOA/AAAAAAAA4D8AAAAAAADgPwAAAAAAAOA/AAAAAAAA4D8AAAAAAADgPwAAAAAAAOA/AAAAAAAA4D8CAAAAjAAAAAEAAAAAAAAAm6+1Df///wgAAAAAAAAAAAAAAAAAAAAAAAAAAAAAAAAAAAAAZAAAAAEAAABAAAAAAAAAAAAAAAAAAAAAAAAAAAAAAAAAAAAAAAAAAAAAAAAAAAAAAAAAAAAAAAAAAAAAAAAAAAAAAAAAAAAAAAAAAAAAAAAAAAAAAAAAAAAAAAAAAAAAFAAAADwAAAAAAAAAAAAAAERzngA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6+1Bv///wEAAAAAAAAAAAAAAAAAAAAAAAAAAAAAAAAAAAAAAAAAAERzngB/f38A6OPOA8zMzADAwP8Af39/AAAAAAAAAAAAAAAAAAAAAAAAAAAAIQAAABgAAAAUAAAAAAAAAEIeAAAASwAAMCoAABAAAAAmAAAACAAAAP//////////"/>
              </a:ext>
            </a:extLst>
          </p:cNvSpPr>
          <p:nvPr/>
        </p:nvSpPr>
        <p:spPr>
          <a:xfrm>
            <a:off x="-68826" y="4945093"/>
            <a:ext cx="12260826" cy="1939290"/>
          </a:xfrm>
          <a:prstGeom prst="rect">
            <a:avLst/>
          </a:prstGeom>
          <a:solidFill>
            <a:schemeClr val="accent2"/>
          </a:solidFill>
          <a:ln>
            <a:noFill/>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4"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sAEAACABAACwAQAAIAEAAAAAAAABAAAAAAAAAAEAAABQAAAAAAAAAAAA4D8AAAAAAADgPwAAAAAAAOA/AAAAAAAA4D8AAAAAAADgPwAAAAAAAOA/AAAAAAAA4D8AAAAAAADgPwAAAAAAAOA/AAAAAAAA4D8CAAAAjAAAAAEAAAAAAAAA////AP///wgAAAAAAAAAAAAAAAAAAAAAAAAAAAAAAAAAAAAAeAAAAAEAAABAAAAAAAAAAAAAAAAOAQAAAAAAAAAAAAAAAAAAAAAAAAAAAAAAAAAAAAAAAAAAAAAAAAAAAAAAAAAAAAAAAAAAAAAAAAAAAAAAAAAAAAAAAAAAAAAAAAAAFAAAADwAAAABAAAAAAAAAEBAQAA8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EBAQAB/f38A6OPOA8zMzADAwP8Af39/AAAAAAAAAAAAAAAAAAAAAAAAAAAAIQAAABgAAAAUAAAA2AkAAEMaAAAoQQAACyIAABAAAAAmAAAACAAAAAEgAAAAAAAA"/>
              </a:ext>
            </a:extLst>
          </p:cNvSpPr>
          <p:nvPr>
            <p:ph type="ctrTitle"/>
          </p:nvPr>
        </p:nvSpPr>
        <p:spPr>
          <a:xfrm>
            <a:off x="1442883" y="4422775"/>
            <a:ext cx="8991600" cy="1264920"/>
          </a:xfrm>
        </p:spPr>
        <p:txBody>
          <a:bodyPr vert="horz" wrap="square" lIns="274320" tIns="182880" rIns="274320" bIns="182880" numCol="1" spcCol="215900" anchor="ctr">
            <a:prstTxWarp prst="textNoShape">
              <a:avLst/>
            </a:prstTxWarp>
          </a:bodyPr>
          <a:lstStyle/>
          <a:p>
            <a:pPr>
              <a:defRPr lang="en-us"/>
            </a:pPr>
            <a:r>
              <a:rPr lang="en-us" sz="3200" cap="none" dirty="0"/>
              <a:t>Sant Gajanan Maharaj Rural </a:t>
            </a:r>
            <a:r>
              <a:rPr lang="en-us" sz="3200" cap="none" dirty="0" err="1"/>
              <a:t>Polytechic</a:t>
            </a:r>
            <a:r>
              <a:rPr lang="en-us" sz="3200" cap="none" dirty="0"/>
              <a:t>, </a:t>
            </a:r>
            <a:r>
              <a:rPr lang="en-us" sz="3200" cap="none" dirty="0" err="1"/>
              <a:t>Mahagaon</a:t>
            </a:r>
            <a:r>
              <a:rPr lang="en-us" sz="3200" cap="none" dirty="0"/>
              <a:t> .</a:t>
            </a:r>
          </a:p>
        </p:txBody>
      </p:sp>
      <p:sp>
        <p:nvSpPr>
          <p:cNvPr id="5"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6OPOA8zMzADAwP8Af39/AAAAAAAAAAAAAAAAAAAAAAAAAAAAIQAAABgAAAAUAAAAlBAAAP4iAABsOgAASyYAABAAAAAmAAAACAAAAAEgAAAAAAAA"/>
              </a:ext>
            </a:extLst>
          </p:cNvSpPr>
          <p:nvPr>
            <p:ph type="subTitle" idx="1"/>
          </p:nvPr>
        </p:nvSpPr>
        <p:spPr>
          <a:xfrm>
            <a:off x="2694940" y="5688330"/>
            <a:ext cx="6802120" cy="536575"/>
          </a:xfrm>
        </p:spPr>
        <p:txBody>
          <a:bodyPr vert="horz" wrap="square" lIns="91440" tIns="45720" rIns="91440" bIns="45720" numCol="1" spcCol="215900" anchor="t">
            <a:prstTxWarp prst="textNoShape">
              <a:avLst/>
            </a:prstTxWarp>
          </a:bodyPr>
          <a:lstStyle/>
          <a:p>
            <a:pPr>
              <a:lnSpc>
                <a:spcPct val="90000"/>
              </a:lnSpc>
              <a:defRPr lang="en-us"/>
            </a:pPr>
            <a:r>
              <a:rPr lang="en-in" sz="3200" cap="none" dirty="0"/>
              <a:t>WELCOME</a:t>
            </a:r>
          </a:p>
          <a:p>
            <a:pPr>
              <a:lnSpc>
                <a:spcPct val="90000"/>
              </a:lnSpc>
              <a:defRPr lang="en-us"/>
            </a:pPr>
            <a:r>
              <a:rPr lang="en-in" sz="3200" cap="none" dirty="0"/>
              <a:t>…..…..</a:t>
            </a:r>
          </a:p>
        </p:txBody>
      </p:sp>
      <p:pic>
        <p:nvPicPr>
          <p:cNvPr id="6" name="Picture 4" descr="A logo with a person flexing his arm&#10;&#10;Description automatically generated"/>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7_+iQaZhMAAAAlAAAAEQAAAC0AAAAAkAAAAEgAAACQAAAASAAAAAAAAAAA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aiHQX///8BAAAAAAAAAAAAAAAAAAAAAAAAAAAAAAAAAAAAAAAAAAAAAAACf39/AOjjzgPMzMwAwMD/AH9/fwAAAAAAAAAAAAAAAAD///8AAAAAACEAAAAYAAAAFAAAAFkbAADwAwAApy8AAD8YAAAQAAAAJgAAAAgAAAD//////////w=="/>
              </a:ext>
            </a:extLst>
          </p:cNvPicPr>
          <p:nvPr/>
        </p:nvPicPr>
        <p:blipFill>
          <a:blip r:embed="rId3"/>
          <a:stretch>
            <a:fillRect/>
          </a:stretch>
        </p:blipFill>
        <p:spPr>
          <a:xfrm>
            <a:off x="4445635" y="594360"/>
            <a:ext cx="3300730" cy="3301365"/>
          </a:xfrm>
          <a:prstGeom prst="rect">
            <a:avLst/>
          </a:prstGeom>
          <a:noFill/>
          <a:ln>
            <a:noFill/>
          </a:ln>
          <a:effectLst/>
        </p:spPr>
      </p:pic>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extLst mod="1">
          <p:ext uri="smNativeData">
            <pr:smNativeData xmlns="smNativeData" xmlns:pr="smNativeData" xmlns:p15="http://schemas.microsoft.com/office/powerpoint/2012/main" val="+iQaZgAAAADQBwAAAAAAAAYAAAAAAAAAAAAAAAAAAAAAAAAAAQAAAAAAAAAAAAAAAAAAAAAAAAAAAAAA"/>
          </p:ext>
        </p:extLst>
      </p:transition>
    </mc:Choice>
    <mc:Fallback>
      <p:transition spd="slow">
        <p:split orient="vert"/>
        <p:extLst mod="1">
          <p:ext uri="smNativeData">
            <pr:smNativeData xmlns="smNativeData" xmlns:pr="smNativeData" xmlns:p15="http://schemas.microsoft.com/office/powerpoint/2012/main" xmlns:p14="http://schemas.microsoft.com/office/powerpoint/2010/main" val="+iQaZgAAAADQBwAAAAAAAAYAAAAAAAAAAAAAAAAAAAAAAAAAAQAAAAAAAAAAAAAAAAAAAAAAAAAAAAAA"/>
          </p:ext>
        </p:extLs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30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useBgFill="1">
        <p:nvSpPr>
          <p:cNvPr id="2" name="Rectangle 16"/>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C0AAAAAkAAAAEgAAACQAAAASAAAAAAAAAABAAAAAAAAAAEAAABQAAAAAAAAAAAA4D8AAAAAAADgPwAAAAAAAOA/AAAAAAAA4D8AAAAAAADgPwAAAAAAAOA/AAAAAAAA4D8AAAAAAADgPwAAAAAAAOA/AAAAAAAA4D8CAAAAjAAAAAEAAAAJAAAA////AP///wgAAAAAAAAAAAAAAAAAAAAAAAAAAAAAAAAAAAAAeAAAAAEAAABAAAAAAAAAAAAAAABaAAAAAAAAAAAAAAAAAAAAAAAAAAAAAAAAAAAAAAAAAAAAAAAAAAAAAAAAAAAAAAAAAAAAAAAAAAAAAAAAAAAAAAAAAAAAAAAAAAAAFAAAADwAAAAAAAAAAAAAALd4FgA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Ld4FgB/f38A6OPOA8zMzADAwP8Af39/AAAAAAAAAAAAAAAAAAAAAAAAAAAAIQAAABgAAAAUAAAAAAAAAAAAAAAASwAAMCoAABAAAAAmAAAACAAAAP//////////"/>
              </a:ext>
            </a:extLst>
          </p:cNvSpPr>
          <p:nvPr/>
        </p:nvSpPr>
        <p:spPr>
          <a:xfrm>
            <a:off x="0" y="0"/>
            <a:ext cx="12192000" cy="6858000"/>
          </a:xfrm>
          <a:prstGeom prst="rect">
            <a:avLst/>
          </a:prstGeom>
          <a:ln>
            <a:noFill/>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pic>
        <p:nvPicPr>
          <p:cNvPr id="3" name="Content Placeholder 9"/>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7_+iQaZhMAAAAlAAAAEQAAAC0AAAAAkAAAAEgAAACQAAAASAAAAAAAAAAA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AcAAAA4AAAAAAAAAAAAAAAAAAAA////AAAAAAAAAAAAJgoAAAAAAADBBAAAAAAAAAAAAABkAAAAZAAAAAAAAAAjAAAABAAAAGQAAAAXAAAAFAAAAAAAAAAAAAAA/38AAP9/AAAAAAAACQAAAAQAAAABAQD/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aiHQX///8BAAAAAAAAAAAAAAAAAAAAAAAAAAAAAAAAAAAAAAAAAAAAAAACf39/AOjjzgPMzMwAwMD/AH9/fwAAAAAAAAAAAAAAAAD///8AAAAAACEAAAAYAAAAFAAAAJwcAADk////AEsAABQqAAAQAAAAJgAAAAgAAAD//////////w=="/>
              </a:ext>
            </a:extLst>
          </p:cNvPicPr>
          <p:nvPr/>
        </p:nvPicPr>
        <p:blipFill>
          <a:blip r:embed="rId3"/>
          <a:srcRect l="25980" r="12170"/>
          <a:stretch>
            <a:fillRect/>
          </a:stretch>
        </p:blipFill>
        <p:spPr>
          <a:xfrm>
            <a:off x="4650740" y="-17780"/>
            <a:ext cx="7541260" cy="6858000"/>
          </a:xfrm>
          <a:prstGeom prst="rect">
            <a:avLst/>
          </a:prstGeom>
          <a:noFill/>
          <a:ln>
            <a:noFill/>
          </a:ln>
          <a:effectLst/>
        </p:spPr>
      </p:pic>
      <p:sp>
        <p:nvSpPr>
          <p:cNvPr id="4" name="Rectangle 18"/>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C0AAAAAkAAAAEgAAACQAAAASAAAAAAAAAABAAAAAAAAAAEAAABQAAAAAAAAAAAA4D8AAAAAAADgPwAAAAAAAOA/AAAAAAAA4D8AAAAAAADgPwAAAAAAAOA/AAAAAAAA4D8AAAAAAADgPwAAAAAAAOA/AAAAAAAA4D8CAAAAjAAAAAEAAAAAAAAASlNW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SlNWBP///wEAAAAAAAAAAAAAAAAAAAAAAAAAAAAAAAAAAAAAAAAAAAAAAAJ/f38A6OPOA8zMzADAwP8Af39/AAAAAAAAAAAAAAAAAAAAAAAAAAAAIQAAABgAAAAUAAAAAAAAAAAAAACiHAAAMCoAABAAAAAmAAAACAAAAP//////////"/>
              </a:ext>
            </a:extLst>
          </p:cNvSpPr>
          <p:nvPr/>
        </p:nvSpPr>
        <p:spPr>
          <a:xfrm>
            <a:off x="0" y="0"/>
            <a:ext cx="4654550" cy="6858000"/>
          </a:xfrm>
          <a:prstGeom prst="rect">
            <a:avLst/>
          </a:prstGeom>
          <a:solidFill>
            <a:schemeClr val="tx2"/>
          </a:solidFill>
          <a:ln>
            <a:noFill/>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5"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IAEAACABAAAgAQAAIAEAAAAAAAAB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BAAAAAAAAAP///wgy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qIdBf///wEAAAAAAAAAAAAAAAAAAAAAAAAAAAAAAAAAAAAAAAAAAP///wF/f38A6OPOA8zMzADAwP8Af39/AAAAAAAAAAAAAAAAAAAAAAAAAAAAIQAAABgAAAAUAAAA9QMAAPUDAACnGAAAlw4AABAAAAAmAAAACAAAAD0wAAD/HwAA"/>
              </a:ext>
            </a:extLst>
          </p:cNvSpPr>
          <p:nvPr>
            <p:ph type="title"/>
          </p:nvPr>
        </p:nvSpPr>
        <p:spPr>
          <a:xfrm>
            <a:off x="643255" y="643255"/>
            <a:ext cx="3364230" cy="1728470"/>
          </a:xfrm>
          <a:noFill/>
          <a:ln w="31750" cap="flat" cmpd="sng" algn="ctr">
            <a:solidFill>
              <a:schemeClr val="bg1"/>
            </a:solidFill>
            <a:prstDash val="solid"/>
            <a:headEnd type="none"/>
            <a:tailEnd type="none"/>
          </a:ln>
        </p:spPr>
        <p:txBody>
          <a:bodyPr vert="horz" wrap="square" lIns="182880" tIns="182880" rIns="182880" bIns="182880" numCol="1" spcCol="215900" anchor="ctr">
            <a:prstTxWarp prst="textNoShape">
              <a:avLst/>
            </a:prstTxWarp>
          </a:bodyPr>
          <a:lstStyle/>
          <a:p>
            <a:pPr>
              <a:defRPr lang="en-us"/>
            </a:pPr>
            <a:r>
              <a:rPr lang="en-us" cap="all">
                <a:solidFill>
                  <a:schemeClr val="bg1"/>
                </a:solidFill>
              </a:rPr>
              <a:t>6. output</a:t>
            </a:r>
          </a:p>
        </p:txBody>
      </p:sp>
      <p:sp>
        <p:nvSpPr>
          <p:cNvPr id="6" name="Content Placeholder 1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6OPOA8zMzADAwP8Af39/AAAAAAAAAAAAAAAAAAAAAAAAAAAAIQAAABgAAAAUAAAA8AUAAFgWAACiGgAAWysAABAAAAAmAAAACAAAAAEgAAAAAAAA"/>
              </a:ext>
            </a:extLst>
          </p:cNvSpPr>
          <p:nvPr>
            <p:ph type="body" idx="1"/>
          </p:nvPr>
        </p:nvSpPr>
        <p:spPr>
          <a:xfrm>
            <a:off x="965200" y="3632200"/>
            <a:ext cx="3364230" cy="3415665"/>
          </a:xfrm>
        </p:spPr>
        <p:txBody>
          <a:bodyPr vert="horz" wrap="square" lIns="91440" tIns="45720" rIns="91440" bIns="45720" numCol="1" spcCol="215900" anchor="t">
            <a:prstTxWarp prst="textNoShape">
              <a:avLst/>
            </a:prstTxWarp>
          </a:bodyPr>
          <a:lstStyle/>
          <a:p>
            <a:pPr>
              <a:defRPr lang="en-us"/>
            </a:pPr>
            <a:r>
              <a:rPr lang="en-us" sz="4400" cap="none">
                <a:solidFill>
                  <a:schemeClr val="bg1"/>
                </a:solidFill>
              </a:rPr>
              <a:t>Single click </a:t>
            </a:r>
          </a:p>
          <a:p>
            <a:pPr>
              <a:defRPr lang="en-us"/>
            </a:pPr>
            <a:endParaRPr lang="en-us" sz="4400" cap="none">
              <a:solidFill>
                <a:schemeClr val="bg1"/>
              </a:solidFill>
            </a:endParaRPr>
          </a:p>
        </p:txBody>
      </p:sp>
      <p:sp>
        <p:nvSpPr>
          <p:cNvPr id="7" name="Content Placeholder 2"/>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6OPOA8zMzADAwP8Af39/AAAAAAAAAAAAAAAAAAAAAAAAAAAAIQAAABgAAAAUAAAAfwoAABgOAACBQAAAzx8AABAAAAAmAAAACAAAAP//////////"/>
              </a:ext>
            </a:extLst>
          </p:cNvSpPr>
          <p:nvPr/>
        </p:nvSpPr>
        <p:spPr>
          <a:xfrm>
            <a:off x="1706245" y="2291080"/>
            <a:ext cx="8779510" cy="2879725"/>
          </a:xfrm>
          <a:prstGeom prst="rect">
            <a:avLst/>
          </a:prstGeom>
          <a:noFill/>
          <a:ln>
            <a:noFill/>
          </a:ln>
          <a:effectLst/>
        </p:spPr>
        <p:txBody>
          <a:bodyPr vert="horz" wrap="square" lIns="91440" tIns="45720" rIns="91440" bIns="45720" numCol="1" spcCol="215900" anchor="t"/>
          <a:lstStyle>
            <a:lvl1pPr marL="228600" indent="-228600" algn="l" defTabSz="914400">
              <a:lnSpc>
                <a:spcPct val="100000"/>
              </a:lnSpc>
              <a:spcBef>
                <a:spcPts val="1000"/>
              </a:spcBef>
              <a:buClr>
                <a:schemeClr val="accent2"/>
              </a:buClr>
              <a:buFont typeface="Arial" pitchFamily="2" charset="0"/>
              <a:buChar char="•"/>
              <a:tabLst/>
              <a:defRPr lang="en-us" sz="1800" kern="1" cap="none">
                <a:solidFill>
                  <a:srgbClr val="262626"/>
                </a:solidFill>
                <a:latin typeface="Gill Sans MT" charset="0"/>
                <a:ea typeface="Gill Sans MT" charset="0"/>
                <a:cs typeface="Gill Sans MT" charset="0"/>
              </a:defRPr>
            </a:lvl1pPr>
            <a:lvl2pPr marL="4572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2pPr>
            <a:lvl3pPr marL="6858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3pPr>
            <a:lvl4pPr marL="9144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4pPr>
            <a:lvl5pPr marL="11430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5pPr>
            <a:lvl6pPr marL="1313180" indent="-228600" algn="l" defTabSz="914400">
              <a:lnSpc>
                <a:spcPct val="100000"/>
              </a:lnSpc>
              <a:spcBef>
                <a:spcPts val="1000"/>
              </a:spcBef>
              <a:buClr>
                <a:schemeClr val="accent2"/>
              </a:buClr>
              <a:buFont typeface="Arial" pitchFamily="2" charset="0"/>
              <a:buChar char="•"/>
              <a:tabLst/>
              <a:defRPr lang="en-us" sz="1600" kern="1" cap="none">
                <a:solidFill>
                  <a:schemeClr val="tx1"/>
                </a:solidFill>
                <a:latin typeface="Gill Sans MT" charset="0"/>
                <a:ea typeface="Gill Sans MT" charset="0"/>
                <a:cs typeface="Gill Sans MT" charset="0"/>
              </a:defRPr>
            </a:lvl6pPr>
            <a:lvl7pPr marL="1484630" indent="-228600" algn="l" defTabSz="914400">
              <a:lnSpc>
                <a:spcPct val="100000"/>
              </a:lnSpc>
              <a:spcBef>
                <a:spcPts val="1000"/>
              </a:spcBef>
              <a:buClr>
                <a:schemeClr val="accent2"/>
              </a:buClr>
              <a:buFont typeface="Arial" pitchFamily="2" charset="0"/>
              <a:buChar char="•"/>
              <a:tabLst/>
              <a:defRPr lang="en-us" sz="1600" kern="1" cap="none">
                <a:solidFill>
                  <a:schemeClr val="tx1"/>
                </a:solidFill>
                <a:latin typeface="Gill Sans MT" charset="0"/>
                <a:ea typeface="Gill Sans MT" charset="0"/>
                <a:cs typeface="Gill Sans MT" charset="0"/>
              </a:defRPr>
            </a:lvl7pPr>
            <a:lvl8pPr marL="1657350" indent="-228600" algn="l" defTabSz="914400">
              <a:lnSpc>
                <a:spcPct val="100000"/>
              </a:lnSpc>
              <a:spcBef>
                <a:spcPts val="1000"/>
              </a:spcBef>
              <a:buClr>
                <a:schemeClr val="accent2"/>
              </a:buClr>
              <a:buFont typeface="Arial" pitchFamily="2" charset="0"/>
              <a:buChar char="•"/>
              <a:tabLst/>
              <a:defRPr lang="en-us" sz="1600" kern="1" cap="none" baseline="0">
                <a:solidFill>
                  <a:schemeClr val="tx1"/>
                </a:solidFill>
                <a:latin typeface="Gill Sans MT" charset="0"/>
                <a:ea typeface="Gill Sans MT" charset="0"/>
                <a:cs typeface="Gill Sans MT" charset="0"/>
              </a:defRPr>
            </a:lvl8pPr>
            <a:lvl9pPr marL="1882775" indent="-228600" algn="l" defTabSz="914400">
              <a:lnSpc>
                <a:spcPct val="100000"/>
              </a:lnSpc>
              <a:spcBef>
                <a:spcPts val="1000"/>
              </a:spcBef>
              <a:buClr>
                <a:schemeClr val="accent2"/>
              </a:buClr>
              <a:buFont typeface="Arial" pitchFamily="2" charset="0"/>
              <a:buChar char="•"/>
              <a:tabLst/>
              <a:defRPr lang="en-us" sz="1600" kern="1" cap="none" baseline="0">
                <a:solidFill>
                  <a:schemeClr val="tx1"/>
                </a:solidFill>
                <a:latin typeface="Gill Sans MT" charset="0"/>
                <a:ea typeface="Gill Sans MT" charset="0"/>
                <a:cs typeface="Gill Sans MT" charset="0"/>
              </a:defRPr>
            </a:lvl9pPr>
          </a:lstStyle>
          <a:p>
            <a:pPr>
              <a:defRPr lang="en-us"/>
            </a:pPr>
            <a:endParaRPr lang="en-us" cap="none">
              <a:solidFill>
                <a:srgbClr val="404040"/>
              </a:solidFill>
            </a:endParaRPr>
          </a:p>
        </p:txBody>
      </p:sp>
    </p:spTree>
  </p:cSld>
  <p:clrMapOvr>
    <a:masterClrMapping/>
  </p:clrMapOvr>
  <mc:AlternateContent xmlns:mc="http://schemas.openxmlformats.org/markup-compatibility/2006">
    <mc:Choice xmlns:p14="http://schemas.microsoft.com/office/powerpoint/2010/main" Requires="p14">
      <p:transition spd="slow" p14:dur="1300">
        <p:pull/>
        <p:extLst>
          <p:ext uri="smNativeData">
            <pr:smNativeData xmlns="smNativeData" xmlns:pr="smNativeData" xmlns:p15="http://schemas.microsoft.com/office/powerpoint/2012/main" val="+iQaZgAAAAAUBQAAAAAAAAcAAAAAAAAAAAAAAAAAAAAAAAAAAQAAAAAAAAAAAAAAAAAAAAAAAAAAAAAA"/>
          </p:ext>
        </p:extLst>
      </p:transition>
    </mc:Choice>
    <mc:Fallback>
      <p:transition spd="slow">
        <p:pull/>
        <p:extLst>
          <p:ext uri="smNativeData">
            <pr:smNativeData xmlns="smNativeData" xmlns:pr="smNativeData" xmlns:p15="http://schemas.microsoft.com/office/powerpoint/2012/main" xmlns:p14="http://schemas.microsoft.com/office/powerpoint/2010/main" val="+iQaZgAAAAAUBQAAAAAAAAcAAAAAAAAAAAAAAAAAAAAAAAAAAQAAAAAAAAAAAAAAAAAAAAAAAAAAAAAA"/>
          </p:ext>
        </p:extLs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useBgFill="1">
        <p:nvSpPr>
          <p:cNvPr id="2" name="Rectangle 20"/>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C0AAAAAkAAAAEgAAACQAAAASAAAAAAAAAABAAAAAAAAAAEAAABQAAAAAAAAAAAA4D8AAAAAAADgPwAAAAAAAOA/AAAAAAAA4D8AAAAAAADgPwAAAAAAAOA/AAAAAAAA4D8AAAAAAADgPwAAAAAAAOA/AAAAAAAA4D8CAAAAjAAAAAEAAAAJAAAA////AP///wgAAAAAAAAAAAAAAAAAAAAAAAAAAAAAAAAAAAAAeAAAAAEAAABAAAAAAAAAAAAAAABaAAAAAAAAAAAAAAAAAAAAAAAAAAAAAAAAAAAAAAAAAAAAAAAAAAAAAAAAAAAAAAAAAAAAAAAAAAAAAAAAAAAAAAAAAAAAAAAAAAAAFAAAADwAAAAAAAAAAAAAALd4FgA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Ld4FgB/f38A6OPOA8zMzADAwP8Af39/AAAAAAAAAAAAAAAAAAAAAAAAAAAAIQAAABgAAAAUAAAAAAAAAAAAAAAASwAAMCoAABAAAAAmAAAACAAAAP//////////"/>
              </a:ext>
            </a:extLst>
          </p:cNvSpPr>
          <p:nvPr/>
        </p:nvSpPr>
        <p:spPr>
          <a:xfrm>
            <a:off x="0" y="0"/>
            <a:ext cx="12192000" cy="6858000"/>
          </a:xfrm>
          <a:prstGeom prst="rect">
            <a:avLst/>
          </a:prstGeom>
          <a:ln>
            <a:noFill/>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pic>
        <p:nvPicPr>
          <p:cNvPr id="3" name="Picture 10"/>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7_+iQaZhMAAAAlAAAAEQAAAC0AAAAAkAAAAEgAAACQAAAASAAAAAAAAAAA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AcAAAA4AAAAAAAAAAAAAAAAAAAA////AAAAAAAAAAAA/QoAAAAAAADGBAAAAAAAAAAAAABkAAAAZAAAAAAAAAAjAAAABAAAAGQAAAAXAAAAFAAAAAAAAAAAAAAA/38AAP9/AAAAAAAACQAAAAQAAAD/AQE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aiHQX///8BAAAAAAAAAAAAAAAAAAAAAAAAAAAAAAAAAAAAAAAAAAAAAAACf39/AOjjzgPMzMwAwMD/AH9/fwAAAAAAAAAAAAAAAAD///8AAAAAACEAAAAYAAAAFAAAAJwcAAAAAAAAAEsAADAqAAAQAAAAJgAAAAgAAAD//////////w=="/>
              </a:ext>
            </a:extLst>
          </p:cNvPicPr>
          <p:nvPr/>
        </p:nvPicPr>
        <p:blipFill>
          <a:blip r:embed="rId3"/>
          <a:srcRect l="28130" r="12220"/>
          <a:stretch>
            <a:fillRect/>
          </a:stretch>
        </p:blipFill>
        <p:spPr>
          <a:xfrm>
            <a:off x="4650740" y="0"/>
            <a:ext cx="7541260" cy="6858000"/>
          </a:xfrm>
          <a:prstGeom prst="rect">
            <a:avLst/>
          </a:prstGeom>
          <a:noFill/>
          <a:ln>
            <a:noFill/>
          </a:ln>
          <a:effectLst/>
        </p:spPr>
      </p:pic>
      <p:sp>
        <p:nvSpPr>
          <p:cNvPr id="4" name="Rectangle 22"/>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C0AAAAAkAAAAEgAAACQAAAASAAAAAAAAAABAAAAAAAAAAEAAABQAAAAAAAAAAAA4D8AAAAAAADgPwAAAAAAAOA/AAAAAAAA4D8AAAAAAADgPwAAAAAAAOA/AAAAAAAA4D8AAAAAAADgPwAAAAAAAOA/AAAAAAAA4D8CAAAAjAAAAAEAAAAAAAAASlNW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SlNWBP///wEAAAAAAAAAAAAAAAAAAAAAAAAAAAAAAAAAAAAAAAAAAAAAAAJ/f38A6OPOA8zMzADAwP8Af39/AAAAAAAAAAAAAAAAAAAAAAAAAAAAIQAAABgAAAAUAAAAAAAAAAAAAACiHAAAMCoAABAAAAAmAAAACAAAAP//////////"/>
              </a:ext>
            </a:extLst>
          </p:cNvSpPr>
          <p:nvPr/>
        </p:nvSpPr>
        <p:spPr>
          <a:xfrm>
            <a:off x="0" y="0"/>
            <a:ext cx="4654550" cy="6858000"/>
          </a:xfrm>
          <a:prstGeom prst="rect">
            <a:avLst/>
          </a:prstGeom>
          <a:solidFill>
            <a:schemeClr val="tx2"/>
          </a:solidFill>
          <a:ln>
            <a:noFill/>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5"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IAEAACABAAAgAQAAIAEAAAAAAAAB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BAAAAAAAAAP///wgy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qIdBf///wEAAAAAAAAAAAAAAAAAAAAAAAAAAAAAAAAAAAAAAAAAAP///wF/f38A6OPOA8zMzADAwP8Af39/AAAAAAAAAAAAAAAAAAAAAAAAAAAAIQAAABgAAAAUAAAA9QMAAPUDAACnGAAAlw4AABAAAAAmAAAACAAAAAEwAAD/HwAA"/>
              </a:ext>
            </a:extLst>
          </p:cNvSpPr>
          <p:nvPr>
            <p:ph type="title"/>
          </p:nvPr>
        </p:nvSpPr>
        <p:spPr>
          <a:xfrm>
            <a:off x="643255" y="643255"/>
            <a:ext cx="3364230" cy="1728470"/>
          </a:xfrm>
          <a:noFill/>
          <a:ln w="31750" cap="flat" cmpd="sng" algn="ctr">
            <a:solidFill>
              <a:schemeClr val="bg1"/>
            </a:solidFill>
            <a:prstDash val="solid"/>
            <a:headEnd type="none"/>
            <a:tailEnd type="none"/>
          </a:ln>
        </p:spPr>
        <p:txBody>
          <a:bodyPr vert="horz" wrap="square" lIns="182880" tIns="182880" rIns="182880" bIns="182880" numCol="1" spcCol="215900" anchor="ctr">
            <a:prstTxWarp prst="textNoShape">
              <a:avLst/>
            </a:prstTxWarp>
          </a:bodyPr>
          <a:lstStyle/>
          <a:p>
            <a:pPr>
              <a:defRPr lang="en-us"/>
            </a:pPr>
            <a:r>
              <a:rPr lang="en-us" sz="2400" cap="all">
                <a:solidFill>
                  <a:schemeClr val="bg1"/>
                </a:solidFill>
              </a:rPr>
              <a:t>Double click</a:t>
            </a:r>
          </a:p>
        </p:txBody>
      </p:sp>
      <p:sp>
        <p:nvSpPr>
          <p:cNvPr id="6" name="Content Placeholder 2"/>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6OPOA8zMzADAwP8Af39/AAAAAAAAAAAAAAAAAAAAAAAAAAAAIQAAABgAAAAUAAAAfwoAABgOAACBQAAAzx8AABAAAAAmAAAACAAAAP//////////"/>
              </a:ext>
            </a:extLst>
          </p:cNvSpPr>
          <p:nvPr/>
        </p:nvSpPr>
        <p:spPr>
          <a:xfrm>
            <a:off x="1706245" y="2291080"/>
            <a:ext cx="8779510" cy="2879725"/>
          </a:xfrm>
          <a:prstGeom prst="rect">
            <a:avLst/>
          </a:prstGeom>
          <a:noFill/>
          <a:ln>
            <a:noFill/>
          </a:ln>
          <a:effectLst/>
        </p:spPr>
        <p:txBody>
          <a:bodyPr vert="horz" wrap="square" lIns="91440" tIns="45720" rIns="91440" bIns="45720" numCol="1" spcCol="215900" anchor="t"/>
          <a:lstStyle>
            <a:lvl1pPr marL="228600" indent="-228600" algn="l" defTabSz="914400">
              <a:lnSpc>
                <a:spcPct val="100000"/>
              </a:lnSpc>
              <a:spcBef>
                <a:spcPts val="1000"/>
              </a:spcBef>
              <a:buClr>
                <a:schemeClr val="accent2"/>
              </a:buClr>
              <a:buFont typeface="Arial" pitchFamily="2" charset="0"/>
              <a:buChar char="•"/>
              <a:tabLst/>
              <a:defRPr lang="en-us" sz="1800" kern="1" cap="none">
                <a:solidFill>
                  <a:srgbClr val="262626"/>
                </a:solidFill>
                <a:latin typeface="Gill Sans MT" charset="0"/>
                <a:ea typeface="Gill Sans MT" charset="0"/>
                <a:cs typeface="Gill Sans MT" charset="0"/>
              </a:defRPr>
            </a:lvl1pPr>
            <a:lvl2pPr marL="4572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2pPr>
            <a:lvl3pPr marL="6858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3pPr>
            <a:lvl4pPr marL="9144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4pPr>
            <a:lvl5pPr marL="11430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5pPr>
            <a:lvl6pPr marL="1313180" indent="-228600" algn="l" defTabSz="914400">
              <a:lnSpc>
                <a:spcPct val="100000"/>
              </a:lnSpc>
              <a:spcBef>
                <a:spcPts val="1000"/>
              </a:spcBef>
              <a:buClr>
                <a:schemeClr val="accent2"/>
              </a:buClr>
              <a:buFont typeface="Arial" pitchFamily="2" charset="0"/>
              <a:buChar char="•"/>
              <a:tabLst/>
              <a:defRPr lang="en-us" sz="1600" kern="1" cap="none">
                <a:solidFill>
                  <a:schemeClr val="tx1"/>
                </a:solidFill>
                <a:latin typeface="Gill Sans MT" charset="0"/>
                <a:ea typeface="Gill Sans MT" charset="0"/>
                <a:cs typeface="Gill Sans MT" charset="0"/>
              </a:defRPr>
            </a:lvl6pPr>
            <a:lvl7pPr marL="1484630" indent="-228600" algn="l" defTabSz="914400">
              <a:lnSpc>
                <a:spcPct val="100000"/>
              </a:lnSpc>
              <a:spcBef>
                <a:spcPts val="1000"/>
              </a:spcBef>
              <a:buClr>
                <a:schemeClr val="accent2"/>
              </a:buClr>
              <a:buFont typeface="Arial" pitchFamily="2" charset="0"/>
              <a:buChar char="•"/>
              <a:tabLst/>
              <a:defRPr lang="en-us" sz="1600" kern="1" cap="none">
                <a:solidFill>
                  <a:schemeClr val="tx1"/>
                </a:solidFill>
                <a:latin typeface="Gill Sans MT" charset="0"/>
                <a:ea typeface="Gill Sans MT" charset="0"/>
                <a:cs typeface="Gill Sans MT" charset="0"/>
              </a:defRPr>
            </a:lvl7pPr>
            <a:lvl8pPr marL="1657350" indent="-228600" algn="l" defTabSz="914400">
              <a:lnSpc>
                <a:spcPct val="100000"/>
              </a:lnSpc>
              <a:spcBef>
                <a:spcPts val="1000"/>
              </a:spcBef>
              <a:buClr>
                <a:schemeClr val="accent2"/>
              </a:buClr>
              <a:buFont typeface="Arial" pitchFamily="2" charset="0"/>
              <a:buChar char="•"/>
              <a:tabLst/>
              <a:defRPr lang="en-us" sz="1600" kern="1" cap="none" baseline="0">
                <a:solidFill>
                  <a:schemeClr val="tx1"/>
                </a:solidFill>
                <a:latin typeface="Gill Sans MT" charset="0"/>
                <a:ea typeface="Gill Sans MT" charset="0"/>
                <a:cs typeface="Gill Sans MT" charset="0"/>
              </a:defRPr>
            </a:lvl8pPr>
            <a:lvl9pPr marL="1882775" indent="-228600" algn="l" defTabSz="914400">
              <a:lnSpc>
                <a:spcPct val="100000"/>
              </a:lnSpc>
              <a:spcBef>
                <a:spcPts val="1000"/>
              </a:spcBef>
              <a:buClr>
                <a:schemeClr val="accent2"/>
              </a:buClr>
              <a:buFont typeface="Arial" pitchFamily="2" charset="0"/>
              <a:buChar char="•"/>
              <a:tabLst/>
              <a:defRPr lang="en-us" sz="1600" kern="1" cap="none" baseline="0">
                <a:solidFill>
                  <a:schemeClr val="tx1"/>
                </a:solidFill>
                <a:latin typeface="Gill Sans MT" charset="0"/>
                <a:ea typeface="Gill Sans MT" charset="0"/>
                <a:cs typeface="Gill Sans MT" charset="0"/>
              </a:defRPr>
            </a:lvl9pPr>
          </a:lstStyle>
          <a:p>
            <a:pPr>
              <a:defRPr lang="en-us"/>
            </a:pPr>
            <a:endParaRPr lang="en-us" cap="none">
              <a:solidFill>
                <a:srgbClr val="404040"/>
              </a:solidFill>
            </a:endParaRPr>
          </a:p>
        </p:txBody>
      </p:sp>
      <p:sp>
        <p:nvSpPr>
          <p:cNvPr id="7" name="TextBox 8"/>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E0AAAAAkAAAAEgAAACQAAAASAAAAAAAAAAA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qIdBf///wEAAAAAAAAAAAAAAAAAAAAAAAAAAAAAAAAAAAAAAAAAAAAAAAB/f38A6OPOA8zMzADAwP8Af39/AAAAAAAAAAAAAAAAAAAAAAAAAAAAIQAAABgAAAAUAAAAFQkAAKwKAADqQQAAbhAAABAgAAAmAAAACAAAAP//////////"/>
              </a:ext>
            </a:extLst>
          </p:cNvSpPr>
          <p:nvPr/>
        </p:nvSpPr>
        <p:spPr>
          <a:xfrm>
            <a:off x="1476375" y="1734820"/>
            <a:ext cx="9238615" cy="935990"/>
          </a:xfrm>
          <a:prstGeom prst="rect">
            <a:avLst/>
          </a:prstGeom>
          <a:noFill/>
          <a:ln>
            <a:noFill/>
          </a:ln>
          <a:effectLst/>
        </p:spPr>
        <p:txBody>
          <a:bodyPr vert="horz" wrap="square" lIns="91440" tIns="45720" rIns="91440" bIns="45720" numCol="1" spcCol="215900" anchor="t"/>
          <a:lstStyle/>
          <a:p>
            <a:pPr>
              <a:spcBef>
                <a:spcPts val="30"/>
              </a:spcBef>
              <a:defRPr lang="en-us"/>
            </a:pPr>
            <a:r>
              <a:rPr lang="en-us" cap="none">
                <a:latin typeface="Times New Roman" pitchFamily="1" charset="0"/>
                <a:ea typeface="Times New Roman" pitchFamily="1" charset="0"/>
                <a:cs typeface="Gill Sans MT" charset="0"/>
              </a:rPr>
              <a:t>	</a:t>
            </a:r>
            <a:endParaRPr lang="en-in" cap="none">
              <a:latin typeface="Times New Roman" pitchFamily="1" charset="0"/>
              <a:ea typeface="Times New Roman" pitchFamily="1" charset="0"/>
              <a:cs typeface="Gill Sans MT" charset="0"/>
            </a:endParaRPr>
          </a:p>
          <a:p>
            <a:pPr>
              <a:spcBef>
                <a:spcPts val="50"/>
              </a:spcBef>
              <a:defRPr lang="en-us"/>
            </a:pPr>
            <a:endParaRPr lang="en-in" cap="none">
              <a:latin typeface="Times New Roman" pitchFamily="1" charset="0"/>
              <a:ea typeface="Times New Roman" pitchFamily="1" charset="0"/>
              <a:cs typeface="Gill Sans MT" charset="0"/>
            </a:endParaRPr>
          </a:p>
          <a:p>
            <a:pPr>
              <a:defRPr lang="en-us"/>
            </a:pPr>
            <a:endParaRPr lang="en-in" cap="none"/>
          </a:p>
        </p:txBody>
      </p:sp>
    </p:spTree>
  </p:cSld>
  <p:clrMapOvr>
    <a:masterClrMapping/>
  </p:clrMapOvr>
  <mc:AlternateContent xmlns:mc="http://schemas.openxmlformats.org/markup-compatibility/2006">
    <mc:Choice xmlns:p14="http://schemas.microsoft.com/office/powerpoint/2010/main" Requires="p14">
      <p:transition spd="slow" p14:dur="1800">
        <p:cover/>
        <p:extLst>
          <p:ext uri="smNativeData">
            <pr:smNativeData xmlns="smNativeData" xmlns:pr="smNativeData" xmlns:p15="http://schemas.microsoft.com/office/powerpoint/2012/main" val="+iQaZgAAAAAIBwAAAAAAAAQAAAAAAAAAAAAAAAAAAAAAAAAAAQAAAAAAAAAAAAAAAAAAAAAAAAAAAAAA"/>
          </p:ext>
        </p:extLst>
      </p:transition>
    </mc:Choice>
    <mc:Fallback>
      <p:transition spd="slow">
        <p:cover/>
        <p:extLst>
          <p:ext uri="smNativeData">
            <pr:smNativeData xmlns="smNativeData" xmlns:pr="smNativeData" xmlns:p15="http://schemas.microsoft.com/office/powerpoint/2012/main" xmlns:p14="http://schemas.microsoft.com/office/powerpoint/2010/main" val="+iQaZgAAAAAIBwAAAAAAAAQAAAAAAAAAAAAAAAAAAAAAAAAAAQAAAAAAAAAAAAAAAAAAAAAAAAAAAAAA"/>
          </p:ext>
        </p:extLs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 name="Rectangle 15"/>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C0AAAAAkAAAAEgAAACQAAAASAAAAAAAAAABAAAAAAAAAAEAAABQAAAAAAAAAAAA4D8AAAAAAADgPwAAAAAAAOA/AAAAAAAA4D8AAAAAAADgPwAAAAAAAOA/AAAAAAAA4D8AAAAAAADgPwAAAAAAAOA/AAAAAAAA4D8CAAAAjAAAAAEAAAAJAAAA////AP///wgAAAAAAAAAAAAAAAAAAAAAAAAAAAAAAAAAAAAAeAAAAAEAAABAAAAAAAAAAAAAAABaAAAAAAAAAAAAAAAAAAAAAAAAAAAAAAAAAAAAAAAAAAAAAAAAAAAAAAAAAAAAAAAAAAAAAAAAAAAAAAAAAAAAAAAAAAAAAAAAAAAAFAAAADwAAAAAAAAAAAAAALd4FgA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Ld4FgB/f38A6OPOA8zMzADAwP8Af39/AAAAAAAAAAAAAAAAAAAAAAAAAAAAIQAAABgAAAAUAAAAAAAAAAAAAAAASwAAMCoAABAAAAAmAAAACAAAAP//////////"/>
              </a:ext>
            </a:extLst>
          </p:cNvSpPr>
          <p:nvPr/>
        </p:nvSpPr>
        <p:spPr>
          <a:xfrm>
            <a:off x="0" y="0"/>
            <a:ext cx="12192000" cy="6858000"/>
          </a:xfrm>
          <a:prstGeom prst="rect">
            <a:avLst/>
          </a:prstGeom>
          <a:ln>
            <a:noFill/>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3" name="Rectangle 17"/>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C0AAAAAkAAAAEgAAACQAAAASAAAAAAAAAABAAAAAAAAAAEAAABQAAAAAAAAAAAA4D8AAAAAAADgPwAAAAAAAOA/AAAAAAAA4D8AAAAAAADgPwAAAAAAAOA/AAAAAAAA4D8AAAAAAADgPwAAAAAAAOA/AAAAAAAA4D8CAAAAjAAAAAEAAAAAAAAASlNW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SlNWBP///wEAAAAAAAAAAAAAAAAAAAAAAAAAAAAAAAAAAAAAAAAAAAAAAAJ/f38A6OPOA8zMzADAwP8Af39/AAAAAAAAAAAAAAAAAAAAAAAAAAAAIQAAABgAAAAUAAAAAAAAAAAAAACiHAAAMCoAABAAAAAmAAAACAAAAP//////////"/>
              </a:ext>
            </a:extLst>
          </p:cNvSpPr>
          <p:nvPr/>
        </p:nvSpPr>
        <p:spPr>
          <a:xfrm>
            <a:off x="0" y="0"/>
            <a:ext cx="4654550" cy="6858000"/>
          </a:xfrm>
          <a:prstGeom prst="rect">
            <a:avLst/>
          </a:prstGeom>
          <a:solidFill>
            <a:schemeClr val="tx2"/>
          </a:solidFill>
          <a:ln>
            <a:noFill/>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4"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sAEAACABAACwAQAAIAEAAAAAAAAB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BAAAAAAAAAP///wgy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qIdBf///wEAAAAAAAAAAAAAAAAAAAAAAAAAAAAAAAAAAAAAAAAAAP///wF/f38A6OPOA8zMzADAwP8Af39/AAAAAAAAAAAAAAAAAAAAAAAAAAAAIQAAABgAAAAUAAAA9QMAAAsFAAD4GAAAzxgAABAAAAAmAAAACAAAAD0gAAD/HwAA"/>
              </a:ext>
            </a:extLst>
          </p:cNvSpPr>
          <p:nvPr>
            <p:ph type="title"/>
          </p:nvPr>
        </p:nvSpPr>
        <p:spPr>
          <a:xfrm>
            <a:off x="643255" y="819785"/>
            <a:ext cx="3415665" cy="3213100"/>
          </a:xfrm>
          <a:noFill/>
          <a:ln w="31750" cap="flat" cmpd="sng" algn="ctr">
            <a:solidFill>
              <a:schemeClr val="bg1"/>
            </a:solidFill>
            <a:prstDash val="solid"/>
            <a:headEnd type="none"/>
            <a:tailEnd type="none"/>
          </a:ln>
        </p:spPr>
        <p:txBody>
          <a:bodyPr vert="horz" wrap="square" lIns="274320" tIns="182880" rIns="274320" bIns="182880" numCol="1" spcCol="215900" anchor="ctr">
            <a:prstTxWarp prst="textNoShape">
              <a:avLst/>
            </a:prstTxWarp>
          </a:bodyPr>
          <a:lstStyle/>
          <a:p>
            <a:pPr>
              <a:defRPr lang="en-us"/>
            </a:pPr>
            <a:r>
              <a:rPr lang="en-us" sz="3800" cap="all">
                <a:solidFill>
                  <a:schemeClr val="bg1"/>
                </a:solidFill>
              </a:rPr>
              <a:t>Drag and drop</a:t>
            </a:r>
          </a:p>
        </p:txBody>
      </p:sp>
      <p:sp>
        <p:nvSpPr>
          <p:cNvPr id="5" name="Content Placeholder 2"/>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6OPOA8zMzADAwP8Af39/AAAAAAAAAAAAAAAAAAAAAAAAAAAAIQAAABgAAAAUAAAAfwoAABgOAACBQAAAzx8AABAAAAAmAAAACAAAAP//////////"/>
              </a:ext>
            </a:extLst>
          </p:cNvSpPr>
          <p:nvPr/>
        </p:nvSpPr>
        <p:spPr>
          <a:xfrm>
            <a:off x="1706245" y="2291080"/>
            <a:ext cx="8779510" cy="2879725"/>
          </a:xfrm>
          <a:prstGeom prst="rect">
            <a:avLst/>
          </a:prstGeom>
          <a:noFill/>
          <a:ln>
            <a:noFill/>
          </a:ln>
          <a:effectLst/>
        </p:spPr>
        <p:txBody>
          <a:bodyPr vert="horz" wrap="square" lIns="91440" tIns="45720" rIns="91440" bIns="45720" numCol="1" spcCol="215900" anchor="t"/>
          <a:lstStyle>
            <a:lvl1pPr marL="228600" indent="-228600" algn="l" defTabSz="914400">
              <a:lnSpc>
                <a:spcPct val="100000"/>
              </a:lnSpc>
              <a:spcBef>
                <a:spcPts val="1000"/>
              </a:spcBef>
              <a:buClr>
                <a:schemeClr val="accent2"/>
              </a:buClr>
              <a:buFont typeface="Arial" pitchFamily="2" charset="0"/>
              <a:buChar char="•"/>
              <a:tabLst/>
              <a:defRPr lang="en-us" sz="1800" kern="1" cap="none">
                <a:solidFill>
                  <a:srgbClr val="262626"/>
                </a:solidFill>
                <a:latin typeface="Gill Sans MT" charset="0"/>
                <a:ea typeface="Gill Sans MT" charset="0"/>
                <a:cs typeface="Gill Sans MT" charset="0"/>
              </a:defRPr>
            </a:lvl1pPr>
            <a:lvl2pPr marL="4572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2pPr>
            <a:lvl3pPr marL="6858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3pPr>
            <a:lvl4pPr marL="9144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4pPr>
            <a:lvl5pPr marL="11430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5pPr>
            <a:lvl6pPr marL="1313180" indent="-228600" algn="l" defTabSz="914400">
              <a:lnSpc>
                <a:spcPct val="100000"/>
              </a:lnSpc>
              <a:spcBef>
                <a:spcPts val="1000"/>
              </a:spcBef>
              <a:buClr>
                <a:schemeClr val="accent2"/>
              </a:buClr>
              <a:buFont typeface="Arial" pitchFamily="2" charset="0"/>
              <a:buChar char="•"/>
              <a:tabLst/>
              <a:defRPr lang="en-us" sz="1600" kern="1" cap="none">
                <a:solidFill>
                  <a:schemeClr val="tx1"/>
                </a:solidFill>
                <a:latin typeface="Gill Sans MT" charset="0"/>
                <a:ea typeface="Gill Sans MT" charset="0"/>
                <a:cs typeface="Gill Sans MT" charset="0"/>
              </a:defRPr>
            </a:lvl6pPr>
            <a:lvl7pPr marL="1484630" indent="-228600" algn="l" defTabSz="914400">
              <a:lnSpc>
                <a:spcPct val="100000"/>
              </a:lnSpc>
              <a:spcBef>
                <a:spcPts val="1000"/>
              </a:spcBef>
              <a:buClr>
                <a:schemeClr val="accent2"/>
              </a:buClr>
              <a:buFont typeface="Arial" pitchFamily="2" charset="0"/>
              <a:buChar char="•"/>
              <a:tabLst/>
              <a:defRPr lang="en-us" sz="1600" kern="1" cap="none">
                <a:solidFill>
                  <a:schemeClr val="tx1"/>
                </a:solidFill>
                <a:latin typeface="Gill Sans MT" charset="0"/>
                <a:ea typeface="Gill Sans MT" charset="0"/>
                <a:cs typeface="Gill Sans MT" charset="0"/>
              </a:defRPr>
            </a:lvl7pPr>
            <a:lvl8pPr marL="1657350" indent="-228600" algn="l" defTabSz="914400">
              <a:lnSpc>
                <a:spcPct val="100000"/>
              </a:lnSpc>
              <a:spcBef>
                <a:spcPts val="1000"/>
              </a:spcBef>
              <a:buClr>
                <a:schemeClr val="accent2"/>
              </a:buClr>
              <a:buFont typeface="Arial" pitchFamily="2" charset="0"/>
              <a:buChar char="•"/>
              <a:tabLst/>
              <a:defRPr lang="en-us" sz="1600" kern="1" cap="none" baseline="0">
                <a:solidFill>
                  <a:schemeClr val="tx1"/>
                </a:solidFill>
                <a:latin typeface="Gill Sans MT" charset="0"/>
                <a:ea typeface="Gill Sans MT" charset="0"/>
                <a:cs typeface="Gill Sans MT" charset="0"/>
              </a:defRPr>
            </a:lvl8pPr>
            <a:lvl9pPr marL="1882775" indent="-228600" algn="l" defTabSz="914400">
              <a:lnSpc>
                <a:spcPct val="100000"/>
              </a:lnSpc>
              <a:spcBef>
                <a:spcPts val="1000"/>
              </a:spcBef>
              <a:buClr>
                <a:schemeClr val="accent2"/>
              </a:buClr>
              <a:buFont typeface="Arial" pitchFamily="2" charset="0"/>
              <a:buChar char="•"/>
              <a:tabLst/>
              <a:defRPr lang="en-us" sz="1600" kern="1" cap="none" baseline="0">
                <a:solidFill>
                  <a:schemeClr val="tx1"/>
                </a:solidFill>
                <a:latin typeface="Gill Sans MT" charset="0"/>
                <a:ea typeface="Gill Sans MT" charset="0"/>
                <a:cs typeface="Gill Sans MT" charset="0"/>
              </a:defRPr>
            </a:lvl9pPr>
          </a:lstStyle>
          <a:p>
            <a:pPr>
              <a:defRPr lang="en-us"/>
            </a:pPr>
            <a:endParaRPr lang="en-us" cap="none">
              <a:solidFill>
                <a:srgbClr val="404040"/>
              </a:solidFill>
            </a:endParaRPr>
          </a:p>
        </p:txBody>
      </p:sp>
      <p:sp>
        <p:nvSpPr>
          <p:cNvPr id="6" name="TextBox 8"/>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E0AAAAAkAAAAEgAAACQAAAASAAAAAAAAAAA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qIdBf///wEAAAAAAAAAAAAAAAAAAAAAAAAAAAAAAAAAAAAAAAAAAAAAAAB/f38A6OPOA8zMzADAwP8Af39/AAAAAAAAAAAAAAAAAAAAAAAAAAAAIQAAABgAAAAUAAAAFQkAAKwKAADqQQAAbhAAABAgAAAmAAAACAAAAP//////////"/>
              </a:ext>
            </a:extLst>
          </p:cNvSpPr>
          <p:nvPr/>
        </p:nvSpPr>
        <p:spPr>
          <a:xfrm>
            <a:off x="1476375" y="1734820"/>
            <a:ext cx="9238615" cy="935990"/>
          </a:xfrm>
          <a:prstGeom prst="rect">
            <a:avLst/>
          </a:prstGeom>
          <a:noFill/>
          <a:ln>
            <a:noFill/>
          </a:ln>
          <a:effectLst/>
        </p:spPr>
        <p:txBody>
          <a:bodyPr vert="horz" wrap="square" lIns="91440" tIns="45720" rIns="91440" bIns="45720" numCol="1" spcCol="215900" anchor="t"/>
          <a:lstStyle/>
          <a:p>
            <a:pPr>
              <a:spcBef>
                <a:spcPts val="30"/>
              </a:spcBef>
              <a:defRPr lang="en-us"/>
            </a:pPr>
            <a:r>
              <a:rPr lang="en-us" cap="none">
                <a:latin typeface="Times New Roman" pitchFamily="1" charset="0"/>
                <a:ea typeface="Times New Roman" pitchFamily="1" charset="0"/>
                <a:cs typeface="Gill Sans MT" charset="0"/>
              </a:rPr>
              <a:t>	</a:t>
            </a:r>
            <a:endParaRPr lang="en-in" cap="none">
              <a:latin typeface="Times New Roman" pitchFamily="1" charset="0"/>
              <a:ea typeface="Times New Roman" pitchFamily="1" charset="0"/>
              <a:cs typeface="Gill Sans MT" charset="0"/>
            </a:endParaRPr>
          </a:p>
          <a:p>
            <a:pPr>
              <a:spcBef>
                <a:spcPts val="50"/>
              </a:spcBef>
              <a:defRPr lang="en-us"/>
            </a:pPr>
            <a:endParaRPr lang="en-in" cap="none">
              <a:latin typeface="Times New Roman" pitchFamily="1" charset="0"/>
              <a:ea typeface="Times New Roman" pitchFamily="1" charset="0"/>
              <a:cs typeface="Gill Sans MT" charset="0"/>
            </a:endParaRPr>
          </a:p>
          <a:p>
            <a:pPr>
              <a:defRPr lang="en-us"/>
            </a:pPr>
            <a:endParaRPr lang="en-in" cap="none"/>
          </a:p>
        </p:txBody>
      </p:sp>
      <p:pic>
        <p:nvPicPr>
          <p:cNvPr id="7" name="Picture 2"/>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7_+iQaZhMAAAAlAAAAEQAAAC0AAAAAkAAAAEgAAACQAAAASAAAAAAAAAAA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AcAAAA4AAAAAAAAAAAAAAAAAAAA////AAAAAAAAAAAAAAAAAAAAAAAAAAAAAAAAAAAAAABkAAAAZAAAAAAAAAAjAAAABAAAAGQAAAAXAAAAFAAAAAAAAAAAAAAA/38AAP9/AAAAAAAACQAAAAQAAAD///8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aiHQX///8BAAAAAAAAAAAAAAAAAAAAAAAAAAAAAAAAAAAAAAAAAAAAAAACf39/AOjjzgPMzMwAwMD/AH9/fwAAAAAAAAAAAAAAAAD///8AAAAAACEAAAAYAAAAFAAAAKIcAADy/v///0oAADAqAAAQAAAAJgAAAAgAAAD//////////w=="/>
              </a:ext>
            </a:extLst>
          </p:cNvPicPr>
          <p:nvPr/>
        </p:nvPicPr>
        <p:blipFill>
          <a:blip r:embed="rId3"/>
          <a:stretch>
            <a:fillRect/>
          </a:stretch>
        </p:blipFill>
        <p:spPr>
          <a:xfrm>
            <a:off x="4654550" y="-171450"/>
            <a:ext cx="7536815" cy="7029450"/>
          </a:xfrm>
          <a:prstGeom prst="rect">
            <a:avLst/>
          </a:prstGeom>
          <a:noFill/>
          <a:ln>
            <a:noFill/>
          </a:ln>
          <a:effectLst/>
        </p:spPr>
      </p:pic>
    </p:spTree>
  </p:cSld>
  <p:clrMapOvr>
    <a:masterClrMapping/>
  </p:clrMapOvr>
  <mc:AlternateContent xmlns:mc="http://schemas.openxmlformats.org/markup-compatibility/2006">
    <mc:Choice xmlns:p14="http://schemas.microsoft.com/office/powerpoint/2010/main" Requires="p14">
      <p:transition spd="slow" p14:dur="1800">
        <p:circle/>
        <p:extLst>
          <p:ext uri="smNativeData">
            <pr:smNativeData xmlns="smNativeData" xmlns:pr="smNativeData" xmlns:p15="http://schemas.microsoft.com/office/powerpoint/2012/main" val="+iQaZgAAAAAIBwAAAAAAABsAAAAAAAAAAAAAAAAAAAAAAAAAAQAAAAAAAAAAAAAAAAAAAAAAAAAAAAAA"/>
          </p:ext>
        </p:extLst>
      </p:transition>
    </mc:Choice>
    <mc:Fallback>
      <p:transition spd="slow">
        <p:circle/>
        <p:extLst>
          <p:ext uri="smNativeData">
            <pr:smNativeData xmlns="smNativeData" xmlns:pr="smNativeData" xmlns:p15="http://schemas.microsoft.com/office/powerpoint/2012/main" xmlns:p14="http://schemas.microsoft.com/office/powerpoint/2010/main" val="+iQaZgAAAAAIBwAAAAAAABsAAAAAAAAAAAAAAAAAAAAAAAAAAQAAAAAAAAAAAAAAAAAAAAAAAAAAAAAA"/>
          </p:ext>
        </p:extLs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extLst>
      <p:ext uri="smNativeData">
        <pr:smNativeData xmlns="smNativeData" xmlns:pr="smNativeData" xmlns:p15="http://schemas.microsoft.com/office/powerpoint/2012/main" xmlns:p14="http://schemas.microsoft.com/office/powerpoint/2010/main" xmlns:mc="http://schemas.openxmlformats.org/markup-compatibility/2006" val="+iQaZgEAAAAFAAAA/f///wEAAAAKAAAAAAAAAAAAAAAAAAAAAAAAAA=="/>
      </p:ext>
    </p:ext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 name="Rectangle 14"/>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C0AAAAAkAAAAEgAAACQAAAASAAAAAAAAAABAAAAAAAAAAEAAABQAAAAAAAAAAAA4D8AAAAAAADgPwAAAAAAAOA/AAAAAAAA4D8AAAAAAADgPwAAAAAAAOA/AAAAAAAA4D8AAAAAAADgPwAAAAAAAOA/AAAAAAAA4D8CAAAAjAAAAAEAAAAJAAAA////AP///wgAAAAAAAAAAAAAAAAAAAAAAAAAAAAAAAAAAAAAeAAAAAEAAABAAAAAAAAAAAAAAABaAAAAAAAAAAAAAAAAAAAAAAAAAAAAAAAAAAAAAAAAAAAAAAAAAAAAAAAAAAAAAAAAAAAAAAAAAAAAAAAAAAAAAAAAAAAAAAAAAAAAFAAAADwAAAAAAAAAAAAAALd4FgA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Ld4FgB/f38A6OPOA8zMzADAwP8Af39/AAAAAAAAAAAAAAAAAAAAAAAAAAAAIQAAABgAAAAUAAAAAAAAAAAAAAAASwAAMCoAABAAAAAmAAAACAAAAP//////////"/>
              </a:ext>
            </a:extLst>
          </p:cNvSpPr>
          <p:nvPr/>
        </p:nvSpPr>
        <p:spPr>
          <a:xfrm>
            <a:off x="0" y="0"/>
            <a:ext cx="12192000" cy="6858000"/>
          </a:xfrm>
          <a:prstGeom prst="rect">
            <a:avLst/>
          </a:prstGeom>
          <a:ln>
            <a:noFill/>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3" name="Rectangle 16"/>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C0AAAAAkAAAAEgAAACQAAAASAAAAAAAAAABAAAAAAAAAAEAAABQAAAAAAAAAAAA4D8AAAAAAADgPwAAAAAAAOA/AAAAAAAA4D8AAAAAAADgPwAAAAAAAOA/AAAAAAAA4D8AAAAAAADgPwAAAAAAAOA/AAAAAAAA4D8CAAAAjAAAAAEAAAAAAAAASlNW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SlNWBP///wEAAAAAAAAAAAAAAAAAAAAAAAAAAAAAAAAAAAAAAAAAAAAAAAJ/f38A6OPOA8zMzADAwP8Af39/AAAAAAAAAAAAAAAAAAAAAAAAAAAAIQAAABgAAAAUAAAAAAAAAAAAAACiHAAAMCoAABAAAAAmAAAACAAAAP//////////"/>
              </a:ext>
            </a:extLst>
          </p:cNvSpPr>
          <p:nvPr/>
        </p:nvSpPr>
        <p:spPr>
          <a:xfrm>
            <a:off x="0" y="0"/>
            <a:ext cx="4654550" cy="6858000"/>
          </a:xfrm>
          <a:prstGeom prst="rect">
            <a:avLst/>
          </a:prstGeom>
          <a:solidFill>
            <a:schemeClr val="tx2"/>
          </a:solidFill>
          <a:ln>
            <a:noFill/>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4"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sAEAACABAACwAQAAIAEAAAAAAAAB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BAAAAAAAAAP///wgy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qIdBf///wEAAAAAAAAAAAAAAAAAAAAAAAAAAAAAAAAAAAAAAAAAAP///wF/f38A6OPOA8zMzADAwP8Af39/AAAAAAAAAAAAAAAAAAAAAAAAAAAAIQAAABgAAAAUAAAA9QMAAAsFAAD4GAAAzxgAABAAAAAmAAAACAAAAD0gAAD/HwAA"/>
              </a:ext>
            </a:extLst>
          </p:cNvSpPr>
          <p:nvPr>
            <p:ph type="title"/>
          </p:nvPr>
        </p:nvSpPr>
        <p:spPr>
          <a:xfrm>
            <a:off x="643255" y="819785"/>
            <a:ext cx="3415665" cy="3213100"/>
          </a:xfrm>
          <a:noFill/>
          <a:ln w="31750" cap="flat" cmpd="sng" algn="ctr">
            <a:solidFill>
              <a:schemeClr val="bg1"/>
            </a:solidFill>
            <a:prstDash val="solid"/>
            <a:headEnd type="none"/>
            <a:tailEnd type="none"/>
          </a:ln>
        </p:spPr>
        <p:txBody>
          <a:bodyPr vert="horz" wrap="square" lIns="274320" tIns="182880" rIns="274320" bIns="182880" numCol="1" spcCol="215900" anchor="ctr">
            <a:prstTxWarp prst="textNoShape">
              <a:avLst/>
            </a:prstTxWarp>
          </a:bodyPr>
          <a:lstStyle/>
          <a:p>
            <a:pPr>
              <a:defRPr lang="en-us"/>
            </a:pPr>
            <a:r>
              <a:rPr lang="en-us" sz="2900" cap="all">
                <a:solidFill>
                  <a:schemeClr val="bg1"/>
                </a:solidFill>
              </a:rPr>
              <a:t>Right click </a:t>
            </a:r>
          </a:p>
        </p:txBody>
      </p:sp>
      <p:pic>
        <p:nvPicPr>
          <p:cNvPr id="5" name="Content Placeholder 9"/>
          <p:cNvPicPr>
            <a:picLocks noGrp="1" noChangeAspect="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7_+iQaZhMAAAAlAAAAEQAAAC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AcAAAA4AAAAAAAAAAAAAAAAAAAA////AAAAAAAAAAAAAAAAAAAAAADpDgAAAAAAAAAAAABkAAAAZAAAAAAAAAAjAAAABAAAAGQAAAAXAAAAFAAAAAAAAAAAAAAA/38AAP9/AAAAAAAACQAAAAQAAAAJGIIJ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wAAAAABAAAAAAAAAAAAAAAAAAAAAAAAAAAAAAAAAAAAAAAAAAAAAAAAf39/AOjjzgPMzMwAwMD/AH9/fwAAAAAAAAAAAAAAAAD///8AAAAAACEAAAAYAAAAFAAAAKIcAAAAAAAAAEsAADAqAAAQAAAAJgAAAAgAAAABgQAAAAAAAA=="/>
              </a:ext>
            </a:extLst>
          </p:cNvPicPr>
          <p:nvPr>
            <p:ph type="pic" idx="1"/>
          </p:nvPr>
        </p:nvPicPr>
        <p:blipFill>
          <a:blip r:embed="rId2"/>
          <a:srcRect r="38170"/>
          <a:stretch>
            <a:fillRect/>
          </a:stretch>
        </p:blipFill>
        <p:spPr>
          <a:xfrm>
            <a:off x="4654550" y="0"/>
            <a:ext cx="7537450" cy="6858000"/>
          </a:xfrm>
          <a:prstGeom prst="rect">
            <a:avLst/>
          </a:prstGeom>
        </p:spPr>
      </p:pic>
      <p:sp>
        <p:nvSpPr>
          <p:cNvPr id="6" name="Content Placeholder 2"/>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6OPOA8zMzADAwP8Af39/AAAAAAAAAAAAAAAAAAAAAAAAAAAAIQAAABgAAAAUAAAAfwoAABgOAACBQAAAzx8AABAAAAAmAAAACAAAAP//////////"/>
              </a:ext>
            </a:extLst>
          </p:cNvSpPr>
          <p:nvPr/>
        </p:nvSpPr>
        <p:spPr>
          <a:xfrm>
            <a:off x="1706245" y="2291080"/>
            <a:ext cx="8779510" cy="2879725"/>
          </a:xfrm>
          <a:prstGeom prst="rect">
            <a:avLst/>
          </a:prstGeom>
          <a:noFill/>
          <a:ln>
            <a:noFill/>
          </a:ln>
          <a:effectLst/>
        </p:spPr>
        <p:txBody>
          <a:bodyPr vert="horz" wrap="square" lIns="91440" tIns="45720" rIns="91440" bIns="45720" numCol="1" spcCol="215900" anchor="t"/>
          <a:lstStyle>
            <a:lvl1pPr marL="228600" indent="-228600" algn="l" defTabSz="914400">
              <a:lnSpc>
                <a:spcPct val="100000"/>
              </a:lnSpc>
              <a:spcBef>
                <a:spcPts val="1000"/>
              </a:spcBef>
              <a:buClr>
                <a:schemeClr val="accent2"/>
              </a:buClr>
              <a:buFont typeface="Arial" pitchFamily="2" charset="0"/>
              <a:buChar char="•"/>
              <a:tabLst/>
              <a:defRPr lang="en-us" sz="1800" kern="1" cap="none">
                <a:solidFill>
                  <a:srgbClr val="262626"/>
                </a:solidFill>
                <a:latin typeface="Gill Sans MT" charset="0"/>
                <a:ea typeface="Gill Sans MT" charset="0"/>
                <a:cs typeface="Gill Sans MT" charset="0"/>
              </a:defRPr>
            </a:lvl1pPr>
            <a:lvl2pPr marL="4572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2pPr>
            <a:lvl3pPr marL="6858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3pPr>
            <a:lvl4pPr marL="9144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4pPr>
            <a:lvl5pPr marL="11430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5pPr>
            <a:lvl6pPr marL="1313180" indent="-228600" algn="l" defTabSz="914400">
              <a:lnSpc>
                <a:spcPct val="100000"/>
              </a:lnSpc>
              <a:spcBef>
                <a:spcPts val="1000"/>
              </a:spcBef>
              <a:buClr>
                <a:schemeClr val="accent2"/>
              </a:buClr>
              <a:buFont typeface="Arial" pitchFamily="2" charset="0"/>
              <a:buChar char="•"/>
              <a:tabLst/>
              <a:defRPr lang="en-us" sz="1600" kern="1" cap="none">
                <a:solidFill>
                  <a:schemeClr val="tx1"/>
                </a:solidFill>
                <a:latin typeface="Gill Sans MT" charset="0"/>
                <a:ea typeface="Gill Sans MT" charset="0"/>
                <a:cs typeface="Gill Sans MT" charset="0"/>
              </a:defRPr>
            </a:lvl6pPr>
            <a:lvl7pPr marL="1484630" indent="-228600" algn="l" defTabSz="914400">
              <a:lnSpc>
                <a:spcPct val="100000"/>
              </a:lnSpc>
              <a:spcBef>
                <a:spcPts val="1000"/>
              </a:spcBef>
              <a:buClr>
                <a:schemeClr val="accent2"/>
              </a:buClr>
              <a:buFont typeface="Arial" pitchFamily="2" charset="0"/>
              <a:buChar char="•"/>
              <a:tabLst/>
              <a:defRPr lang="en-us" sz="1600" kern="1" cap="none">
                <a:solidFill>
                  <a:schemeClr val="tx1"/>
                </a:solidFill>
                <a:latin typeface="Gill Sans MT" charset="0"/>
                <a:ea typeface="Gill Sans MT" charset="0"/>
                <a:cs typeface="Gill Sans MT" charset="0"/>
              </a:defRPr>
            </a:lvl7pPr>
            <a:lvl8pPr marL="1657350" indent="-228600" algn="l" defTabSz="914400">
              <a:lnSpc>
                <a:spcPct val="100000"/>
              </a:lnSpc>
              <a:spcBef>
                <a:spcPts val="1000"/>
              </a:spcBef>
              <a:buClr>
                <a:schemeClr val="accent2"/>
              </a:buClr>
              <a:buFont typeface="Arial" pitchFamily="2" charset="0"/>
              <a:buChar char="•"/>
              <a:tabLst/>
              <a:defRPr lang="en-us" sz="1600" kern="1" cap="none" baseline="0">
                <a:solidFill>
                  <a:schemeClr val="tx1"/>
                </a:solidFill>
                <a:latin typeface="Gill Sans MT" charset="0"/>
                <a:ea typeface="Gill Sans MT" charset="0"/>
                <a:cs typeface="Gill Sans MT" charset="0"/>
              </a:defRPr>
            </a:lvl8pPr>
            <a:lvl9pPr marL="1882775" indent="-228600" algn="l" defTabSz="914400">
              <a:lnSpc>
                <a:spcPct val="100000"/>
              </a:lnSpc>
              <a:spcBef>
                <a:spcPts val="1000"/>
              </a:spcBef>
              <a:buClr>
                <a:schemeClr val="accent2"/>
              </a:buClr>
              <a:buFont typeface="Arial" pitchFamily="2" charset="0"/>
              <a:buChar char="•"/>
              <a:tabLst/>
              <a:defRPr lang="en-us" sz="1600" kern="1" cap="none" baseline="0">
                <a:solidFill>
                  <a:schemeClr val="tx1"/>
                </a:solidFill>
                <a:latin typeface="Gill Sans MT" charset="0"/>
                <a:ea typeface="Gill Sans MT" charset="0"/>
                <a:cs typeface="Gill Sans MT" charset="0"/>
              </a:defRPr>
            </a:lvl9pPr>
          </a:lstStyle>
          <a:p>
            <a:pPr>
              <a:defRPr lang="en-us"/>
            </a:pPr>
            <a:endParaRPr lang="en-us" cap="none">
              <a:solidFill>
                <a:srgbClr val="404040"/>
              </a:solidFill>
            </a:endParaRPr>
          </a:p>
        </p:txBody>
      </p:sp>
    </p:spTree>
  </p:cSld>
  <p:clrMapOvr>
    <a:masterClrMapping/>
  </p:clrMapOvr>
  <mc:AlternateContent xmlns:mc="http://schemas.openxmlformats.org/markup-compatibility/2006">
    <mc:Choice xmlns:p14="http://schemas.microsoft.com/office/powerpoint/2010/main" Requires="p14">
      <p:transition spd="slow" p14:dur="3400">
        <p14:reveal/>
        <p:extLst>
          <p:ext uri="smNativeData">
            <pr:smNativeData xmlns="smNativeData" xmlns:pr="smNativeData" xmlns:p15="http://schemas.microsoft.com/office/powerpoint/2012/main" val="+iQaZgAAAABIDQAAAAAAADgAAAAHAAAAAAAAAAAAAAAAAAAAAQAAAAAAAAAAAAAAAAAAAAAAAAAAAAAA"/>
          </p:ext>
        </p:extLst>
      </p:transition>
    </mc:Choice>
    <mc:Fallback>
      <p:transition spd="slow">
        <p:fade/>
        <p:extLst>
          <p:ext uri="smNativeData">
            <pr:smNativeData xmlns="smNativeData" xmlns:pr="smNativeData" xmlns:p15="http://schemas.microsoft.com/office/powerpoint/2012/main" xmlns:p14="http://schemas.microsoft.com/office/powerpoint/2010/main" val="+iQaZgAAAABIDQAAAAAAADgAAAAHAAAAAAAAAAAAAAAAAAAAAQAAAAAAAAAAAAAAAAAAAAAAAAAAAAAA"/>
          </p:ext>
        </p:extLs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IAEAACABAAAgAQAAIAEAAAAAAAAB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BAAAAAAAAAEBAQAAy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EBAQAB/f38A6OPOA8zMzADAwP8Af39/AAAAAAAAAAAAAAAAAAAAAAAAAAAAIQAAABgAAAAUAAAAug0AAO8FAABGPQAAPw0AABAAAAAmAAAACAAAAAAAAAAAAAAA"/>
              </a:ext>
            </a:extLst>
          </p:cNvSpPr>
          <p:nvPr>
            <p:ph type="title"/>
          </p:nvPr>
        </p:nvSpPr>
        <p:spPr/>
        <p:txBody>
          <a:bodyPr/>
          <a:lstStyle/>
          <a:p>
            <a:pPr>
              <a:defRPr lang="en-us"/>
            </a:pPr>
            <a:endParaRP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6OPOA8zMzADAwP8Af39/AAAAAAAAAAAAAAAAAAAAAAAAAAAAIQAAABgAAAAUAAAAug0AADoQAABGPQAATyMAABAAAAAmAAAACAAAAAAAAAAAAAAA"/>
              </a:ext>
            </a:extLst>
          </p:cNvSpPr>
          <p:nvPr>
            <p:ph type="body" idx="1"/>
          </p:nvPr>
        </p:nvSpPr>
        <p:spPr/>
        <p:txBody>
          <a:bodyPr/>
          <a:lstStyle/>
          <a:p>
            <a:pPr>
              <a:defRPr lang="en-us"/>
            </a:pPr>
            <a:endParaRPr/>
          </a:p>
        </p:txBody>
      </p:sp>
      <p:sp useBgFill="1">
        <p:nvSpPr>
          <p:cNvPr id="4" name="Rectangle 3"/>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EAAAAJAAAA////AP///wgAAAAAAAAAAAAAAAAAAAAAAAAAAAAAAAAAAAAAeAAAAAEAAABAAAAAAAAAAAAAAABaAAAAAAAAAAAAAAAAAAAAAAAAAAAAAAAAAAAAAAAAAAAAAAAAAAAAAAAAAAAAAAAAAAAAAAAAAAAAAAAAAAAAAAAAAAAAAAAAAAAAFAAAADwAAAAAAAAAAAAAALd4FgA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Ld4FgB/f38A6OPOA8zMzADAwP8Af39/AAAAAAAAAAAAAAAAAAAAAAAAAAAAIQAAABgAAAAUAAAAAAAAAAAAAAAASwAAMCoAABAAAAAmAAAACAAAAP//////////"/>
              </a:ext>
            </a:extLst>
          </p:cNvSpPr>
          <p:nvPr/>
        </p:nvSpPr>
        <p:spPr>
          <a:xfrm>
            <a:off x="0" y="0"/>
            <a:ext cx="12192000" cy="6858000"/>
          </a:xfrm>
          <a:prstGeom prst="rect">
            <a:avLst/>
          </a:prstGeom>
          <a:ln>
            <a:noFill/>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5" name="Rectangle 4"/>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EAAAAAAAAASlNW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SlNWBP///wEAAAAAAAAAAAAAAAAAAAAAAAAAAAAAAAAAAAAAAAAAAAAAAAJ/f38A6OPOA8zMzADAwP8Af39/AAAAAAAAAAAAAAAAAAAAAAAAAAAAIQAAABgAAAAUAAAAAAAAAAAAAACiHAAAMCoAABAAAAAmAAAACAAAAP//////////"/>
              </a:ext>
            </a:extLst>
          </p:cNvSpPr>
          <p:nvPr/>
        </p:nvSpPr>
        <p:spPr>
          <a:xfrm>
            <a:off x="0" y="0"/>
            <a:ext cx="4654550" cy="6858000"/>
          </a:xfrm>
          <a:prstGeom prst="rect">
            <a:avLst/>
          </a:prstGeom>
          <a:solidFill>
            <a:schemeClr val="tx2"/>
          </a:solidFill>
          <a:ln>
            <a:noFill/>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6" name="Title 1"/>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sAEAACABAACwAQAAIAEAAAAAAAAB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BAAAAAAAAAP///wgy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qIdBf///wEAAAAAAAAAAAAAAAAAAAAAAAAAAAAAAAAAAAAAAAAAAP///wF/f38A6OPOA8zMzADAwP8Af39/AAAAAAAAAAAAAAAAAAAAAAAAAAAAIQAAABgAAAAUAAAA9QMAAAsFAAD4GAAAzxgAABAAAAAmAAAACAAAAP//////////"/>
              </a:ext>
            </a:extLst>
          </p:cNvSpPr>
          <p:nvPr/>
        </p:nvSpPr>
        <p:spPr>
          <a:xfrm>
            <a:off x="643255" y="819785"/>
            <a:ext cx="3415665" cy="3213100"/>
          </a:xfrm>
          <a:prstGeom prst="rect">
            <a:avLst/>
          </a:prstGeom>
          <a:noFill/>
          <a:ln w="31750" cap="flat" cmpd="sng" algn="ctr">
            <a:solidFill>
              <a:schemeClr val="bg1"/>
            </a:solidFill>
            <a:prstDash val="solid"/>
            <a:headEnd type="none"/>
            <a:tailEnd type="none"/>
          </a:ln>
          <a:effectLst/>
        </p:spPr>
        <p:txBody>
          <a:bodyPr vert="horz" wrap="square" lIns="274320" tIns="182880" rIns="274320" bIns="182880" numCol="1" spcCol="215900" anchor="ctr"/>
          <a:lstStyle>
            <a:lvl1pPr algn="ctr" defTabSz="914400">
              <a:lnSpc>
                <a:spcPct val="90000"/>
              </a:lnSpc>
              <a:spcBef>
                <a:spcPts val="0"/>
              </a:spcBef>
              <a:buNone/>
              <a:tabLst/>
              <a:defRPr lang="en-us" sz="2800" kern="1" cap="all" spc="40" baseline="0">
                <a:solidFill>
                  <a:srgbClr val="262626"/>
                </a:solidFill>
                <a:latin typeface="Gill Sans MT" charset="0"/>
                <a:ea typeface="Gill Sans MT" charset="0"/>
                <a:cs typeface="Gill Sans MT"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rPr lang="en-us" sz="2900" cap="all">
                <a:solidFill>
                  <a:schemeClr val="bg1"/>
                </a:solidFill>
              </a:rPr>
              <a:t>movement</a:t>
            </a:r>
          </a:p>
        </p:txBody>
      </p:sp>
      <p:sp>
        <p:nvSpPr>
          <p:cNvPr id="7" name="Content Placeholder 2"/>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6OPOA8zMzADAwP8Af39/AAAAAAAAAAAAAAAAAAAAAAAAAAAAIQAAABgAAAAUAAAAfwoAACMOAACBQAAA2R8AABAAAAAmAAAACAAAAP//////////"/>
              </a:ext>
            </a:extLst>
          </p:cNvSpPr>
          <p:nvPr/>
        </p:nvSpPr>
        <p:spPr>
          <a:xfrm>
            <a:off x="1706245" y="2298065"/>
            <a:ext cx="8779510" cy="2879090"/>
          </a:xfrm>
          <a:prstGeom prst="rect">
            <a:avLst/>
          </a:prstGeom>
          <a:noFill/>
          <a:ln>
            <a:noFill/>
          </a:ln>
          <a:effectLst/>
        </p:spPr>
        <p:txBody>
          <a:bodyPr vert="horz" wrap="square" lIns="91440" tIns="45720" rIns="91440" bIns="45720" numCol="1" spcCol="215900" anchor="t"/>
          <a:lstStyle>
            <a:lvl1pPr marL="228600" indent="-228600" algn="l" defTabSz="914400">
              <a:lnSpc>
                <a:spcPct val="100000"/>
              </a:lnSpc>
              <a:spcBef>
                <a:spcPts val="1000"/>
              </a:spcBef>
              <a:buClr>
                <a:schemeClr val="accent2"/>
              </a:buClr>
              <a:buFont typeface="Arial" pitchFamily="2" charset="0"/>
              <a:buChar char="•"/>
              <a:tabLst/>
              <a:defRPr lang="en-us" sz="1800" kern="1" cap="none">
                <a:solidFill>
                  <a:srgbClr val="262626"/>
                </a:solidFill>
                <a:latin typeface="Gill Sans MT" charset="0"/>
                <a:ea typeface="Gill Sans MT" charset="0"/>
                <a:cs typeface="Gill Sans MT" charset="0"/>
              </a:defRPr>
            </a:lvl1pPr>
            <a:lvl2pPr marL="4572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2pPr>
            <a:lvl3pPr marL="6858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3pPr>
            <a:lvl4pPr marL="9144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4pPr>
            <a:lvl5pPr marL="11430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5pPr>
            <a:lvl6pPr marL="1313180" indent="-228600" algn="l" defTabSz="914400">
              <a:lnSpc>
                <a:spcPct val="100000"/>
              </a:lnSpc>
              <a:spcBef>
                <a:spcPts val="1000"/>
              </a:spcBef>
              <a:buClr>
                <a:schemeClr val="accent2"/>
              </a:buClr>
              <a:buFont typeface="Arial" pitchFamily="2" charset="0"/>
              <a:buChar char="•"/>
              <a:tabLst/>
              <a:defRPr lang="en-us" sz="1600" kern="1" cap="none">
                <a:solidFill>
                  <a:schemeClr val="tx1"/>
                </a:solidFill>
                <a:latin typeface="Gill Sans MT" charset="0"/>
                <a:ea typeface="Gill Sans MT" charset="0"/>
                <a:cs typeface="Gill Sans MT" charset="0"/>
              </a:defRPr>
            </a:lvl6pPr>
            <a:lvl7pPr marL="1484630" indent="-228600" algn="l" defTabSz="914400">
              <a:lnSpc>
                <a:spcPct val="100000"/>
              </a:lnSpc>
              <a:spcBef>
                <a:spcPts val="1000"/>
              </a:spcBef>
              <a:buClr>
                <a:schemeClr val="accent2"/>
              </a:buClr>
              <a:buFont typeface="Arial" pitchFamily="2" charset="0"/>
              <a:buChar char="•"/>
              <a:tabLst/>
              <a:defRPr lang="en-us" sz="1600" kern="1" cap="none">
                <a:solidFill>
                  <a:schemeClr val="tx1"/>
                </a:solidFill>
                <a:latin typeface="Gill Sans MT" charset="0"/>
                <a:ea typeface="Gill Sans MT" charset="0"/>
                <a:cs typeface="Gill Sans MT" charset="0"/>
              </a:defRPr>
            </a:lvl7pPr>
            <a:lvl8pPr marL="1657350" indent="-228600" algn="l" defTabSz="914400">
              <a:lnSpc>
                <a:spcPct val="100000"/>
              </a:lnSpc>
              <a:spcBef>
                <a:spcPts val="1000"/>
              </a:spcBef>
              <a:buClr>
                <a:schemeClr val="accent2"/>
              </a:buClr>
              <a:buFont typeface="Arial" pitchFamily="2" charset="0"/>
              <a:buChar char="•"/>
              <a:tabLst/>
              <a:defRPr lang="en-us" sz="1600" kern="1" cap="none" baseline="0">
                <a:solidFill>
                  <a:schemeClr val="tx1"/>
                </a:solidFill>
                <a:latin typeface="Gill Sans MT" charset="0"/>
                <a:ea typeface="Gill Sans MT" charset="0"/>
                <a:cs typeface="Gill Sans MT" charset="0"/>
              </a:defRPr>
            </a:lvl8pPr>
            <a:lvl9pPr marL="1882775" indent="-228600" algn="l" defTabSz="914400">
              <a:lnSpc>
                <a:spcPct val="100000"/>
              </a:lnSpc>
              <a:spcBef>
                <a:spcPts val="1000"/>
              </a:spcBef>
              <a:buClr>
                <a:schemeClr val="accent2"/>
              </a:buClr>
              <a:buFont typeface="Arial" pitchFamily="2" charset="0"/>
              <a:buChar char="•"/>
              <a:tabLst/>
              <a:defRPr lang="en-us" sz="1600" kern="1" cap="none" baseline="0">
                <a:solidFill>
                  <a:schemeClr val="tx1"/>
                </a:solidFill>
                <a:latin typeface="Gill Sans MT" charset="0"/>
                <a:ea typeface="Gill Sans MT" charset="0"/>
                <a:cs typeface="Gill Sans MT" charset="0"/>
              </a:defRPr>
            </a:lvl9pPr>
          </a:lstStyle>
          <a:p>
            <a:pPr>
              <a:defRPr lang="en-us"/>
            </a:pPr>
            <a:endParaRPr lang="en-us" cap="none">
              <a:solidFill>
                <a:srgbClr val="404040"/>
              </a:solidFill>
            </a:endParaRPr>
          </a:p>
        </p:txBody>
      </p:sp>
      <p:pic>
        <p:nvPicPr>
          <p:cNvPr id="8" name="Picture 8"/>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7_+iQaZhMAAAAlAAAAEQAAAC0AAAAAkAAAAEgAAACQAAAASAAAAAAAAAAA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AcAAAA4AAAAAAAAAAAAAAAAAAAA////AAAAAAAAAAAAAAAAAAAAAAAAAAAAAAAAAAAAAABkAAAAZAAAAAAAAAAjAAAABAAAAGQAAAAXAAAAFAAAAAAAAAAAAAAA/38AAP9/AAAAAAAACQAAAAQAAAD//w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aiHQX///8BAAAAAAAAAAAAAAAAAAAAAAAAAAAAAAAAAAAAAAAAAAAAAAACf39/AOjjzgPMzMwAwMD/AH9/fwAAAAAAAAAAAAAAAAD///8AAAAAACEAAAAYAAAAFAAAAKIcAAAAAAAAAEsAADAqAAAQAAAAJgAAAAgAAAD//////////w=="/>
              </a:ext>
            </a:extLst>
          </p:cNvPicPr>
          <p:nvPr/>
        </p:nvPicPr>
        <p:blipFill>
          <a:blip r:embed="rId2"/>
          <a:stretch>
            <a:fillRect/>
          </a:stretch>
        </p:blipFill>
        <p:spPr>
          <a:xfrm>
            <a:off x="4654550" y="0"/>
            <a:ext cx="7537450" cy="6858000"/>
          </a:xfrm>
          <a:prstGeom prst="rect">
            <a:avLst/>
          </a:prstGeom>
          <a:noFill/>
          <a:ln>
            <a:noFill/>
          </a:ln>
          <a:effec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extLst>
          <p:ext uri="smNativeData">
            <pr:smNativeData xmlns="smNativeData" xmlns:pr="smNativeData" val="+iQaZgAAAADiBAAAAAAAAGMAAAAAAAAAAAAAAAAAAAAAAAAAAQAAAAAAAAAAAAAAAAAAAAAAAAAAAAAA"/>
          </p:ext>
        </p:extLst>
      </p:transition>
    </mc:Choice>
    <mc:Fallback>
      <p:transition spd="slow">
        <p:fade/>
        <p:extLst>
          <p:ext uri="smNativeData">
            <pr:smNativeData xmlns="smNativeData" xmlns:pr="smNativeData" xmlns:p15="http://schemas.microsoft.com/office/powerpoint/2012/main" xmlns:p14="http://schemas.microsoft.com/office/powerpoint/2010/main" val="+iQaZgAAAADiBAAAAAAAAGMAAAAAAAAAAAAAAAAAAAAAAAAAAQAAAAAAAAAAAAAAAAAAAAAAAAAAAAAA"/>
          </p:ext>
        </p:extLs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IAEAACABAAAgAQAAIAEAAAAAAAAB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BAAAAAAAAAEBAQAAy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EBAQAB/f38A6OPOA8zMzADAwP8Af39/AAAAAAAAAAAAAAAAAAAAAAAAAAAAIQAAABgAAAAUAAAAug0AAO8FAABGPQAAPw0AABAAAAAmAAAACAAAAAAAAAAAAAAA"/>
              </a:ext>
            </a:extLst>
          </p:cNvSpPr>
          <p:nvPr>
            <p:ph type="title"/>
          </p:nvPr>
        </p:nvSpPr>
        <p:spPr/>
        <p:txBody>
          <a:bodyPr/>
          <a:lstStyle/>
          <a:p>
            <a:pPr>
              <a:defRPr lang="en-us"/>
            </a:pPr>
            <a:endParaRP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6OPOA8zMzADAwP8Af39/AAAAAAAAAAAAAAAAAAAAAAAAAAAAIQAAABgAAAAUAAAAug0AADoQAABGPQAATyMAABAAAAAmAAAACAAAAAAAAAAAAAAA"/>
              </a:ext>
            </a:extLst>
          </p:cNvSpPr>
          <p:nvPr>
            <p:ph type="body" idx="1"/>
          </p:nvPr>
        </p:nvSpPr>
        <p:spPr/>
        <p:txBody>
          <a:bodyPr/>
          <a:lstStyle/>
          <a:p>
            <a:pPr>
              <a:defRPr lang="en-us"/>
            </a:pPr>
            <a:endParaRPr/>
          </a:p>
        </p:txBody>
      </p:sp>
      <p:sp useBgFill="1">
        <p:nvSpPr>
          <p:cNvPr id="4" name="Rectangle 3"/>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EAAAAJAAAA////AP///wgAAAAAAAAAAAAAAAAAAAAAAAAAAAAAAAAAAAAAeAAAAAEAAABAAAAAAAAAAAAAAABaAAAAAAAAAAAAAAAAAAAAAAAAAAAAAAAAAAAAAAAAAAAAAAAAAAAAAAAAAAAAAAAAAAAAAAAAAAAAAAAAAAAAAAAAAAAAAAAAAAAAFAAAADwAAAAAAAAAAAAAALd4FgA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Ld4FgB/f38A6OPOA8zMzADAwP8Af39/AAAAAAAAAAAAAAAAAAAAAAAAAAAAIQAAABgAAAAUAAAAAAAAAAAAAAAASwAAMCoAABAAAAAmAAAACAAAAP//////////"/>
              </a:ext>
            </a:extLst>
          </p:cNvSpPr>
          <p:nvPr/>
        </p:nvSpPr>
        <p:spPr>
          <a:xfrm>
            <a:off x="0" y="0"/>
            <a:ext cx="12192000" cy="6858000"/>
          </a:xfrm>
          <a:prstGeom prst="rect">
            <a:avLst/>
          </a:prstGeom>
          <a:ln>
            <a:noFill/>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5" name="Rectangle 4"/>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EAAAAAAAAASlNWC////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SlNWBP///wEAAAAAAAAAAAAAAAAAAAAAAAAAAAAAAAAAAAAAAAAAAAAAAAJ/f38A6OPOA8zMzADAwP8Af39/AAAAAAAAAAAAAAAAAAAAAAAAAAAAIQAAABgAAAAUAAAAAAAAAAAAAACiHAAAMCoAABAAAAAmAAAACAAAAP//////////"/>
              </a:ext>
            </a:extLst>
          </p:cNvSpPr>
          <p:nvPr/>
        </p:nvSpPr>
        <p:spPr>
          <a:xfrm>
            <a:off x="0" y="0"/>
            <a:ext cx="4654550" cy="6858000"/>
          </a:xfrm>
          <a:prstGeom prst="rect">
            <a:avLst/>
          </a:prstGeom>
          <a:solidFill>
            <a:schemeClr val="tx2"/>
          </a:solidFill>
          <a:ln>
            <a:noFill/>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6" name="Title 1"/>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sAEAACABAACwAQAAIAEAAAAAAAAB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BAAAAAAAAAP///wgy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qIdBf///wEAAAAAAAAAAAAAAAAAAAAAAAAAAAAAAAAAAAAAAAAAAP///wF/f38A6OPOA8zMzADAwP8Af39/AAAAAAAAAAAAAAAAAAAAAAAAAAAAIQAAABgAAAAUAAAA9QMAAAsFAAD4GAAAzxgAABAAAAAmAAAACAAAAP//////////"/>
              </a:ext>
            </a:extLst>
          </p:cNvSpPr>
          <p:nvPr/>
        </p:nvSpPr>
        <p:spPr>
          <a:xfrm>
            <a:off x="643255" y="819785"/>
            <a:ext cx="3415665" cy="3213100"/>
          </a:xfrm>
          <a:prstGeom prst="rect">
            <a:avLst/>
          </a:prstGeom>
          <a:noFill/>
          <a:ln w="31750" cap="flat" cmpd="sng" algn="ctr">
            <a:solidFill>
              <a:schemeClr val="bg1"/>
            </a:solidFill>
            <a:prstDash val="solid"/>
            <a:headEnd type="none"/>
            <a:tailEnd type="none"/>
          </a:ln>
          <a:effectLst/>
        </p:spPr>
        <p:txBody>
          <a:bodyPr vert="horz" wrap="square" lIns="274320" tIns="182880" rIns="274320" bIns="182880" numCol="1" spcCol="215900" anchor="ctr"/>
          <a:lstStyle>
            <a:lvl1pPr algn="ctr" defTabSz="914400">
              <a:lnSpc>
                <a:spcPct val="90000"/>
              </a:lnSpc>
              <a:spcBef>
                <a:spcPts val="0"/>
              </a:spcBef>
              <a:buNone/>
              <a:tabLst/>
              <a:defRPr lang="en-us" sz="2800" kern="1" cap="all" spc="40" baseline="0">
                <a:solidFill>
                  <a:srgbClr val="262626"/>
                </a:solidFill>
                <a:latin typeface="Gill Sans MT" charset="0"/>
                <a:ea typeface="Gill Sans MT" charset="0"/>
                <a:cs typeface="Gill Sans MT"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rPr lang="en-us" sz="2900" cap="all">
                <a:solidFill>
                  <a:schemeClr val="bg1"/>
                </a:solidFill>
              </a:rPr>
              <a:t>Scrolling </a:t>
            </a:r>
          </a:p>
        </p:txBody>
      </p:sp>
      <p:sp>
        <p:nvSpPr>
          <p:cNvPr id="7" name="Content Placeholder 2"/>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6OPOA8zMzADAwP8Af39/AAAAAAAAAAAAAAAAAAAAAAAAAAAAIQAAABgAAAAUAAAAfwoAACMOAACBQAAA2R8AABAAAAAmAAAACAAAAP//////////"/>
              </a:ext>
            </a:extLst>
          </p:cNvSpPr>
          <p:nvPr/>
        </p:nvSpPr>
        <p:spPr>
          <a:xfrm>
            <a:off x="1706245" y="2298065"/>
            <a:ext cx="8779510" cy="2879090"/>
          </a:xfrm>
          <a:prstGeom prst="rect">
            <a:avLst/>
          </a:prstGeom>
          <a:noFill/>
          <a:ln>
            <a:noFill/>
          </a:ln>
          <a:effectLst/>
        </p:spPr>
        <p:txBody>
          <a:bodyPr vert="horz" wrap="square" lIns="91440" tIns="45720" rIns="91440" bIns="45720" numCol="1" spcCol="215900" anchor="t"/>
          <a:lstStyle>
            <a:lvl1pPr marL="228600" indent="-228600" algn="l" defTabSz="914400">
              <a:lnSpc>
                <a:spcPct val="100000"/>
              </a:lnSpc>
              <a:spcBef>
                <a:spcPts val="1000"/>
              </a:spcBef>
              <a:buClr>
                <a:schemeClr val="accent2"/>
              </a:buClr>
              <a:buFont typeface="Arial" pitchFamily="2" charset="0"/>
              <a:buChar char="•"/>
              <a:tabLst/>
              <a:defRPr lang="en-us" sz="1800" kern="1" cap="none">
                <a:solidFill>
                  <a:srgbClr val="262626"/>
                </a:solidFill>
                <a:latin typeface="Gill Sans MT" charset="0"/>
                <a:ea typeface="Gill Sans MT" charset="0"/>
                <a:cs typeface="Gill Sans MT" charset="0"/>
              </a:defRPr>
            </a:lvl1pPr>
            <a:lvl2pPr marL="4572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2pPr>
            <a:lvl3pPr marL="6858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3pPr>
            <a:lvl4pPr marL="9144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4pPr>
            <a:lvl5pPr marL="11430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5pPr>
            <a:lvl6pPr marL="1313180" indent="-228600" algn="l" defTabSz="914400">
              <a:lnSpc>
                <a:spcPct val="100000"/>
              </a:lnSpc>
              <a:spcBef>
                <a:spcPts val="1000"/>
              </a:spcBef>
              <a:buClr>
                <a:schemeClr val="accent2"/>
              </a:buClr>
              <a:buFont typeface="Arial" pitchFamily="2" charset="0"/>
              <a:buChar char="•"/>
              <a:tabLst/>
              <a:defRPr lang="en-us" sz="1600" kern="1" cap="none">
                <a:solidFill>
                  <a:schemeClr val="tx1"/>
                </a:solidFill>
                <a:latin typeface="Gill Sans MT" charset="0"/>
                <a:ea typeface="Gill Sans MT" charset="0"/>
                <a:cs typeface="Gill Sans MT" charset="0"/>
              </a:defRPr>
            </a:lvl6pPr>
            <a:lvl7pPr marL="1484630" indent="-228600" algn="l" defTabSz="914400">
              <a:lnSpc>
                <a:spcPct val="100000"/>
              </a:lnSpc>
              <a:spcBef>
                <a:spcPts val="1000"/>
              </a:spcBef>
              <a:buClr>
                <a:schemeClr val="accent2"/>
              </a:buClr>
              <a:buFont typeface="Arial" pitchFamily="2" charset="0"/>
              <a:buChar char="•"/>
              <a:tabLst/>
              <a:defRPr lang="en-us" sz="1600" kern="1" cap="none">
                <a:solidFill>
                  <a:schemeClr val="tx1"/>
                </a:solidFill>
                <a:latin typeface="Gill Sans MT" charset="0"/>
                <a:ea typeface="Gill Sans MT" charset="0"/>
                <a:cs typeface="Gill Sans MT" charset="0"/>
              </a:defRPr>
            </a:lvl7pPr>
            <a:lvl8pPr marL="1657350" indent="-228600" algn="l" defTabSz="914400">
              <a:lnSpc>
                <a:spcPct val="100000"/>
              </a:lnSpc>
              <a:spcBef>
                <a:spcPts val="1000"/>
              </a:spcBef>
              <a:buClr>
                <a:schemeClr val="accent2"/>
              </a:buClr>
              <a:buFont typeface="Arial" pitchFamily="2" charset="0"/>
              <a:buChar char="•"/>
              <a:tabLst/>
              <a:defRPr lang="en-us" sz="1600" kern="1" cap="none" baseline="0">
                <a:solidFill>
                  <a:schemeClr val="tx1"/>
                </a:solidFill>
                <a:latin typeface="Gill Sans MT" charset="0"/>
                <a:ea typeface="Gill Sans MT" charset="0"/>
                <a:cs typeface="Gill Sans MT" charset="0"/>
              </a:defRPr>
            </a:lvl8pPr>
            <a:lvl9pPr marL="1882775" indent="-228600" algn="l" defTabSz="914400">
              <a:lnSpc>
                <a:spcPct val="100000"/>
              </a:lnSpc>
              <a:spcBef>
                <a:spcPts val="1000"/>
              </a:spcBef>
              <a:buClr>
                <a:schemeClr val="accent2"/>
              </a:buClr>
              <a:buFont typeface="Arial" pitchFamily="2" charset="0"/>
              <a:buChar char="•"/>
              <a:tabLst/>
              <a:defRPr lang="en-us" sz="1600" kern="1" cap="none" baseline="0">
                <a:solidFill>
                  <a:schemeClr val="tx1"/>
                </a:solidFill>
                <a:latin typeface="Gill Sans MT" charset="0"/>
                <a:ea typeface="Gill Sans MT" charset="0"/>
                <a:cs typeface="Gill Sans MT" charset="0"/>
              </a:defRPr>
            </a:lvl9pPr>
          </a:lstStyle>
          <a:p>
            <a:pPr>
              <a:defRPr lang="en-us"/>
            </a:pPr>
            <a:endParaRPr lang="en-us" cap="none">
              <a:solidFill>
                <a:srgbClr val="404040"/>
              </a:solidFill>
            </a:endParaRPr>
          </a:p>
        </p:txBody>
      </p:sp>
      <p:pic>
        <p:nvPicPr>
          <p:cNvPr id="8" name="Picture 8"/>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7_+iQaZhMAAAAlAAAAEQAAAC0AAAAAkAAAAEgAAACQAAAASAAAAAAAAAAA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aiHQX///8BAAAAAAAAAAAAAAAAAAAAAAAAAAAAAAAAAAAAAAAAAAAAAAACf39/AOjjzgPMzMwAwMD/AH9/fwAAAAAAAAAAAAAAAAD///8AAAAAACEAAAAYAAAAFAAAAKIcAAAAAAAAAEsAADAqAAAQAAAAJgAAAAgAAAD//////////w=="/>
              </a:ext>
            </a:extLst>
          </p:cNvPicPr>
          <p:nvPr/>
        </p:nvPicPr>
        <p:blipFill>
          <a:blip r:embed="rId2"/>
          <a:stretch>
            <a:fillRect/>
          </a:stretch>
        </p:blipFill>
        <p:spPr>
          <a:xfrm>
            <a:off x="4654550" y="0"/>
            <a:ext cx="7537450" cy="6858000"/>
          </a:xfrm>
          <a:prstGeom prst="rect">
            <a:avLst/>
          </a:prstGeom>
          <a:noFill/>
          <a:ln>
            <a:noFill/>
          </a:ln>
          <a:effectLst/>
        </p:spPr>
      </p:pic>
    </p:spTree>
  </p:cSld>
  <p:clrMapOvr>
    <a:masterClrMapping/>
  </p:clrMapOvr>
  <mc:AlternateContent xmlns:mc="http://schemas.openxmlformats.org/markup-compatibility/2006">
    <mc:Choice xmlns:p14="http://schemas.microsoft.com/office/powerpoint/2010/main" Requires="p14">
      <p:transition spd="slow" p14:dur="1500">
        <p14:doors/>
        <p:extLst>
          <p:ext uri="smNativeData">
            <pr:smNativeData xmlns="smNativeData" xmlns:pr="smNativeData" xmlns:p15="http://schemas.microsoft.com/office/powerpoint/2012/main" val="+iQaZgAAAADcBQAAAAAAAFYAAAAAAAAAAAAAAAAAAAAAAAAAAQAAAAAAAAAAAAAAAAAAAAAAAAAAAAAA"/>
          </p:ext>
        </p:extLst>
      </p:transition>
    </mc:Choice>
    <mc:Fallback>
      <p:transition spd="slow">
        <p:fade/>
        <p:extLst>
          <p:ext uri="smNativeData">
            <pr:smNativeData xmlns="smNativeData" xmlns:pr="smNativeData" xmlns:p15="http://schemas.microsoft.com/office/powerpoint/2012/main" xmlns:p14="http://schemas.microsoft.com/office/powerpoint/2010/main" val="+iQaZgAAAADcBQAAAAAAAFYAAAAAAAAAAAAAAAAAAAAAAAAAAQAAAAAAAAAAAAAAAAAAAAAAAAAAAAAA"/>
          </p:ext>
        </p:extLs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EAAAAAAAAAm6+1Df///wgAAAAAAAAAAAAAAAAAAAAAAAAAAAAAAAAAAAAAZAAAAAEAAABAAAAAAAAAAAAAAAAAAAAAAAAAAAAAAAAAAAAAAAAAAAAAAAAAAAAAAAAAAAAAAAAAAAAAAAAAAAAAAAAAAAAAAAAAAAAAAAAAAAAAAAAAAAAAAAAAAAAAFAAAADwAAAAAAAAAAAAAALd4FgA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6+1Bv///wEAAAAAAAAAAAAAAAAAAAAAAAAAAAAAAAAAAAAAAAAAALd4FgB/f38A6OPOA8zMzADAwP8Af39/AAAAAAAAAAAAAAAAAAAAAAAAAAAAIQAAABgAAAAUAAAAAAAAAAAAAAAASwAAMCoAABAAAAAmAAAACAAAAP//////////"/>
              </a:ext>
            </a:extLst>
          </p:cNvSpPr>
          <p:nvPr/>
        </p:nvSpPr>
        <p:spPr>
          <a:xfrm>
            <a:off x="0" y="0"/>
            <a:ext cx="12192000" cy="6858000"/>
          </a:xfrm>
          <a:prstGeom prst="rect">
            <a:avLst/>
          </a:prstGeom>
          <a:solidFill>
            <a:schemeClr val="accent2"/>
          </a:solidFill>
          <a:ln>
            <a:noFill/>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3" name="Rectangle 6"/>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EAAAAAAAAA////AP///wgAAAAAAAAAAAAAAAAAAAAAAAAAAAAAAAAAAAAAZAAAAAEAAABAAAAAAAAAAAAAAAAAAAAAAAAAAAAAAAAAAAAAAAAAAAAAAAAAAAAAAAAAAAAAAAAAAAAAAAAAAAAAAAAAAAAAAAAAAAAAAAAAAAAAAAAAAAAAAAAAAAAAFAAAADwAAAAAAAAAAAAAALd4FgA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Ld4FgB/f38A6OPOA8zMzADAwP8Af39/AAAAAAAAAAAAAAAAAAAAAAAAAAAAIQAAABgAAAAUAAAAsAcAAK4HAABQQwAAgiIAABAAAAAmAAAACAAAAP//////////"/>
              </a:ext>
            </a:extLst>
          </p:cNvSpPr>
          <p:nvPr/>
        </p:nvSpPr>
        <p:spPr>
          <a:xfrm>
            <a:off x="1249680" y="1248410"/>
            <a:ext cx="9692640" cy="4361180"/>
          </a:xfrm>
          <a:prstGeom prst="rect">
            <a:avLst/>
          </a:prstGeom>
          <a:solidFill>
            <a:srgbClr val="FFFFFF"/>
          </a:solidFill>
          <a:ln>
            <a:noFill/>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4" name="Rectangle 7"/>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BAAAAAAAAAP///wAy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qIdBf///wEAAAAAAAAAAAAAAAAAAAAAAAAAAAAAAAAAAAAAAAAAAP///wB/f38A6OPOA8zMzADAwP8Af39/AAAAAAAAAAAAAAAAAAAAAAAAAAAAIQAAABgAAAAUAAAAiQYAAIYGAAB3RAAAqiMAABAAAAAmAAAACAAAAP//////////"/>
              </a:ext>
            </a:extLst>
          </p:cNvSpPr>
          <p:nvPr/>
        </p:nvSpPr>
        <p:spPr>
          <a:xfrm>
            <a:off x="1062355" y="1060450"/>
            <a:ext cx="10067290" cy="4737100"/>
          </a:xfrm>
          <a:prstGeom prst="rect">
            <a:avLst/>
          </a:prstGeom>
          <a:noFill/>
          <a:ln w="31750" cap="flat" cmpd="sng" algn="ctr">
            <a:solidFill>
              <a:srgbClr val="FFFFFF"/>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5" name="Title 1"/>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IAEAACABAAAgAQAAIAEAAAAAAAAB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BAAAAAAAAAEBAQAAy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EBAQAB/f38A6OPOA8zMzADAwP8Af39/AAAAAAAAAAAAAAAAAAAAAAAAAAAAIQAAABgAAAAUAAAAIA0AAFv///+tPAAAqwYAABAAAAAmAAAACAAAAP//////////"/>
              </a:ext>
            </a:extLst>
          </p:cNvSpPr>
          <p:nvPr/>
        </p:nvSpPr>
        <p:spPr>
          <a:xfrm>
            <a:off x="2133600" y="-104775"/>
            <a:ext cx="7729855" cy="1188720"/>
          </a:xfrm>
          <a:prstGeom prst="rect">
            <a:avLst/>
          </a:prstGeom>
          <a:solidFill>
            <a:srgbClr val="FFFFFF"/>
          </a:solidFill>
          <a:ln w="31750" cap="flat" cmpd="sng" algn="ctr">
            <a:solidFill>
              <a:srgbClr val="404040"/>
            </a:solidFill>
            <a:prstDash val="solid"/>
            <a:headEnd type="none"/>
            <a:tailEnd type="none"/>
          </a:ln>
          <a:effectLst/>
        </p:spPr>
        <p:txBody>
          <a:bodyPr vert="horz" wrap="square" lIns="182880" tIns="182880" rIns="182880" bIns="182880" numCol="1" spcCol="215900" anchor="ctr"/>
          <a:lstStyle>
            <a:lvl1pPr algn="ctr" defTabSz="914400">
              <a:lnSpc>
                <a:spcPct val="90000"/>
              </a:lnSpc>
              <a:spcBef>
                <a:spcPts val="0"/>
              </a:spcBef>
              <a:buNone/>
              <a:tabLst/>
              <a:defRPr lang="en-us" sz="2800" kern="1" cap="all" spc="40" baseline="0">
                <a:solidFill>
                  <a:srgbClr val="262626"/>
                </a:solidFill>
                <a:latin typeface="Gill Sans MT" charset="0"/>
                <a:ea typeface="Gill Sans MT" charset="0"/>
                <a:cs typeface="Gill Sans MT"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7. Applications </a:t>
            </a:r>
          </a:p>
        </p:txBody>
      </p:sp>
      <p:sp>
        <p:nvSpPr>
          <p:cNvPr id="6" name="Content Placeholder 2"/>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6OPOA8zMzADAwP8Af39/AAAAAAAAAAAAAAAAAAAAAAAAAAAAIQAAABgAAAAUAAAAfwoAABgOAACBQAAAzx8AABAAAAAmAAAACAAAAP//////////"/>
              </a:ext>
            </a:extLst>
          </p:cNvSpPr>
          <p:nvPr/>
        </p:nvSpPr>
        <p:spPr>
          <a:xfrm>
            <a:off x="1706245" y="2291080"/>
            <a:ext cx="8779510" cy="2879725"/>
          </a:xfrm>
          <a:prstGeom prst="rect">
            <a:avLst/>
          </a:prstGeom>
          <a:noFill/>
          <a:ln>
            <a:noFill/>
          </a:ln>
          <a:effectLst/>
        </p:spPr>
        <p:txBody>
          <a:bodyPr vert="horz" wrap="square" lIns="91440" tIns="45720" rIns="91440" bIns="45720" numCol="1" spcCol="215900" anchor="t"/>
          <a:lstStyle>
            <a:lvl1pPr marL="228600" indent="-228600" algn="l" defTabSz="914400">
              <a:lnSpc>
                <a:spcPct val="100000"/>
              </a:lnSpc>
              <a:spcBef>
                <a:spcPts val="1000"/>
              </a:spcBef>
              <a:buClr>
                <a:schemeClr val="accent2"/>
              </a:buClr>
              <a:buFont typeface="Arial" pitchFamily="2" charset="0"/>
              <a:buChar char="•"/>
              <a:tabLst/>
              <a:defRPr lang="en-us" sz="1800" kern="1" cap="none">
                <a:solidFill>
                  <a:srgbClr val="262626"/>
                </a:solidFill>
                <a:latin typeface="Gill Sans MT" charset="0"/>
                <a:ea typeface="Gill Sans MT" charset="0"/>
                <a:cs typeface="Gill Sans MT" charset="0"/>
              </a:defRPr>
            </a:lvl1pPr>
            <a:lvl2pPr marL="4572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2pPr>
            <a:lvl3pPr marL="6858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3pPr>
            <a:lvl4pPr marL="9144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4pPr>
            <a:lvl5pPr marL="11430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5pPr>
            <a:lvl6pPr marL="1313180" indent="-228600" algn="l" defTabSz="914400">
              <a:lnSpc>
                <a:spcPct val="100000"/>
              </a:lnSpc>
              <a:spcBef>
                <a:spcPts val="1000"/>
              </a:spcBef>
              <a:buClr>
                <a:schemeClr val="accent2"/>
              </a:buClr>
              <a:buFont typeface="Arial" pitchFamily="2" charset="0"/>
              <a:buChar char="•"/>
              <a:tabLst/>
              <a:defRPr lang="en-us" sz="1600" kern="1" cap="none">
                <a:solidFill>
                  <a:schemeClr val="tx1"/>
                </a:solidFill>
                <a:latin typeface="Gill Sans MT" charset="0"/>
                <a:ea typeface="Gill Sans MT" charset="0"/>
                <a:cs typeface="Gill Sans MT" charset="0"/>
              </a:defRPr>
            </a:lvl6pPr>
            <a:lvl7pPr marL="1484630" indent="-228600" algn="l" defTabSz="914400">
              <a:lnSpc>
                <a:spcPct val="100000"/>
              </a:lnSpc>
              <a:spcBef>
                <a:spcPts val="1000"/>
              </a:spcBef>
              <a:buClr>
                <a:schemeClr val="accent2"/>
              </a:buClr>
              <a:buFont typeface="Arial" pitchFamily="2" charset="0"/>
              <a:buChar char="•"/>
              <a:tabLst/>
              <a:defRPr lang="en-us" sz="1600" kern="1" cap="none">
                <a:solidFill>
                  <a:schemeClr val="tx1"/>
                </a:solidFill>
                <a:latin typeface="Gill Sans MT" charset="0"/>
                <a:ea typeface="Gill Sans MT" charset="0"/>
                <a:cs typeface="Gill Sans MT" charset="0"/>
              </a:defRPr>
            </a:lvl7pPr>
            <a:lvl8pPr marL="1657350" indent="-228600" algn="l" defTabSz="914400">
              <a:lnSpc>
                <a:spcPct val="100000"/>
              </a:lnSpc>
              <a:spcBef>
                <a:spcPts val="1000"/>
              </a:spcBef>
              <a:buClr>
                <a:schemeClr val="accent2"/>
              </a:buClr>
              <a:buFont typeface="Arial" pitchFamily="2" charset="0"/>
              <a:buChar char="•"/>
              <a:tabLst/>
              <a:defRPr lang="en-us" sz="1600" kern="1" cap="none" baseline="0">
                <a:solidFill>
                  <a:schemeClr val="tx1"/>
                </a:solidFill>
                <a:latin typeface="Gill Sans MT" charset="0"/>
                <a:ea typeface="Gill Sans MT" charset="0"/>
                <a:cs typeface="Gill Sans MT" charset="0"/>
              </a:defRPr>
            </a:lvl8pPr>
            <a:lvl9pPr marL="1882775" indent="-228600" algn="l" defTabSz="914400">
              <a:lnSpc>
                <a:spcPct val="100000"/>
              </a:lnSpc>
              <a:spcBef>
                <a:spcPts val="1000"/>
              </a:spcBef>
              <a:buClr>
                <a:schemeClr val="accent2"/>
              </a:buClr>
              <a:buFont typeface="Arial" pitchFamily="2" charset="0"/>
              <a:buChar char="•"/>
              <a:tabLst/>
              <a:defRPr lang="en-us" sz="1600" kern="1" cap="none" baseline="0">
                <a:solidFill>
                  <a:schemeClr val="tx1"/>
                </a:solidFill>
                <a:latin typeface="Gill Sans MT" charset="0"/>
                <a:ea typeface="Gill Sans MT" charset="0"/>
                <a:cs typeface="Gill Sans MT" charset="0"/>
              </a:defRPr>
            </a:lvl9pPr>
          </a:lstStyle>
          <a:p>
            <a:pPr>
              <a:defRPr lang="en-us"/>
            </a:pPr>
            <a:endParaRPr lang="en-us" cap="none">
              <a:solidFill>
                <a:srgbClr val="404040"/>
              </a:solidFill>
            </a:endParaRPr>
          </a:p>
        </p:txBody>
      </p:sp>
      <p:sp>
        <p:nvSpPr>
          <p:cNvPr id="7" name="TextBox 10"/>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E0AAAAAkAAAAEgAAACQAAAASAAAAAAAAAAA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qIdBf///wEAAAAAAAAAAAAAAAAAAAAAAAAAAAAAAAAAAAAAAAAAAAAAAAB/f38A6OPOA8zMzADAwP8Af39/AAAAAAAAAAAAAAAAAAAAAAAAAAAAIQAAABgAAAAUAAAAnAgAANEJAABkQgAAvB8AAAAgAAAmAAAACAAAAP//////////"/>
              </a:ext>
            </a:extLst>
          </p:cNvSpPr>
          <p:nvPr/>
        </p:nvSpPr>
        <p:spPr>
          <a:xfrm>
            <a:off x="1399540" y="1595755"/>
            <a:ext cx="9392920" cy="3562985"/>
          </a:xfrm>
          <a:prstGeom prst="rect">
            <a:avLst/>
          </a:prstGeom>
          <a:noFill/>
          <a:ln>
            <a:noFill/>
          </a:ln>
          <a:effectLst/>
        </p:spPr>
        <p:txBody>
          <a:bodyPr vert="horz" wrap="square" lIns="91440" tIns="45720" rIns="91440" bIns="45720" numCol="1" spcCol="215900" anchor="t"/>
          <a:lstStyle/>
          <a:p>
            <a:pPr marL="393700" marR="478790" indent="240665" algn="just">
              <a:lnSpc>
                <a:spcPct val="115000"/>
              </a:lnSpc>
              <a:spcAft>
                <a:spcPts val="0"/>
              </a:spcAft>
              <a:defRPr lang="en-us"/>
            </a:pPr>
            <a:endParaRPr/>
          </a:p>
          <a:p>
            <a:pPr marL="393700" marR="478790" indent="240665" algn="just">
              <a:lnSpc>
                <a:spcPct val="115000"/>
              </a:lnSpc>
              <a:spcAft>
                <a:spcPts val="0"/>
              </a:spcAft>
              <a:defRPr lang="en-us"/>
            </a:pPr>
            <a:r>
              <a:rPr lang="en-us" cap="none">
                <a:solidFill>
                  <a:srgbClr val="262626"/>
                </a:solidFill>
                <a:latin typeface="Times New Roman" pitchFamily="1" charset="0"/>
                <a:ea typeface="Gill Sans MT" charset="0"/>
                <a:cs typeface="Gill Sans MT" charset="0"/>
              </a:rPr>
              <a:t>1.  Remote Control</a:t>
            </a:r>
          </a:p>
          <a:p>
            <a:pPr marL="393700" marR="478790" indent="240665" algn="just">
              <a:lnSpc>
                <a:spcPct val="115000"/>
              </a:lnSpc>
              <a:spcAft>
                <a:spcPts val="0"/>
              </a:spcAft>
              <a:defRPr lang="en-us" cap="none">
                <a:solidFill>
                  <a:srgbClr val="262626"/>
                </a:solidFill>
                <a:latin typeface="Times New Roman" pitchFamily="1" charset="0"/>
                <a:ea typeface="Gill Sans MT" charset="0"/>
                <a:cs typeface="Gill Sans MT" charset="0"/>
              </a:defRPr>
            </a:pPr>
            <a:endParaRPr lang="en-us" cap="none">
              <a:solidFill>
                <a:srgbClr val="262626"/>
              </a:solidFill>
              <a:latin typeface="Times New Roman" pitchFamily="1" charset="0"/>
              <a:ea typeface="Gill Sans MT" charset="0"/>
              <a:cs typeface="Gill Sans MT" charset="0"/>
            </a:endParaRPr>
          </a:p>
          <a:p>
            <a:pPr marL="393700" marR="478790" indent="240665" algn="just">
              <a:lnSpc>
                <a:spcPct val="115000"/>
              </a:lnSpc>
              <a:spcAft>
                <a:spcPts val="0"/>
              </a:spcAft>
              <a:defRPr lang="en-us" cap="none">
                <a:solidFill>
                  <a:srgbClr val="262626"/>
                </a:solidFill>
                <a:latin typeface="Times New Roman" pitchFamily="1" charset="0"/>
                <a:ea typeface="Gill Sans MT" charset="0"/>
                <a:cs typeface="Gill Sans MT" charset="0"/>
              </a:defRPr>
            </a:pPr>
            <a:r>
              <a:t>2. Gesture-Based Interaction</a:t>
            </a:r>
          </a:p>
          <a:p>
            <a:pPr marL="393700" marR="478790" indent="240665" algn="just">
              <a:lnSpc>
                <a:spcPct val="115000"/>
              </a:lnSpc>
              <a:spcAft>
                <a:spcPts val="0"/>
              </a:spcAft>
              <a:defRPr lang="en-us" cap="none">
                <a:solidFill>
                  <a:srgbClr val="262626"/>
                </a:solidFill>
                <a:latin typeface="Times New Roman" pitchFamily="1" charset="0"/>
                <a:ea typeface="Gill Sans MT" charset="0"/>
                <a:cs typeface="Gill Sans MT" charset="0"/>
              </a:defRPr>
            </a:pPr>
            <a:endParaRPr/>
          </a:p>
          <a:p>
            <a:pPr marL="393700" marR="478790" indent="240665" algn="just">
              <a:lnSpc>
                <a:spcPct val="115000"/>
              </a:lnSpc>
              <a:spcAft>
                <a:spcPts val="0"/>
              </a:spcAft>
              <a:defRPr lang="en-us" cap="none">
                <a:solidFill>
                  <a:srgbClr val="262626"/>
                </a:solidFill>
                <a:latin typeface="Times New Roman" pitchFamily="1" charset="0"/>
                <a:ea typeface="Gill Sans MT" charset="0"/>
                <a:cs typeface="Gill Sans MT" charset="0"/>
              </a:defRPr>
            </a:pPr>
            <a:r>
              <a:t>3. Healthcare</a:t>
            </a:r>
          </a:p>
          <a:p>
            <a:pPr marL="393700" marR="478790" indent="240665" algn="just">
              <a:lnSpc>
                <a:spcPct val="115000"/>
              </a:lnSpc>
              <a:spcAft>
                <a:spcPts val="0"/>
              </a:spcAft>
              <a:defRPr lang="en-us" cap="none">
                <a:solidFill>
                  <a:srgbClr val="262626"/>
                </a:solidFill>
                <a:latin typeface="Times New Roman" pitchFamily="1" charset="0"/>
                <a:ea typeface="Gill Sans MT" charset="0"/>
                <a:cs typeface="Gill Sans MT" charset="0"/>
              </a:defRPr>
            </a:pPr>
            <a:endParaRPr/>
          </a:p>
          <a:p>
            <a:pPr marL="393700" marR="478790" indent="240665" algn="just">
              <a:lnSpc>
                <a:spcPct val="115000"/>
              </a:lnSpc>
              <a:spcAft>
                <a:spcPts val="0"/>
              </a:spcAft>
              <a:defRPr lang="en-us" cap="none">
                <a:solidFill>
                  <a:srgbClr val="262626"/>
                </a:solidFill>
                <a:latin typeface="Times New Roman" pitchFamily="1" charset="0"/>
                <a:ea typeface="Gill Sans MT" charset="0"/>
                <a:cs typeface="Gill Sans MT" charset="0"/>
              </a:defRPr>
            </a:pPr>
            <a:r>
              <a:t>4. Gaming</a:t>
            </a:r>
          </a:p>
          <a:p>
            <a:pPr marL="393700" marR="478790" indent="240665" algn="just">
              <a:lnSpc>
                <a:spcPct val="115000"/>
              </a:lnSpc>
              <a:spcAft>
                <a:spcPts val="0"/>
              </a:spcAft>
              <a:defRPr lang="en-us" cap="none">
                <a:solidFill>
                  <a:srgbClr val="262626"/>
                </a:solidFill>
                <a:latin typeface="Times New Roman" pitchFamily="1" charset="0"/>
                <a:ea typeface="Gill Sans MT" charset="0"/>
                <a:cs typeface="Gill Sans MT" charset="0"/>
              </a:defRPr>
            </a:pPr>
            <a:endParaRPr/>
          </a:p>
          <a:p>
            <a:pPr marL="393700" marR="478790" indent="240665" algn="just">
              <a:lnSpc>
                <a:spcPct val="115000"/>
              </a:lnSpc>
              <a:spcAft>
                <a:spcPts val="0"/>
              </a:spcAft>
              <a:defRPr lang="en-us" cap="none">
                <a:solidFill>
                  <a:srgbClr val="262626"/>
                </a:solidFill>
                <a:latin typeface="Times New Roman" pitchFamily="1" charset="0"/>
                <a:ea typeface="Gill Sans MT" charset="0"/>
                <a:cs typeface="Gill Sans MT" charset="0"/>
              </a:defRPr>
            </a:pPr>
            <a:endParaRPr/>
          </a:p>
          <a:p>
            <a:pPr marL="393700" marR="478790" indent="240665" algn="just">
              <a:lnSpc>
                <a:spcPct val="115000"/>
              </a:lnSpc>
              <a:spcAft>
                <a:spcPts val="0"/>
              </a:spcAft>
              <a:defRPr lang="en-us" cap="none">
                <a:solidFill>
                  <a:srgbClr val="262626"/>
                </a:solidFill>
                <a:latin typeface="Times New Roman" pitchFamily="1" charset="0"/>
                <a:ea typeface="Gill Sans MT" charset="0"/>
                <a:cs typeface="Gill Sans MT" charset="0"/>
              </a:defRPr>
            </a:pPr>
            <a:endParaRPr/>
          </a:p>
        </p:txBody>
      </p:sp>
    </p:spTree>
  </p:cSld>
  <p:clrMapOvr>
    <a:masterClrMapping/>
  </p:clrMapOvr>
  <mc:AlternateContent xmlns:mc="http://schemas.openxmlformats.org/markup-compatibility/2006">
    <mc:Choice xmlns:p14="http://schemas.microsoft.com/office/powerpoint/2010/main" Requires="p14">
      <p:transition spd="slow" p14:dur="2000">
        <p14:prism/>
        <p:extLst>
          <p:ext uri="smNativeData">
            <pr:smNativeData xmlns="smNativeData" xmlns:pr="smNativeData" xmlns:p15="http://schemas.microsoft.com/office/powerpoint/2012/main" val="+iQaZgAAAADQBwAAAAAAAE8AAAAAAAAAAAAAAAAAAAAAAAAAAQAAAAAAAAAAAAAAAAAAAAAAAAAAAAAA"/>
          </p:ext>
        </p:extLst>
      </p:transition>
    </mc:Choice>
    <mc:Fallback>
      <p:transition spd="slow">
        <p:fade/>
        <p:extLst>
          <p:ext uri="smNativeData">
            <pr:smNativeData xmlns="smNativeData" xmlns:pr="smNativeData" xmlns:p15="http://schemas.microsoft.com/office/powerpoint/2012/main" xmlns:p14="http://schemas.microsoft.com/office/powerpoint/2010/main" val="+iQaZgAAAADQBwAAAAAAAE8AAAAAAAAAAAAAAAAAAAAAAAAAAQAAAAAAAAAAAAAAAAAAAAAAAAAAAAAA"/>
          </p:ext>
        </p:extLs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EAAAAAAAAAm6+1Df///wgAAAAAAAAAAAAAAAAAAAAAAAAAAAAAAAAAAAAAZAAAAAEAAABAAAAAAAAAAAAAAAAAAAAAAAAAAAAAAAAAAAAAAAAAAAAAAAAAAAAAAAAAAAAAAAAAAAAAAAAAAAAAAAAAAAAAAAAAAAAAAAAAAAAAAAAAAAAAAAAAAAAAFAAAADwAAAAAAAAAAAAAALd4FgA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6+1Bv///wEAAAAAAAAAAAAAAAAAAAAAAAAAAAAAAAAAAAAAAAAAALd4FgB/f38A6OPOA8zMzADAwP8Af39/AAAAAAAAAAAAAAAAAAAAAAAAAAAAIQAAABgAAAAUAAAAAAAAADj///8ASwAAaCkAAAAAAAAmAAAACAAAAP//////////"/>
              </a:ext>
            </a:extLst>
          </p:cNvSpPr>
          <p:nvPr/>
        </p:nvSpPr>
        <p:spPr>
          <a:xfrm>
            <a:off x="0" y="-127000"/>
            <a:ext cx="12192000" cy="6858000"/>
          </a:xfrm>
          <a:prstGeom prst="rect">
            <a:avLst/>
          </a:prstGeom>
          <a:solidFill>
            <a:schemeClr val="accent2"/>
          </a:solidFill>
          <a:ln>
            <a:noFill/>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3" name="Rectangle 6"/>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EAAAAAAAAA////AP///wgAAAAAAAAAAAAAAAAAAAAAAAAAAAAAAAAAAAAAZAAAAAEAAABAAAAAAAAAAAAAAAAAAAAAAAAAAAAAAAAAAAAAAAAAAAAAAAAAAAAAAAAAAAAAAAAAAAAAAAAAAAAAAAAAAAAAAAAAAAAAAAAAAAAAAAAAAAAAAAAAAAAAFAAAADwAAAAAAAAAAAAAALd4FgA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Ld4FgB/f38A6OPOA8zMzADAwP8Af39/AAAAAAAAAAAAAAAAAAAAAAAAAAAAIQAAABgAAAAUAAAAsAcAAK4HAABQQwAAgiIAABAAAAAmAAAACAAAAP//////////"/>
              </a:ext>
            </a:extLst>
          </p:cNvSpPr>
          <p:nvPr/>
        </p:nvSpPr>
        <p:spPr>
          <a:xfrm>
            <a:off x="1249680" y="1248410"/>
            <a:ext cx="9692640" cy="4361180"/>
          </a:xfrm>
          <a:prstGeom prst="rect">
            <a:avLst/>
          </a:prstGeom>
          <a:solidFill>
            <a:srgbClr val="FFFFFF"/>
          </a:solidFill>
          <a:ln>
            <a:noFill/>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4" name="Rectangle 7"/>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BAAAAAAAAAP///wAy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qIdBf///wEAAAAAAAAAAAAAAAAAAAAAAAAAAAAAAAAAAAAAAAAAAP///wB/f38A6OPOA8zMzADAwP8Af39/AAAAAAAAAAAAAAAAAAAAAAAAAAAAIQAAABgAAAAUAAAAiQYAAIYGAAB3RAAAqiMAABAAAAAmAAAACAAAAP//////////"/>
              </a:ext>
            </a:extLst>
          </p:cNvSpPr>
          <p:nvPr/>
        </p:nvSpPr>
        <p:spPr>
          <a:xfrm>
            <a:off x="1062355" y="1060450"/>
            <a:ext cx="10067290" cy="4737100"/>
          </a:xfrm>
          <a:prstGeom prst="rect">
            <a:avLst/>
          </a:prstGeom>
          <a:noFill/>
          <a:ln w="31750" cap="flat" cmpd="sng" algn="ctr">
            <a:solidFill>
              <a:srgbClr val="FFFFFF"/>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5" name="Title 1"/>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IAEAACABAAAgAQAAIAEAAAAAAAAB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BAAAAAAAAAEBAQAAy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EBAQAB/f38A6OPOA8zMzADAwP8Af39/AAAAAAAAAAAAAAAAAAAAAAAAAAAAIQAAABgAAAAUAAAAIA0AAFv///+tPAAAqwYAABAAAAAmAAAACAAAAP//////////"/>
              </a:ext>
            </a:extLst>
          </p:cNvSpPr>
          <p:nvPr/>
        </p:nvSpPr>
        <p:spPr>
          <a:xfrm>
            <a:off x="2133600" y="-104775"/>
            <a:ext cx="7729855" cy="1188720"/>
          </a:xfrm>
          <a:prstGeom prst="rect">
            <a:avLst/>
          </a:prstGeom>
          <a:solidFill>
            <a:srgbClr val="FFFFFF"/>
          </a:solidFill>
          <a:ln w="31750" cap="flat" cmpd="sng" algn="ctr">
            <a:solidFill>
              <a:srgbClr val="404040"/>
            </a:solidFill>
            <a:prstDash val="solid"/>
            <a:headEnd type="none"/>
            <a:tailEnd type="none"/>
          </a:ln>
          <a:effectLst/>
        </p:spPr>
        <p:txBody>
          <a:bodyPr vert="horz" wrap="square" lIns="182880" tIns="182880" rIns="182880" bIns="182880" numCol="1" spcCol="215900" anchor="ctr"/>
          <a:lstStyle>
            <a:lvl1pPr algn="ctr" defTabSz="914400">
              <a:lnSpc>
                <a:spcPct val="90000"/>
              </a:lnSpc>
              <a:spcBef>
                <a:spcPts val="0"/>
              </a:spcBef>
              <a:buNone/>
              <a:tabLst/>
              <a:defRPr lang="en-us" sz="2800" kern="1" cap="all" spc="40" baseline="0">
                <a:solidFill>
                  <a:srgbClr val="262626"/>
                </a:solidFill>
                <a:latin typeface="Gill Sans MT" charset="0"/>
                <a:ea typeface="Gill Sans MT" charset="0"/>
                <a:cs typeface="Gill Sans MT"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8. advantages</a:t>
            </a:r>
          </a:p>
        </p:txBody>
      </p:sp>
      <p:sp>
        <p:nvSpPr>
          <p:cNvPr id="6" name="Content Placeholder 2"/>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6OPOA8zMzADAwP8Af39/AAAAAAAAAAAAAAAAAAAAAAAAAAAAIQAAABgAAAAUAAAAfwoAABgOAACBQAAAzx8AABAAAAAmAAAACAAAAP//////////"/>
              </a:ext>
            </a:extLst>
          </p:cNvSpPr>
          <p:nvPr/>
        </p:nvSpPr>
        <p:spPr>
          <a:xfrm>
            <a:off x="1706245" y="2291080"/>
            <a:ext cx="8779510" cy="2879725"/>
          </a:xfrm>
          <a:prstGeom prst="rect">
            <a:avLst/>
          </a:prstGeom>
          <a:noFill/>
          <a:ln>
            <a:noFill/>
          </a:ln>
          <a:effectLst/>
        </p:spPr>
        <p:txBody>
          <a:bodyPr vert="horz" wrap="square" lIns="91440" tIns="45720" rIns="91440" bIns="45720" numCol="1" spcCol="215900" anchor="t"/>
          <a:lstStyle>
            <a:lvl1pPr marL="228600" indent="-228600" algn="l" defTabSz="914400">
              <a:lnSpc>
                <a:spcPct val="100000"/>
              </a:lnSpc>
              <a:spcBef>
                <a:spcPts val="1000"/>
              </a:spcBef>
              <a:buClr>
                <a:schemeClr val="accent2"/>
              </a:buClr>
              <a:buFont typeface="Arial" pitchFamily="2" charset="0"/>
              <a:buChar char="•"/>
              <a:tabLst/>
              <a:defRPr lang="en-us" sz="1800" kern="1" cap="none">
                <a:solidFill>
                  <a:srgbClr val="262626"/>
                </a:solidFill>
                <a:latin typeface="Gill Sans MT" charset="0"/>
                <a:ea typeface="Gill Sans MT" charset="0"/>
                <a:cs typeface="Gill Sans MT" charset="0"/>
              </a:defRPr>
            </a:lvl1pPr>
            <a:lvl2pPr marL="4572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2pPr>
            <a:lvl3pPr marL="6858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3pPr>
            <a:lvl4pPr marL="9144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4pPr>
            <a:lvl5pPr marL="11430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5pPr>
            <a:lvl6pPr marL="1313180" indent="-228600" algn="l" defTabSz="914400">
              <a:lnSpc>
                <a:spcPct val="100000"/>
              </a:lnSpc>
              <a:spcBef>
                <a:spcPts val="1000"/>
              </a:spcBef>
              <a:buClr>
                <a:schemeClr val="accent2"/>
              </a:buClr>
              <a:buFont typeface="Arial" pitchFamily="2" charset="0"/>
              <a:buChar char="•"/>
              <a:tabLst/>
              <a:defRPr lang="en-us" sz="1600" kern="1" cap="none">
                <a:solidFill>
                  <a:schemeClr val="tx1"/>
                </a:solidFill>
                <a:latin typeface="Gill Sans MT" charset="0"/>
                <a:ea typeface="Gill Sans MT" charset="0"/>
                <a:cs typeface="Gill Sans MT" charset="0"/>
              </a:defRPr>
            </a:lvl6pPr>
            <a:lvl7pPr marL="1484630" indent="-228600" algn="l" defTabSz="914400">
              <a:lnSpc>
                <a:spcPct val="100000"/>
              </a:lnSpc>
              <a:spcBef>
                <a:spcPts val="1000"/>
              </a:spcBef>
              <a:buClr>
                <a:schemeClr val="accent2"/>
              </a:buClr>
              <a:buFont typeface="Arial" pitchFamily="2" charset="0"/>
              <a:buChar char="•"/>
              <a:tabLst/>
              <a:defRPr lang="en-us" sz="1600" kern="1" cap="none">
                <a:solidFill>
                  <a:schemeClr val="tx1"/>
                </a:solidFill>
                <a:latin typeface="Gill Sans MT" charset="0"/>
                <a:ea typeface="Gill Sans MT" charset="0"/>
                <a:cs typeface="Gill Sans MT" charset="0"/>
              </a:defRPr>
            </a:lvl7pPr>
            <a:lvl8pPr marL="1657350" indent="-228600" algn="l" defTabSz="914400">
              <a:lnSpc>
                <a:spcPct val="100000"/>
              </a:lnSpc>
              <a:spcBef>
                <a:spcPts val="1000"/>
              </a:spcBef>
              <a:buClr>
                <a:schemeClr val="accent2"/>
              </a:buClr>
              <a:buFont typeface="Arial" pitchFamily="2" charset="0"/>
              <a:buChar char="•"/>
              <a:tabLst/>
              <a:defRPr lang="en-us" sz="1600" kern="1" cap="none" baseline="0">
                <a:solidFill>
                  <a:schemeClr val="tx1"/>
                </a:solidFill>
                <a:latin typeface="Gill Sans MT" charset="0"/>
                <a:ea typeface="Gill Sans MT" charset="0"/>
                <a:cs typeface="Gill Sans MT" charset="0"/>
              </a:defRPr>
            </a:lvl8pPr>
            <a:lvl9pPr marL="1882775" indent="-228600" algn="l" defTabSz="914400">
              <a:lnSpc>
                <a:spcPct val="100000"/>
              </a:lnSpc>
              <a:spcBef>
                <a:spcPts val="1000"/>
              </a:spcBef>
              <a:buClr>
                <a:schemeClr val="accent2"/>
              </a:buClr>
              <a:buFont typeface="Arial" pitchFamily="2" charset="0"/>
              <a:buChar char="•"/>
              <a:tabLst/>
              <a:defRPr lang="en-us" sz="1600" kern="1" cap="none" baseline="0">
                <a:solidFill>
                  <a:schemeClr val="tx1"/>
                </a:solidFill>
                <a:latin typeface="Gill Sans MT" charset="0"/>
                <a:ea typeface="Gill Sans MT" charset="0"/>
                <a:cs typeface="Gill Sans MT" charset="0"/>
              </a:defRPr>
            </a:lvl9pPr>
          </a:lstStyle>
          <a:p>
            <a:pPr>
              <a:defRPr lang="en-us"/>
            </a:pPr>
            <a:endParaRPr lang="en-us" cap="none">
              <a:solidFill>
                <a:srgbClr val="404040"/>
              </a:solidFill>
            </a:endParaRPr>
          </a:p>
        </p:txBody>
      </p:sp>
      <p:sp>
        <p:nvSpPr>
          <p:cNvPr id="7" name="TextBox 10"/>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E0AAAAAkAAAAEgAAACQAAAASAAAAAAAAAAA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qIdBf///wEAAAAAAAAAAAAAAAAAAAAAAAAAAAAAAAAAAAAAAAAAAAAAAAB/f38A6OPOA8zMzADAwP8Af39/AAAAAAAAAAAAAAAAAAAAAAAAAAAAIQAAABgAAAAUAAAAiAkAAK4HAABQQwAAih8AAAAgAAAmAAAACAAAAP//////////"/>
              </a:ext>
            </a:extLst>
          </p:cNvSpPr>
          <p:nvPr/>
        </p:nvSpPr>
        <p:spPr>
          <a:xfrm>
            <a:off x="1549400" y="1248410"/>
            <a:ext cx="9392920" cy="3878580"/>
          </a:xfrm>
          <a:prstGeom prst="rect">
            <a:avLst/>
          </a:prstGeom>
          <a:noFill/>
          <a:ln>
            <a:noFill/>
          </a:ln>
          <a:effectLst/>
        </p:spPr>
        <p:txBody>
          <a:bodyPr vert="horz" wrap="square" lIns="91440" tIns="45720" rIns="91440" bIns="45720" numCol="1" spcCol="215900" anchor="t"/>
          <a:lstStyle/>
          <a:p>
            <a:pPr marL="393700" marR="478790" indent="240665" algn="just">
              <a:lnSpc>
                <a:spcPct val="115000"/>
              </a:lnSpc>
              <a:spcAft>
                <a:spcPts val="0"/>
              </a:spcAft>
              <a:defRPr lang="en-us"/>
            </a:pPr>
            <a:r>
              <a:rPr lang="en-us" cap="none">
                <a:latin typeface="Times New Roman" pitchFamily="1" charset="0"/>
                <a:ea typeface="Times New Roman" pitchFamily="1" charset="0"/>
                <a:cs typeface="Gill Sans MT" charset="0"/>
              </a:rPr>
              <a:t>1. Playing games</a:t>
            </a:r>
          </a:p>
          <a:p>
            <a:pPr marL="393700" marR="478790" indent="240665" algn="just">
              <a:lnSpc>
                <a:spcPct val="115000"/>
              </a:lnSpc>
              <a:spcAft>
                <a:spcPts val="0"/>
              </a:spcAft>
              <a:defRPr lang="en-us"/>
            </a:pPr>
            <a:r>
              <a:rPr lang="en-us" cap="none">
                <a:latin typeface="Times New Roman" pitchFamily="1" charset="0"/>
                <a:ea typeface="Times New Roman" pitchFamily="1" charset="0"/>
                <a:cs typeface="Gill Sans MT" charset="0"/>
              </a:rPr>
              <a:t>	 Virtual mice can be used to play virtual reality and augmented reality games 				without a physical mouse.</a:t>
            </a:r>
          </a:p>
          <a:p>
            <a:pPr marL="393700" marR="478790" indent="240665" algn="just">
              <a:lnSpc>
                <a:spcPct val="115000"/>
              </a:lnSpc>
              <a:spcAft>
                <a:spcPts val="0"/>
              </a:spcAft>
              <a:defRPr lang="en-us"/>
            </a:pPr>
            <a:endParaRPr lang="en-us" cap="none">
              <a:latin typeface="Times New Roman" pitchFamily="1" charset="0"/>
              <a:ea typeface="Times New Roman" pitchFamily="1" charset="0"/>
              <a:cs typeface="Gill Sans MT" charset="0"/>
            </a:endParaRPr>
          </a:p>
          <a:p>
            <a:pPr marL="393700" marR="478790" indent="240665" algn="just">
              <a:lnSpc>
                <a:spcPct val="115000"/>
              </a:lnSpc>
              <a:spcAft>
                <a:spcPts val="0"/>
              </a:spcAft>
              <a:defRPr lang="en-us"/>
            </a:pPr>
            <a:r>
              <a:rPr lang="en-us" cap="none">
                <a:latin typeface="Times New Roman" pitchFamily="1" charset="0"/>
                <a:ea typeface="Times New Roman" pitchFamily="1" charset="0"/>
                <a:cs typeface="Gill Sans MT" charset="0"/>
              </a:rPr>
              <a:t>2. Controlling the mouse</a:t>
            </a:r>
          </a:p>
          <a:p>
            <a:pPr marL="393700" marR="478790" indent="240665" algn="just">
              <a:lnSpc>
                <a:spcPct val="115000"/>
              </a:lnSpc>
              <a:spcAft>
                <a:spcPts val="0"/>
              </a:spcAft>
              <a:defRPr lang="en-us"/>
            </a:pPr>
            <a:r>
              <a:rPr lang="en-us" cap="none">
                <a:latin typeface="Times New Roman" pitchFamily="1" charset="0"/>
                <a:ea typeface="Times New Roman" pitchFamily="1" charset="0"/>
                <a:cs typeface="Gill Sans MT" charset="0"/>
              </a:rPr>
              <a:t>	People with hand problems can use a virtual mouse to control their computer’s 				mouse functions.</a:t>
            </a:r>
          </a:p>
          <a:p>
            <a:pPr marL="393700" marR="478790" indent="240665" algn="just">
              <a:lnSpc>
                <a:spcPct val="115000"/>
              </a:lnSpc>
              <a:spcAft>
                <a:spcPts val="0"/>
              </a:spcAft>
              <a:defRPr lang="en-us"/>
            </a:pPr>
            <a:endParaRPr lang="en-us" cap="none">
              <a:latin typeface="Times New Roman" pitchFamily="1" charset="0"/>
              <a:ea typeface="Times New Roman" pitchFamily="1" charset="0"/>
              <a:cs typeface="Gill Sans MT" charset="0"/>
            </a:endParaRPr>
          </a:p>
          <a:p>
            <a:pPr marL="393700" marR="478790" indent="240665" algn="just">
              <a:lnSpc>
                <a:spcPct val="115000"/>
              </a:lnSpc>
              <a:spcAft>
                <a:spcPts val="0"/>
              </a:spcAft>
              <a:defRPr lang="en-us"/>
            </a:pPr>
            <a:r>
              <a:rPr lang="en-us" cap="none">
                <a:latin typeface="Times New Roman" pitchFamily="1" charset="0"/>
                <a:ea typeface="Times New Roman" pitchFamily="1" charset="0"/>
                <a:cs typeface="Gill Sans MT" charset="0"/>
              </a:rPr>
              <a:t>3. Reducing the spread of COVID-19</a:t>
            </a:r>
          </a:p>
          <a:p>
            <a:pPr marL="393700" marR="478790" indent="240665" algn="just">
              <a:lnSpc>
                <a:spcPct val="115000"/>
              </a:lnSpc>
              <a:spcAft>
                <a:spcPts val="0"/>
              </a:spcAft>
              <a:defRPr lang="en-us"/>
            </a:pPr>
            <a:r>
              <a:rPr lang="en-us" cap="none">
                <a:latin typeface="Times New Roman" pitchFamily="1" charset="0"/>
                <a:ea typeface="Times New Roman" pitchFamily="1" charset="0"/>
                <a:cs typeface="Gill Sans MT" charset="0"/>
              </a:rPr>
              <a:t>	Virtual mice can be used to reduce the spread of COVID-19 by eliminating the need 			for a physical mouse.</a:t>
            </a:r>
          </a:p>
          <a:p>
            <a:pPr marL="393700" marR="478790" indent="240665" algn="just">
              <a:lnSpc>
                <a:spcPct val="115000"/>
              </a:lnSpc>
              <a:spcAft>
                <a:spcPts val="0"/>
              </a:spcAft>
              <a:defRPr lang="en-us"/>
            </a:pPr>
            <a:endParaRPr lang="en-us" cap="none">
              <a:latin typeface="Times New Roman" pitchFamily="1" charset="0"/>
              <a:ea typeface="Times New Roman" pitchFamily="1" charset="0"/>
              <a:cs typeface="Gill Sans MT" charset="0"/>
            </a:endParaRPr>
          </a:p>
        </p:txBody>
      </p:sp>
    </p:spTree>
  </p:cSld>
  <p:clrMapOvr>
    <a:masterClrMapping/>
  </p:clrMapOvr>
  <mc:AlternateContent xmlns:mc="http://schemas.openxmlformats.org/markup-compatibility/2006">
    <mc:Choice xmlns:p14="http://schemas.microsoft.com/office/powerpoint/2010/main" Requires="p14">
      <p:transition spd="slow" p14:dur="1400">
        <p14:doors/>
        <p:extLst>
          <p:ext uri="smNativeData">
            <pr:smNativeData xmlns="smNativeData" xmlns:pr="smNativeData" xmlns:p15="http://schemas.microsoft.com/office/powerpoint/2012/main" val="+iQaZgAAAAB4BQAAAAAAAFYAAAAAAAAAAAAAAAAAAAAAAAAAAQAAAAAAAAAAAAAAAAAAAAAAAAAAAAAA"/>
          </p:ext>
        </p:extLst>
      </p:transition>
    </mc:Choice>
    <mc:Fallback>
      <p:transition spd="slow">
        <p:fade/>
        <p:extLst>
          <p:ext uri="smNativeData">
            <pr:smNativeData xmlns="smNativeData" xmlns:pr="smNativeData" xmlns:p15="http://schemas.microsoft.com/office/powerpoint/2012/main" xmlns:p14="http://schemas.microsoft.com/office/powerpoint/2010/main" val="+iQaZgAAAAB4BQAAAAAAAFYAAAAAAAAAAAAAAAAAAAAAAAAAAQAAAAAAAAAAAAAAAAAAAAAAAAAAAAAA"/>
          </p:ext>
        </p:extLs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EAAAAAAAAAm6+1Df///wgAAAAAAAAAAAAAAAAAAAAAAAAAAAAAAAAAAAAAZAAAAAEAAABAAAAAAAAAAAAAAAAAAAAAAAAAAAAAAAAAAAAAAAAAAAAAAAAAAAAAAAAAAAAAAAAAAAAAAAAAAAAAAAAAAAAAAAAAAAAAAAAAAAAAAAAAAAAAAAAAAAAAFAAAADwAAAAAAAAAAAAAALd4FgA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6+1Bv///wEAAAAAAAAAAAAAAAAAAAAAAAAAAAAAAAAAAAAAAAAAALd4FgB/f38A6OPOA8zMzADAwP8Af39/AAAAAAAAAAAAAAAAAAAAAAAAAAAAIQAAABgAAAAUAAAAAAAAAAAAAAAASwAAMCoAABAAAAAmAAAACAAAAP//////////"/>
              </a:ext>
            </a:extLst>
          </p:cNvSpPr>
          <p:nvPr/>
        </p:nvSpPr>
        <p:spPr>
          <a:xfrm>
            <a:off x="0" y="0"/>
            <a:ext cx="12192000" cy="6858000"/>
          </a:xfrm>
          <a:prstGeom prst="rect">
            <a:avLst/>
          </a:prstGeom>
          <a:solidFill>
            <a:schemeClr val="accent2"/>
          </a:solidFill>
          <a:ln>
            <a:noFill/>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3" name="Rectangle 6"/>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EAAAAAAAAA////AP///wgAAAAAAAAAAAAAAAAAAAAAAAAAAAAAAAAAAAAAZAAAAAEAAABAAAAAAAAAAAAAAAAAAAAAAAAAAAAAAAAAAAAAAAAAAAAAAAAAAAAAAAAAAAAAAAAAAAAAAAAAAAAAAAAAAAAAAAAAAAAAAAAAAAAAAAAAAAAAAAAAAAAAFAAAADwAAAAAAAAAAAAAALd4FgA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Ld4FgB/f38A6OPOA8zMzADAwP8Af39/AAAAAAAAAAAAAAAAAAAAAAAAAAAAIQAAABgAAAAUAAAAsAcAAK4HAABQQwAAgiIAABAAAAAmAAAACAAAAP//////////"/>
              </a:ext>
            </a:extLst>
          </p:cNvSpPr>
          <p:nvPr/>
        </p:nvSpPr>
        <p:spPr>
          <a:xfrm>
            <a:off x="1249680" y="1248410"/>
            <a:ext cx="9692640" cy="4361180"/>
          </a:xfrm>
          <a:prstGeom prst="rect">
            <a:avLst/>
          </a:prstGeom>
          <a:solidFill>
            <a:srgbClr val="FFFFFF"/>
          </a:solidFill>
          <a:ln>
            <a:noFill/>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4" name="Rectangle 7"/>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BAAAAAAAAAP///wAy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qIdBf///wEAAAAAAAAAAAAAAAAAAAAAAAAAAAAAAAAAAAAAAAAAAP///wB/f38A6OPOA8zMzADAwP8Af39/AAAAAAAAAAAAAAAAAAAAAAAAAAAAIQAAABgAAAAUAAAAiQYAAIYGAAB3RAAAqiMAABAAAAAmAAAACAAAAP//////////"/>
              </a:ext>
            </a:extLst>
          </p:cNvSpPr>
          <p:nvPr/>
        </p:nvSpPr>
        <p:spPr>
          <a:xfrm>
            <a:off x="1062355" y="1060450"/>
            <a:ext cx="10067290" cy="4737100"/>
          </a:xfrm>
          <a:prstGeom prst="rect">
            <a:avLst/>
          </a:prstGeom>
          <a:noFill/>
          <a:ln w="31750" cap="flat" cmpd="sng" algn="ctr">
            <a:solidFill>
              <a:srgbClr val="FFFFFF"/>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5" name="Title 1"/>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IAEAACABAAAgAQAAIAEAAAAAAAAB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BAAAAAAAAAEBAQAAy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EBAQAB/f38A6OPOA8zMzADAwP8Af39/AAAAAAAAAAAAAAAAAAAAAAAAAAAAIQAAABgAAAAUAAAAIA0AAFv///+tPAAAqwYAABAAAAAmAAAACAAAAP//////////"/>
              </a:ext>
            </a:extLst>
          </p:cNvSpPr>
          <p:nvPr/>
        </p:nvSpPr>
        <p:spPr>
          <a:xfrm>
            <a:off x="2133600" y="-104775"/>
            <a:ext cx="7729855" cy="1188720"/>
          </a:xfrm>
          <a:prstGeom prst="rect">
            <a:avLst/>
          </a:prstGeom>
          <a:solidFill>
            <a:srgbClr val="FFFFFF"/>
          </a:solidFill>
          <a:ln w="31750" cap="flat" cmpd="sng" algn="ctr">
            <a:solidFill>
              <a:srgbClr val="404040"/>
            </a:solidFill>
            <a:prstDash val="solid"/>
            <a:headEnd type="none"/>
            <a:tailEnd type="none"/>
          </a:ln>
          <a:effectLst/>
        </p:spPr>
        <p:txBody>
          <a:bodyPr vert="horz" wrap="square" lIns="182880" tIns="182880" rIns="182880" bIns="182880" numCol="1" spcCol="215900" anchor="ctr"/>
          <a:lstStyle>
            <a:lvl1pPr algn="ctr" defTabSz="914400">
              <a:lnSpc>
                <a:spcPct val="90000"/>
              </a:lnSpc>
              <a:spcBef>
                <a:spcPts val="0"/>
              </a:spcBef>
              <a:buNone/>
              <a:tabLst/>
              <a:defRPr lang="en-us" sz="2800" kern="1" cap="all" spc="40" baseline="0">
                <a:solidFill>
                  <a:srgbClr val="262626"/>
                </a:solidFill>
                <a:latin typeface="Gill Sans MT" charset="0"/>
                <a:ea typeface="Gill Sans MT" charset="0"/>
                <a:cs typeface="Gill Sans MT"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9. Limitations </a:t>
            </a:r>
          </a:p>
        </p:txBody>
      </p:sp>
      <p:sp>
        <p:nvSpPr>
          <p:cNvPr id="6" name="Content Placeholder 2"/>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6OPOA8zMzADAwP8Af39/AAAAAAAAAAAAAAAAAAAAAAAAAAAAIQAAABgAAAAUAAAAfwoAABgOAACBQAAAzx8AABAAAAAmAAAACAAAAP//////////"/>
              </a:ext>
            </a:extLst>
          </p:cNvSpPr>
          <p:nvPr/>
        </p:nvSpPr>
        <p:spPr>
          <a:xfrm>
            <a:off x="1706245" y="2291080"/>
            <a:ext cx="8779510" cy="2879725"/>
          </a:xfrm>
          <a:prstGeom prst="rect">
            <a:avLst/>
          </a:prstGeom>
          <a:noFill/>
          <a:ln>
            <a:noFill/>
          </a:ln>
          <a:effectLst/>
        </p:spPr>
        <p:txBody>
          <a:bodyPr vert="horz" wrap="square" lIns="91440" tIns="45720" rIns="91440" bIns="45720" numCol="1" spcCol="215900" anchor="t"/>
          <a:lstStyle>
            <a:lvl1pPr marL="228600" indent="-228600" algn="l" defTabSz="914400">
              <a:lnSpc>
                <a:spcPct val="100000"/>
              </a:lnSpc>
              <a:spcBef>
                <a:spcPts val="1000"/>
              </a:spcBef>
              <a:buClr>
                <a:schemeClr val="accent2"/>
              </a:buClr>
              <a:buFont typeface="Arial" pitchFamily="2" charset="0"/>
              <a:buChar char="•"/>
              <a:tabLst/>
              <a:defRPr lang="en-us" sz="1800" kern="1" cap="none">
                <a:solidFill>
                  <a:srgbClr val="262626"/>
                </a:solidFill>
                <a:latin typeface="Gill Sans MT" charset="0"/>
                <a:ea typeface="Gill Sans MT" charset="0"/>
                <a:cs typeface="Gill Sans MT" charset="0"/>
              </a:defRPr>
            </a:lvl1pPr>
            <a:lvl2pPr marL="4572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2pPr>
            <a:lvl3pPr marL="6858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3pPr>
            <a:lvl4pPr marL="9144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4pPr>
            <a:lvl5pPr marL="11430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5pPr>
            <a:lvl6pPr marL="1313180" indent="-228600" algn="l" defTabSz="914400">
              <a:lnSpc>
                <a:spcPct val="100000"/>
              </a:lnSpc>
              <a:spcBef>
                <a:spcPts val="1000"/>
              </a:spcBef>
              <a:buClr>
                <a:schemeClr val="accent2"/>
              </a:buClr>
              <a:buFont typeface="Arial" pitchFamily="2" charset="0"/>
              <a:buChar char="•"/>
              <a:tabLst/>
              <a:defRPr lang="en-us" sz="1600" kern="1" cap="none">
                <a:solidFill>
                  <a:schemeClr val="tx1"/>
                </a:solidFill>
                <a:latin typeface="Gill Sans MT" charset="0"/>
                <a:ea typeface="Gill Sans MT" charset="0"/>
                <a:cs typeface="Gill Sans MT" charset="0"/>
              </a:defRPr>
            </a:lvl6pPr>
            <a:lvl7pPr marL="1484630" indent="-228600" algn="l" defTabSz="914400">
              <a:lnSpc>
                <a:spcPct val="100000"/>
              </a:lnSpc>
              <a:spcBef>
                <a:spcPts val="1000"/>
              </a:spcBef>
              <a:buClr>
                <a:schemeClr val="accent2"/>
              </a:buClr>
              <a:buFont typeface="Arial" pitchFamily="2" charset="0"/>
              <a:buChar char="•"/>
              <a:tabLst/>
              <a:defRPr lang="en-us" sz="1600" kern="1" cap="none">
                <a:solidFill>
                  <a:schemeClr val="tx1"/>
                </a:solidFill>
                <a:latin typeface="Gill Sans MT" charset="0"/>
                <a:ea typeface="Gill Sans MT" charset="0"/>
                <a:cs typeface="Gill Sans MT" charset="0"/>
              </a:defRPr>
            </a:lvl7pPr>
            <a:lvl8pPr marL="1657350" indent="-228600" algn="l" defTabSz="914400">
              <a:lnSpc>
                <a:spcPct val="100000"/>
              </a:lnSpc>
              <a:spcBef>
                <a:spcPts val="1000"/>
              </a:spcBef>
              <a:buClr>
                <a:schemeClr val="accent2"/>
              </a:buClr>
              <a:buFont typeface="Arial" pitchFamily="2" charset="0"/>
              <a:buChar char="•"/>
              <a:tabLst/>
              <a:defRPr lang="en-us" sz="1600" kern="1" cap="none" baseline="0">
                <a:solidFill>
                  <a:schemeClr val="tx1"/>
                </a:solidFill>
                <a:latin typeface="Gill Sans MT" charset="0"/>
                <a:ea typeface="Gill Sans MT" charset="0"/>
                <a:cs typeface="Gill Sans MT" charset="0"/>
              </a:defRPr>
            </a:lvl8pPr>
            <a:lvl9pPr marL="1882775" indent="-228600" algn="l" defTabSz="914400">
              <a:lnSpc>
                <a:spcPct val="100000"/>
              </a:lnSpc>
              <a:spcBef>
                <a:spcPts val="1000"/>
              </a:spcBef>
              <a:buClr>
                <a:schemeClr val="accent2"/>
              </a:buClr>
              <a:buFont typeface="Arial" pitchFamily="2" charset="0"/>
              <a:buChar char="•"/>
              <a:tabLst/>
              <a:defRPr lang="en-us" sz="1600" kern="1" cap="none" baseline="0">
                <a:solidFill>
                  <a:schemeClr val="tx1"/>
                </a:solidFill>
                <a:latin typeface="Gill Sans MT" charset="0"/>
                <a:ea typeface="Gill Sans MT" charset="0"/>
                <a:cs typeface="Gill Sans MT" charset="0"/>
              </a:defRPr>
            </a:lvl9pPr>
          </a:lstStyle>
          <a:p>
            <a:pPr>
              <a:defRPr lang="en-us"/>
            </a:pPr>
            <a:endParaRPr lang="en-us" cap="none">
              <a:solidFill>
                <a:srgbClr val="404040"/>
              </a:solidFill>
            </a:endParaRPr>
          </a:p>
        </p:txBody>
      </p:sp>
      <p:sp>
        <p:nvSpPr>
          <p:cNvPr id="7" name="TextBox 10"/>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E0AAAAAkAAAAEgAAACQAAAASAAAAAAAAAAA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qIdBf///wEAAAAAAAAAAAAAAAAAAAAAAAAAAAAAAAAAAAAAAAAAAAAAAAB/f38A6OPOA8zMzADAwP8Af39/AAAAAAAAAAAAAAAAAAAAAAAAAAAAIQAAABgAAAAUAAAAnAgAAMkMAABkQgAA8BoAAAAgAAAmAAAACAAAAP//////////"/>
              </a:ext>
            </a:extLst>
          </p:cNvSpPr>
          <p:nvPr/>
        </p:nvSpPr>
        <p:spPr>
          <a:xfrm>
            <a:off x="1399540" y="2078355"/>
            <a:ext cx="9392920" cy="2300605"/>
          </a:xfrm>
          <a:prstGeom prst="rect">
            <a:avLst/>
          </a:prstGeom>
          <a:noFill/>
          <a:ln>
            <a:noFill/>
          </a:ln>
          <a:effectLst/>
        </p:spPr>
        <p:txBody>
          <a:bodyPr vert="horz" wrap="square" lIns="91440" tIns="45720" rIns="91440" bIns="45720" numCol="1" spcCol="215900" anchor="t"/>
          <a:lstStyle/>
          <a:p>
            <a:pPr marL="736600" marR="478790" indent="-342900" algn="just">
              <a:lnSpc>
                <a:spcPct val="115000"/>
              </a:lnSpc>
              <a:spcAft>
                <a:spcPts val="0"/>
              </a:spcAft>
              <a:buAutoNum type="arabicPeriod"/>
              <a:defRPr lang="en-us"/>
            </a:pPr>
            <a:r>
              <a:rPr lang="en-us" cap="none">
                <a:solidFill>
                  <a:srgbClr val="262626"/>
                </a:solidFill>
                <a:latin typeface="Times New Roman" pitchFamily="1" charset="0"/>
                <a:ea typeface="Gill Sans MT" charset="0"/>
                <a:cs typeface="Gill Sans MT" charset="0"/>
              </a:rPr>
              <a:t>small decrease in accuracy in right click mouse function and some difficulties in 			clicking and dragging to select the text.</a:t>
            </a:r>
          </a:p>
          <a:p>
            <a:pPr marL="393700" marR="478790" algn="just">
              <a:lnSpc>
                <a:spcPct val="115000"/>
              </a:lnSpc>
              <a:spcAft>
                <a:spcPts val="0"/>
              </a:spcAft>
              <a:defRPr lang="en-us"/>
            </a:pPr>
            <a:endParaRPr lang="en-us" cap="none">
              <a:solidFill>
                <a:srgbClr val="262626"/>
              </a:solidFill>
              <a:latin typeface="Times New Roman" pitchFamily="1" charset="0"/>
              <a:ea typeface="Gill Sans MT" charset="0"/>
              <a:cs typeface="Gill Sans MT" charset="0"/>
            </a:endParaRPr>
          </a:p>
          <a:p>
            <a:pPr marL="393700" marR="478790" algn="just">
              <a:lnSpc>
                <a:spcPct val="115000"/>
              </a:lnSpc>
              <a:defRPr lang="en-us"/>
            </a:pPr>
            <a:r>
              <a:rPr lang="en-us" cap="none">
                <a:solidFill>
                  <a:srgbClr val="262626"/>
                </a:solidFill>
                <a:latin typeface="Times New Roman" pitchFamily="1" charset="0"/>
                <a:ea typeface="Gill Sans MT" charset="0"/>
                <a:cs typeface="Gill Sans MT" charset="0"/>
              </a:rPr>
              <a:t>2.  Factors such as poor lighting, backgroung clutter, or interference from other objects 				may affect accuracy. </a:t>
            </a:r>
          </a:p>
          <a:p>
            <a:pPr marL="393700" marR="478790" algn="just">
              <a:lnSpc>
                <a:spcPct val="115000"/>
              </a:lnSpc>
              <a:spcAft>
                <a:spcPts val="0"/>
              </a:spcAft>
              <a:defRPr lang="en-us"/>
            </a:pPr>
            <a:endParaRPr lang="en-us" cap="none">
              <a:solidFill>
                <a:srgbClr val="262626"/>
              </a:solidFill>
              <a:latin typeface="Times New Roman" pitchFamily="1" charset="0"/>
              <a:ea typeface="Gill Sans MT" charset="0"/>
              <a:cs typeface="Gill Sans MT" charset="0"/>
            </a:endParaRPr>
          </a:p>
          <a:p>
            <a:pPr marL="736600" marR="478790" indent="-342900" algn="just">
              <a:lnSpc>
                <a:spcPct val="115000"/>
              </a:lnSpc>
              <a:spcAft>
                <a:spcPts val="0"/>
              </a:spcAft>
              <a:buAutoNum type="arabicPeriod"/>
              <a:defRPr lang="en-us"/>
            </a:pPr>
            <a:endParaRPr lang="en-us" cap="none">
              <a:solidFill>
                <a:srgbClr val="262626"/>
              </a:solidFill>
              <a:latin typeface="Times New Roman" pitchFamily="1" charset="0"/>
              <a:ea typeface="Gill Sans MT" charset="0"/>
              <a:cs typeface="Gill Sans MT"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extLst>
          <p:ext uri="smNativeData">
            <pr:smNativeData xmlns="smNativeData" xmlns:pr="smNativeData" val="+iQaZgAAAADiBAAAAAAAAEwAAAAAAAAAAAAAAAAAAAAAAAAAAQAAAAAAAAAAAAAAAAAAAAAAAAAAAAAA"/>
          </p:ext>
        </p:extLst>
      </p:transition>
    </mc:Choice>
    <mc:Fallback>
      <p:transition spd="slow">
        <p:fade/>
        <p:extLst>
          <p:ext uri="smNativeData">
            <pr:smNativeData xmlns="smNativeData" xmlns:pr="smNativeData" xmlns:p15="http://schemas.microsoft.com/office/powerpoint/2012/main" xmlns:p14="http://schemas.microsoft.com/office/powerpoint/2010/main" val="+iQaZgAAAADiBAAAAAAAAEwAAAAAAAAAAAAAAAAAAAAAAAAAAQAAAAAAAAAAAAAAAAAAAAAAAAAAAAAA"/>
          </p:ext>
        </p:extLs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EAAAAAAAAAm6+1Df///wgAAAAAAAAAAAAAAAAAAAAAAAAAAAAAAAAAAAAAZAAAAAEAAABAAAAAAAAAAAAAAAAAAAAAAAAAAAAAAAAAAAAAAAAAAAAAAAAAAAAAAAAAAAAAAAAAAAAAAAAAAAAAAAAAAAAAAAAAAAAAAAAAAAAAAAAAAAAAAAAAAAAAFAAAADwAAAAAAAAAAAAAALd4FgA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6+1Bv///wEAAAAAAAAAAAAAAAAAAAAAAAAAAAAAAAAAAAAAAAAAALd4FgB/f38A6OPOA8zMzADAwP8Af39/AAAAAAAAAAAAAAAAAAAAAAAAAAAAIQAAABgAAAAUAAAAAAAAAAAAAAAASwAAMCoAABAAAAAmAAAACAAAAP//////////"/>
              </a:ext>
            </a:extLst>
          </p:cNvSpPr>
          <p:nvPr/>
        </p:nvSpPr>
        <p:spPr>
          <a:xfrm>
            <a:off x="0" y="0"/>
            <a:ext cx="12192000" cy="6858000"/>
          </a:xfrm>
          <a:prstGeom prst="rect">
            <a:avLst/>
          </a:prstGeom>
          <a:solidFill>
            <a:schemeClr val="accent2"/>
          </a:solidFill>
          <a:ln>
            <a:noFill/>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3" name="Rectangle 6"/>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EAAAAAAAAA////AP///wgAAAAAAAAAAAAAAAAAAAAAAAAAAAAAAAAAAAAAZAAAAAEAAABAAAAAAAAAAAAAAAAAAAAAAAAAAAAAAAAAAAAAAAAAAAAAAAAAAAAAAAAAAAAAAAAAAAAAAAAAAAAAAAAAAAAAAAAAAAAAAAAAAAAAAAAAAAAAAAAAAAAAFAAAADwAAAAAAAAAAAAAALd4FgA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Ld4FgB/f38A6OPOA8zMzADAwP8Af39/AAAAAAAAAAAAAAAAAAAAAAAAAAAAIQAAABgAAAAUAAAAsAcAAK4HAABQQwAAgiIAABAAAAAmAAAACAAAAP//////////"/>
              </a:ext>
            </a:extLst>
          </p:cNvSpPr>
          <p:nvPr/>
        </p:nvSpPr>
        <p:spPr>
          <a:xfrm>
            <a:off x="1249680" y="1248410"/>
            <a:ext cx="9692640" cy="4361180"/>
          </a:xfrm>
          <a:prstGeom prst="rect">
            <a:avLst/>
          </a:prstGeom>
          <a:solidFill>
            <a:srgbClr val="FFFFFF"/>
          </a:solidFill>
          <a:ln>
            <a:noFill/>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4" name="Rectangle 7"/>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BAAAAAAAAAP///wAy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qIdBf///wEAAAAAAAAAAAAAAAAAAAAAAAAAAAAAAAAAAAAAAAAAAP///wB/f38A6OPOA8zMzADAwP8Af39/AAAAAAAAAAAAAAAAAAAAAAAAAAAAIQAAABgAAAAUAAAAiQYAAIYGAAB3RAAAqiMAABAAAAAmAAAACAAAAP//////////"/>
              </a:ext>
            </a:extLst>
          </p:cNvSpPr>
          <p:nvPr/>
        </p:nvSpPr>
        <p:spPr>
          <a:xfrm>
            <a:off x="1062355" y="1060450"/>
            <a:ext cx="10067290" cy="4737100"/>
          </a:xfrm>
          <a:prstGeom prst="rect">
            <a:avLst/>
          </a:prstGeom>
          <a:noFill/>
          <a:ln w="31750" cap="flat" cmpd="sng" algn="ctr">
            <a:solidFill>
              <a:srgbClr val="FFFFFF"/>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5" name="Title 1"/>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IAEAACABAAAgAQAAIAEAAAAAAAAB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BAAAAAAAAAEBAQAAy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EBAQAB/f38A6OPOA8zMzADAwP8Af39/AAAAAAAAAAAAAAAAAAAAAAAAAAAAIQAAABgAAAAUAAAAIA0AAC8AAACtPAAAfwcAABAAAAAmAAAACAAAAP//////////"/>
              </a:ext>
            </a:extLst>
          </p:cNvSpPr>
          <p:nvPr/>
        </p:nvSpPr>
        <p:spPr>
          <a:xfrm>
            <a:off x="2133600" y="29845"/>
            <a:ext cx="7729855" cy="1188720"/>
          </a:xfrm>
          <a:prstGeom prst="rect">
            <a:avLst/>
          </a:prstGeom>
          <a:solidFill>
            <a:srgbClr val="FFFFFF"/>
          </a:solidFill>
          <a:ln w="31750" cap="flat" cmpd="sng" algn="ctr">
            <a:solidFill>
              <a:srgbClr val="404040"/>
            </a:solidFill>
            <a:prstDash val="solid"/>
            <a:headEnd type="none"/>
            <a:tailEnd type="none"/>
          </a:ln>
          <a:effectLst/>
        </p:spPr>
        <p:txBody>
          <a:bodyPr vert="horz" wrap="square" lIns="182880" tIns="182880" rIns="182880" bIns="182880" numCol="1" spcCol="215900" anchor="ctr"/>
          <a:lstStyle>
            <a:lvl1pPr algn="ctr" defTabSz="914400">
              <a:lnSpc>
                <a:spcPct val="90000"/>
              </a:lnSpc>
              <a:spcBef>
                <a:spcPts val="0"/>
              </a:spcBef>
              <a:buNone/>
              <a:tabLst/>
              <a:defRPr lang="en-us" sz="2800" kern="1" cap="all" spc="40" baseline="0">
                <a:solidFill>
                  <a:srgbClr val="262626"/>
                </a:solidFill>
                <a:latin typeface="Gill Sans MT" charset="0"/>
                <a:ea typeface="Gill Sans MT" charset="0"/>
                <a:cs typeface="Gill Sans MT"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10. Future scope </a:t>
            </a:r>
          </a:p>
        </p:txBody>
      </p:sp>
      <p:sp>
        <p:nvSpPr>
          <p:cNvPr id="6" name="Content Placeholder 2"/>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6OPOA8zMzADAwP8Af39/AAAAAAAAAAAAAAAAAAAAAAAAAAAAIQAAABgAAAAUAAAAfwoAABgOAACBQAAAzx8AABAAAAAmAAAACAAAAP//////////"/>
              </a:ext>
            </a:extLst>
          </p:cNvSpPr>
          <p:nvPr/>
        </p:nvSpPr>
        <p:spPr>
          <a:xfrm>
            <a:off x="1706245" y="2291080"/>
            <a:ext cx="8779510" cy="2879725"/>
          </a:xfrm>
          <a:prstGeom prst="rect">
            <a:avLst/>
          </a:prstGeom>
          <a:noFill/>
          <a:ln>
            <a:noFill/>
          </a:ln>
          <a:effectLst/>
        </p:spPr>
        <p:txBody>
          <a:bodyPr vert="horz" wrap="square" lIns="91440" tIns="45720" rIns="91440" bIns="45720" numCol="1" spcCol="215900" anchor="t"/>
          <a:lstStyle>
            <a:lvl1pPr marL="228600" indent="-228600" algn="l" defTabSz="914400">
              <a:lnSpc>
                <a:spcPct val="100000"/>
              </a:lnSpc>
              <a:spcBef>
                <a:spcPts val="1000"/>
              </a:spcBef>
              <a:buClr>
                <a:schemeClr val="accent2"/>
              </a:buClr>
              <a:buFont typeface="Arial" pitchFamily="2" charset="0"/>
              <a:buChar char="•"/>
              <a:tabLst/>
              <a:defRPr lang="en-us" sz="1800" kern="1" cap="none">
                <a:solidFill>
                  <a:srgbClr val="262626"/>
                </a:solidFill>
                <a:latin typeface="Gill Sans MT" charset="0"/>
                <a:ea typeface="Gill Sans MT" charset="0"/>
                <a:cs typeface="Gill Sans MT" charset="0"/>
              </a:defRPr>
            </a:lvl1pPr>
            <a:lvl2pPr marL="4572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2pPr>
            <a:lvl3pPr marL="6858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3pPr>
            <a:lvl4pPr marL="9144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4pPr>
            <a:lvl5pPr marL="11430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5pPr>
            <a:lvl6pPr marL="1313180" indent="-228600" algn="l" defTabSz="914400">
              <a:lnSpc>
                <a:spcPct val="100000"/>
              </a:lnSpc>
              <a:spcBef>
                <a:spcPts val="1000"/>
              </a:spcBef>
              <a:buClr>
                <a:schemeClr val="accent2"/>
              </a:buClr>
              <a:buFont typeface="Arial" pitchFamily="2" charset="0"/>
              <a:buChar char="•"/>
              <a:tabLst/>
              <a:defRPr lang="en-us" sz="1600" kern="1" cap="none">
                <a:solidFill>
                  <a:schemeClr val="tx1"/>
                </a:solidFill>
                <a:latin typeface="Gill Sans MT" charset="0"/>
                <a:ea typeface="Gill Sans MT" charset="0"/>
                <a:cs typeface="Gill Sans MT" charset="0"/>
              </a:defRPr>
            </a:lvl6pPr>
            <a:lvl7pPr marL="1484630" indent="-228600" algn="l" defTabSz="914400">
              <a:lnSpc>
                <a:spcPct val="100000"/>
              </a:lnSpc>
              <a:spcBef>
                <a:spcPts val="1000"/>
              </a:spcBef>
              <a:buClr>
                <a:schemeClr val="accent2"/>
              </a:buClr>
              <a:buFont typeface="Arial" pitchFamily="2" charset="0"/>
              <a:buChar char="•"/>
              <a:tabLst/>
              <a:defRPr lang="en-us" sz="1600" kern="1" cap="none">
                <a:solidFill>
                  <a:schemeClr val="tx1"/>
                </a:solidFill>
                <a:latin typeface="Gill Sans MT" charset="0"/>
                <a:ea typeface="Gill Sans MT" charset="0"/>
                <a:cs typeface="Gill Sans MT" charset="0"/>
              </a:defRPr>
            </a:lvl7pPr>
            <a:lvl8pPr marL="1657350" indent="-228600" algn="l" defTabSz="914400">
              <a:lnSpc>
                <a:spcPct val="100000"/>
              </a:lnSpc>
              <a:spcBef>
                <a:spcPts val="1000"/>
              </a:spcBef>
              <a:buClr>
                <a:schemeClr val="accent2"/>
              </a:buClr>
              <a:buFont typeface="Arial" pitchFamily="2" charset="0"/>
              <a:buChar char="•"/>
              <a:tabLst/>
              <a:defRPr lang="en-us" sz="1600" kern="1" cap="none" baseline="0">
                <a:solidFill>
                  <a:schemeClr val="tx1"/>
                </a:solidFill>
                <a:latin typeface="Gill Sans MT" charset="0"/>
                <a:ea typeface="Gill Sans MT" charset="0"/>
                <a:cs typeface="Gill Sans MT" charset="0"/>
              </a:defRPr>
            </a:lvl8pPr>
            <a:lvl9pPr marL="1882775" indent="-228600" algn="l" defTabSz="914400">
              <a:lnSpc>
                <a:spcPct val="100000"/>
              </a:lnSpc>
              <a:spcBef>
                <a:spcPts val="1000"/>
              </a:spcBef>
              <a:buClr>
                <a:schemeClr val="accent2"/>
              </a:buClr>
              <a:buFont typeface="Arial" pitchFamily="2" charset="0"/>
              <a:buChar char="•"/>
              <a:tabLst/>
              <a:defRPr lang="en-us" sz="1600" kern="1" cap="none" baseline="0">
                <a:solidFill>
                  <a:schemeClr val="tx1"/>
                </a:solidFill>
                <a:latin typeface="Gill Sans MT" charset="0"/>
                <a:ea typeface="Gill Sans MT" charset="0"/>
                <a:cs typeface="Gill Sans MT" charset="0"/>
              </a:defRPr>
            </a:lvl9pPr>
          </a:lstStyle>
          <a:p>
            <a:pPr>
              <a:defRPr lang="en-us"/>
            </a:pPr>
            <a:endParaRPr lang="en-us" cap="none">
              <a:solidFill>
                <a:srgbClr val="404040"/>
              </a:solidFill>
            </a:endParaRPr>
          </a:p>
        </p:txBody>
      </p:sp>
      <p:sp>
        <p:nvSpPr>
          <p:cNvPr id="7" name="TextBox 10"/>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E0AAAAAkAAAAEgAAACQAAAASAAAAAAAAAAA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qIdBf///wEAAAAAAAAAAAAAAAAAAAAAAAAAAAAAAAAAAAAAAAAAAAAAAAB/f38A6OPOA8zMzADAwP8Af39/AAAAAAAAAAAAAAAAAAAAAAAAAAAAIQAAABgAAAAUAAAAQwsAAGcKAAALRQAAnRQAABAgAAAmAAAACAAAAP//////////"/>
              </a:ext>
            </a:extLst>
          </p:cNvSpPr>
          <p:nvPr/>
        </p:nvSpPr>
        <p:spPr>
          <a:xfrm>
            <a:off x="1830705" y="1691005"/>
            <a:ext cx="9392920" cy="1659890"/>
          </a:xfrm>
          <a:prstGeom prst="rect">
            <a:avLst/>
          </a:prstGeom>
          <a:noFill/>
          <a:ln>
            <a:noFill/>
          </a:ln>
          <a:effectLst/>
        </p:spPr>
        <p:txBody>
          <a:bodyPr vert="horz" wrap="square" lIns="91440" tIns="45720" rIns="91440" bIns="45720" numCol="1" spcCol="215900" anchor="t"/>
          <a:lstStyle/>
          <a:p>
            <a:pPr marL="342900" marR="478790" indent="-342900" algn="just">
              <a:lnSpc>
                <a:spcPct val="115000"/>
              </a:lnSpc>
              <a:buAutoNum type="arabicPeriod"/>
              <a:defRPr lang="en-us"/>
            </a:pPr>
            <a:r>
              <a:rPr lang="en-in" cap="none">
                <a:solidFill>
                  <a:srgbClr val="262626"/>
                </a:solidFill>
                <a:latin typeface="Times New Roman" pitchFamily="1" charset="0"/>
                <a:ea typeface="Gill Sans MT" charset="0"/>
                <a:cs typeface="Gill Sans MT" charset="0"/>
              </a:rPr>
              <a:t>VR and AR games :</a:t>
            </a:r>
          </a:p>
          <a:p>
            <a:pPr marR="478790" algn="just">
              <a:lnSpc>
                <a:spcPct val="115000"/>
              </a:lnSpc>
              <a:defRPr lang="en-us"/>
            </a:pPr>
            <a:r>
              <a:rPr lang="en-in" cap="none">
                <a:solidFill>
                  <a:srgbClr val="262626"/>
                </a:solidFill>
                <a:latin typeface="Times New Roman" pitchFamily="1" charset="0"/>
                <a:ea typeface="Gill Sans MT" charset="0"/>
                <a:cs typeface="Gill Sans MT" charset="0"/>
              </a:rPr>
              <a:t>	This concept is used to play the games with VR and AR technololgy.</a:t>
            </a:r>
          </a:p>
          <a:p>
            <a:pPr marL="342900" marR="478790" indent="-342900" algn="just">
              <a:lnSpc>
                <a:spcPct val="115000"/>
              </a:lnSpc>
              <a:buAutoNum type="arabicPeriod" startAt="2"/>
              <a:defRPr lang="en-us"/>
            </a:pPr>
            <a:r>
              <a:rPr lang="en-in" cap="none">
                <a:solidFill>
                  <a:srgbClr val="262626"/>
                </a:solidFill>
                <a:latin typeface="Times New Roman" pitchFamily="1" charset="0"/>
                <a:ea typeface="Gill Sans MT" charset="0"/>
                <a:cs typeface="Gill Sans MT" charset="0"/>
              </a:rPr>
              <a:t>Robotics and automation :</a:t>
            </a:r>
          </a:p>
          <a:p>
            <a:pPr marR="478790" algn="just">
              <a:lnSpc>
                <a:spcPct val="115000"/>
              </a:lnSpc>
              <a:defRPr lang="en-us"/>
            </a:pPr>
            <a:r>
              <a:rPr lang="en-in" cap="none">
                <a:solidFill>
                  <a:srgbClr val="262626"/>
                </a:solidFill>
                <a:latin typeface="Times New Roman" pitchFamily="1" charset="0"/>
                <a:ea typeface="Gill Sans MT" charset="0"/>
                <a:cs typeface="Gill Sans MT" charset="0"/>
              </a:rPr>
              <a:t>	This concept is used to handle the robots without any physical device.</a:t>
            </a:r>
          </a:p>
          <a:p>
            <a:pPr marL="342900" marR="478790" indent="-342900" algn="just">
              <a:lnSpc>
                <a:spcPct val="115000"/>
              </a:lnSpc>
              <a:buAutoNum type="arabicPeriod" startAt="2"/>
              <a:defRPr lang="en-us"/>
            </a:pPr>
            <a:endParaRPr lang="en-in" cap="none">
              <a:solidFill>
                <a:srgbClr val="262626"/>
              </a:solidFill>
              <a:latin typeface="Times New Roman" pitchFamily="1" charset="0"/>
              <a:ea typeface="Gill Sans MT" charset="0"/>
              <a:cs typeface="Gill Sans MT"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extLst>
          <p:ext uri="smNativeData">
            <pr:smNativeData xmlns="smNativeData" xmlns:pr="smNativeData" val="+iQaZgAAAADQBwAAAAAAACAAAAAAAAAAAAAAAAAAAAAAAAAAAQAAAAAAAAAAAAAAAAAAAAAAAAAAAAAA"/>
          </p:ext>
        </p:extLst>
      </p:transition>
    </mc:Choice>
    <mc:Fallback>
      <p:transition spd="slow">
        <p:fade/>
        <p:extLst>
          <p:ext uri="smNativeData">
            <pr:smNativeData xmlns="smNativeData" xmlns:pr="smNativeData" xmlns:p15="http://schemas.microsoft.com/office/powerpoint/2012/main" xmlns:p14="http://schemas.microsoft.com/office/powerpoint/2010/main" val="+iQaZgAAAADQBwAAAAAAACAAAAAAAAAAAAAAAAAAAAAAAAAAAQAAAAAAAAAAAAAAAAAAAAAAAAAAAAAA"/>
          </p:ext>
        </p:extLs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8"/>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C0AAAAAkAAAAEgAAACQAAAASAAAAAAAAAABAAAAAAAAAAEAAABQAAAAAAAAAAAA4D8AAAAAAADgPwAAAAAAAOA/AAAAAAAA4D8AAAAAAADgPwAAAAAAAOA/AAAAAAAA4D8AAAAAAADgPwAAAAAAAOA/AAAAAAAA4D8CAAAAjAAAAAEAAAAAAAAAm6+1Df///wgAAAAAAAAAAAAAAAAAAAAAAAAAAAAAAAAAAAAAZAAAAAEAAABAAAAAAAAAAAAAAAAAAAAAAAAAAAAAAAAAAAAAAAAAAAAAAAAAAAAAAAAAAAAAAAAAAAAAAAAAAAAAAAAAAAAAAAAAAAAAAAAAAAAAAAAAAAAAAAAAAAAAFAAAADwAAAAAAAAAAAAAALd4FgA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6+1Bv///wEAAAAAAAAAAAAAAAAAAAAAAAAAAAAAAAAAAAAAAAAAALd4FgB/f38A6OPOA8zMzADAwP8Af39/AAAAAAAAAAAAAAAAAAAAAAAAAAAAIQAAABgAAAAUAAAAAAAAAAAAAAAASwAAMCoAABAAAAAmAAAACAAAAP//////////"/>
              </a:ext>
            </a:extLst>
          </p:cNvSpPr>
          <p:nvPr/>
        </p:nvSpPr>
        <p:spPr>
          <a:xfrm>
            <a:off x="-39800" y="-50595"/>
            <a:ext cx="12192000" cy="6858000"/>
          </a:xfrm>
          <a:prstGeom prst="rect">
            <a:avLst/>
          </a:prstGeom>
          <a:solidFill>
            <a:schemeClr val="accent2"/>
          </a:solidFill>
          <a:ln>
            <a:noFill/>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3" name="Rectangle 10"/>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C0AAAAAkAAAAEgAAACQAAAASAAAAAAAAAABAAAAAAAAAAEAAABQAAAAAAAAAAAA4D8AAAAAAADgPwAAAAAAAOA/AAAAAAAA4D8AAAAAAADgPwAAAAAAAOA/AAAAAAAA4D8AAAAAAADgPwAAAAAAAOA/AAAAAAAA4D8CAAAAjAAAAAEAAAAAAAAA////AP///wgAAAAAAAAAAAAAAAAAAAAAAAAAAAAAAAAAAAAAZAAAAAEAAABAAAAAAAAAAAAAAAAAAAAAAAAAAAAAAAAAAAAAAAAAAAAAAAAAAAAAAAAAAAAAAAAAAAAAAAAAAAAAAAAAAAAAAAAAAAAAAAAAAAAAAAAAAAAAAAAAAAAAFAAAADwAAAAAAAAAAAAAALd4FgA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Ld4FgB/f38A6OPOA8zMzADAwP8Af39/AAAAAAAAAAAAAAAAAAAAAAAAAAAAIQAAABgAAAAUAAAAsAcAAK4HAABQQwAAgiIAABAAAAAmAAAACAAAAP//////////"/>
              </a:ext>
            </a:extLst>
          </p:cNvSpPr>
          <p:nvPr/>
        </p:nvSpPr>
        <p:spPr>
          <a:xfrm>
            <a:off x="1249680" y="1197815"/>
            <a:ext cx="9692640" cy="4361180"/>
          </a:xfrm>
          <a:prstGeom prst="rect">
            <a:avLst/>
          </a:prstGeom>
          <a:solidFill>
            <a:srgbClr val="FFFFFF"/>
          </a:solidFill>
          <a:ln>
            <a:noFill/>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4" name="Rectangle 12"/>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C0AAAAAkAAAAEgAAACQAAAASAAAAAAAAAAB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BAAAAAAAAAP///wAy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qIdBf///wEAAAAAAAAAAAAAAAAAAAAAAAAAAAAAAAAAAAAAAAAAAP///wB/f38A6OPOA8zMzADAwP8Af39/AAAAAAAAAAAAAAAAAAAAAAAAAAAAIQAAABgAAAAUAAAAiQYAAIYGAAB3RAAAqiMAABAAAAAmAAAACAAAAP//////////"/>
              </a:ext>
            </a:extLst>
          </p:cNvSpPr>
          <p:nvPr/>
        </p:nvSpPr>
        <p:spPr>
          <a:xfrm>
            <a:off x="1062355" y="1060450"/>
            <a:ext cx="10067290" cy="4737100"/>
          </a:xfrm>
          <a:prstGeom prst="rect">
            <a:avLst/>
          </a:prstGeom>
          <a:noFill/>
          <a:ln w="31750" cap="flat" cmpd="sng" algn="ctr">
            <a:solidFill>
              <a:srgbClr val="FFFFFF"/>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5"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IAEAACABAAAgAQAAIAEAAAAAAAABAAAAAAAAAAEAAABQAAAAAAAAAAAA4D8AAAAAAADgPwAAAAAAAOA/AAAAAAAA4D8AAAAAAADgPwAAAAAAAOA/AAAAAAAA4D8AAAAAAADgPwAAAAAAAOA/AAAAAAAA4D8CAAAAjAAAAAEAAAAAAAAA////AP///wgAAAAAAAAAAAAAAAAAAAAAAAAAAAAAAAAAAAAAeAAAAAEAAABAAAAAAAAAAAAAAAAOAQAAAAAAAAAAAAAAAAAAAAAAAAAAAAAAAAAAAAAAAAAAAAAAAAAAAAAAAAAAAAAAAAAAAAAAAAAAAAAAAAAAAAAAAAAAAAAAAAAAFAAAADwAAAABAAAAAAAAAEBAQAAy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EBAQAB/f38A6OPOA8zMzADAwP8Af39/AAAAAAAAAAAAAAAAAAAAAAAAAAAAIQAAABgAAAAUAAAAug0AAOACAABGPQAAMAoAABAAAAAmAAAACAAAAAEgAAB/AAAA"/>
              </a:ext>
            </a:extLst>
          </p:cNvSpPr>
          <p:nvPr>
            <p:ph type="title"/>
          </p:nvPr>
        </p:nvSpPr>
        <p:spPr>
          <a:xfrm>
            <a:off x="2231390" y="381328"/>
            <a:ext cx="7729220" cy="1188720"/>
          </a:xfrm>
          <a:solidFill>
            <a:srgbClr val="FFFFFF"/>
          </a:solidFill>
        </p:spPr>
        <p:txBody>
          <a:bodyPr vert="horz" wrap="square" lIns="182880" tIns="182880" rIns="182880" bIns="182880" numCol="1" spcCol="215900" anchor="ctr">
            <a:prstTxWarp prst="textNoShape">
              <a:avLst/>
            </a:prstTxWarp>
          </a:bodyPr>
          <a:lstStyle/>
          <a:p>
            <a:pPr>
              <a:defRPr lang="en-us"/>
            </a:pPr>
            <a:r>
              <a:t>Virtual mouse </a:t>
            </a:r>
            <a:br/>
            <a:r>
              <a:rPr lang="en-us" sz="1200" cap="all"/>
              <a:t>project guide: mr. r. b. more </a:t>
            </a:r>
          </a:p>
        </p:txBody>
      </p:sp>
      <p:sp>
        <p:nvSpPr>
          <p:cNvPr id="6"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6OPOA8zMzADAwP8Af39/AAAAAAAAAAAAAAAAAAAAAAAAAAAAIQAAABgAAAAUAAAAQhgAAG8PAABETgAAJSEAABAAAAAmAAAACAAAAAEgAAAAAAAA"/>
              </a:ext>
            </a:extLst>
          </p:cNvSpPr>
          <p:nvPr>
            <p:ph type="body" idx="1"/>
          </p:nvPr>
        </p:nvSpPr>
        <p:spPr>
          <a:xfrm>
            <a:off x="3904021" y="2508885"/>
            <a:ext cx="8779510" cy="2879090"/>
          </a:xfrm>
        </p:spPr>
        <p:txBody>
          <a:bodyPr vert="horz" wrap="square" lIns="91440" tIns="45720" rIns="91440" bIns="45720" numCol="1" spcCol="215900" anchor="t">
            <a:prstTxWarp prst="textNoShape">
              <a:avLst/>
            </a:prstTxWarp>
          </a:bodyPr>
          <a:lstStyle/>
          <a:p>
            <a:pPr>
              <a:defRPr lang="en-us"/>
            </a:pPr>
            <a:r>
              <a:rPr lang="en-us" sz="2800" cap="none" dirty="0">
                <a:solidFill>
                  <a:srgbClr val="404040"/>
                </a:solidFill>
              </a:rPr>
              <a:t>Vishal </a:t>
            </a:r>
            <a:r>
              <a:rPr lang="en-us" sz="2800" cap="none" dirty="0" err="1">
                <a:solidFill>
                  <a:srgbClr val="404040"/>
                </a:solidFill>
              </a:rPr>
              <a:t>Bhimgonda</a:t>
            </a:r>
            <a:r>
              <a:rPr lang="en-us" sz="2800" cap="none" dirty="0">
                <a:solidFill>
                  <a:srgbClr val="404040"/>
                </a:solidFill>
              </a:rPr>
              <a:t> Desai</a:t>
            </a:r>
          </a:p>
          <a:p>
            <a:pPr>
              <a:defRPr lang="en-us"/>
            </a:pPr>
            <a:r>
              <a:rPr lang="en-us" sz="2800" cap="none" dirty="0">
                <a:solidFill>
                  <a:srgbClr val="404040"/>
                </a:solidFill>
              </a:rPr>
              <a:t>Rakesh Mahadev </a:t>
            </a:r>
            <a:r>
              <a:rPr lang="en-us" sz="2800" cap="none" dirty="0" err="1">
                <a:solidFill>
                  <a:srgbClr val="404040"/>
                </a:solidFill>
              </a:rPr>
              <a:t>Bandi</a:t>
            </a:r>
            <a:endParaRPr lang="en-us" sz="2800" cap="none" dirty="0">
              <a:solidFill>
                <a:srgbClr val="404040"/>
              </a:solidFill>
            </a:endParaRPr>
          </a:p>
          <a:p>
            <a:pPr>
              <a:defRPr lang="en-us"/>
            </a:pPr>
            <a:r>
              <a:rPr lang="en-us" sz="2800" cap="none" dirty="0">
                <a:solidFill>
                  <a:srgbClr val="404040"/>
                </a:solidFill>
              </a:rPr>
              <a:t>Prajwal Sadashiv </a:t>
            </a:r>
            <a:r>
              <a:rPr lang="en-us" sz="2800" cap="none" dirty="0" err="1">
                <a:solidFill>
                  <a:srgbClr val="404040"/>
                </a:solidFill>
              </a:rPr>
              <a:t>Chilami</a:t>
            </a:r>
            <a:endParaRPr lang="en-us" sz="2800" cap="none" dirty="0">
              <a:solidFill>
                <a:srgbClr val="404040"/>
              </a:solidFill>
            </a:endParaRPr>
          </a:p>
          <a:p>
            <a:pPr>
              <a:defRPr lang="en-us"/>
            </a:pPr>
            <a:r>
              <a:rPr lang="en-us" sz="2800" cap="none" dirty="0">
                <a:solidFill>
                  <a:srgbClr val="404040"/>
                </a:solidFill>
              </a:rPr>
              <a:t>Rohit Sanjay </a:t>
            </a:r>
            <a:r>
              <a:rPr lang="en-us" sz="2800" cap="none" dirty="0" err="1">
                <a:solidFill>
                  <a:srgbClr val="404040"/>
                </a:solidFill>
              </a:rPr>
              <a:t>Gorule</a:t>
            </a:r>
            <a:r>
              <a:rPr lang="en-us" sz="2800" cap="none" dirty="0">
                <a:solidFill>
                  <a:srgbClr val="404040"/>
                </a:solidFill>
              </a:rPr>
              <a:t> </a:t>
            </a:r>
          </a:p>
        </p:txBody>
      </p:sp>
      <p:sp>
        <p:nvSpPr>
          <p:cNvPr id="7" name="TextBox 3"/>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E0AAAAAkAAAAEgAAACQAAAASAAAAAAAAAAA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qIdBf///wEAAAAAAAAAAAAAAAAAAAAAAAAAAAAAAAAAAAAAAAAAAAAAAAB/f38A6OPOA8zMzADAwP8Af39/AAAAAAAAAAAAAAAAAAAAAAAAAAAAIQAAABgAAAAUAAAAsBMAAJYMAAAHJAAAkBAAABAgAAAmAAAACAAAAP//////////"/>
              </a:ext>
            </a:extLst>
          </p:cNvSpPr>
          <p:nvPr/>
        </p:nvSpPr>
        <p:spPr>
          <a:xfrm>
            <a:off x="3200400" y="2045970"/>
            <a:ext cx="2656205" cy="646430"/>
          </a:xfrm>
          <a:prstGeom prst="rect">
            <a:avLst/>
          </a:prstGeom>
          <a:noFill/>
          <a:ln>
            <a:noFill/>
          </a:ln>
          <a:effectLst/>
        </p:spPr>
        <p:txBody>
          <a:bodyPr vert="horz" wrap="square" lIns="91440" tIns="45720" rIns="91440" bIns="45720" numCol="1" spcCol="215900" anchor="t"/>
          <a:lstStyle/>
          <a:p>
            <a:pPr>
              <a:defRPr lang="en-us"/>
            </a:pPr>
            <a:r>
              <a:rPr lang="en-in" cap="none" dirty="0"/>
              <a:t>Team Members:</a:t>
            </a:r>
          </a:p>
          <a:p>
            <a:pPr>
              <a:defRPr lang="en-us"/>
            </a:pPr>
            <a:endParaRPr lang="en-in" cap="none"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extLst mod="1">
          <p:ext uri="smNativeData">
            <pr:smNativeData xmlns="smNativeData" xmlns:pr="smNativeData" xmlns:p15="http://schemas.microsoft.com/office/powerpoint/2012/main" val="+iQaZgAAAADQBwAAAAAAAAYAAAAAAAAAAAAAAAAAAAAAAAAAAQAAAAAAAAAAAAAAAAAAAAAAAAAAAAAA"/>
          </p:ext>
        </p:extLst>
      </p:transition>
    </mc:Choice>
    <mc:Fallback>
      <p:transition spd="slow">
        <p:split orient="vert"/>
        <p:extLst mod="1">
          <p:ext uri="smNativeData">
            <pr:smNativeData xmlns="smNativeData" xmlns:pr="smNativeData" xmlns:p15="http://schemas.microsoft.com/office/powerpoint/2012/main" xmlns:p14="http://schemas.microsoft.com/office/powerpoint/2010/main" val="+iQaZgAAAADQBwAAAAAAAAYAAAAAAAAAAAAAAAAAAAAAAAAAAQAAAAAAAAAAAAAAAAAAAAAAAAAAAAAA"/>
          </p:ext>
        </p:extLs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500"/>
                                        <p:tgtEl>
                                          <p:spTgt spid="6">
                                            <p:txEl>
                                              <p:pRg st="1" end="1"/>
                                            </p:txEl>
                                          </p:spTgt>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fade">
                                      <p:cBhvr>
                                        <p:cTn id="16" dur="500"/>
                                        <p:tgtEl>
                                          <p:spTgt spid="6">
                                            <p:txEl>
                                              <p:pRg st="2" end="2"/>
                                            </p:txEl>
                                          </p:spTgt>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childTnLst>
                                </p:cTn>
                              </p:par>
                              <p:par>
                                <p:cTn id="20" presetID="10" presetClass="entr" presetSubtype="0" fill="hold" grpId="0" nodeType="withEffect">
                                  <p:stCondLst>
                                    <p:cond delay="2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EAAAAAAAAAm6+1Df///wgAAAAAAAAAAAAAAAAAAAAAAAAAAAAAAAAAAAAAZAAAAAEAAABAAAAAAAAAAAAAAAAAAAAAAAAAAAAAAAAAAAAAAAAAAAAAAAAAAAAAAAAAAAAAAAAAAAAAAAAAAAAAAAAAAAAAAAAAAAAAAAAAAAAAAAAAAAAAAAAAAAAAFAAAADwAAAAAAAAAAAAAALd4FgA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6+1Bv///wEAAAAAAAAAAAAAAAAAAAAAAAAAAAAAAAAAAAAAAAAAALd4FgB/f38A6OPOA8zMzADAwP8Af39/AAAAAAAAAAAAAAAAAAAAAAAAAAAAIQAAABgAAAAUAAAAAAAAAAAAAAAASwAAMCoAABAAAAAmAAAACAAAAP//////////"/>
              </a:ext>
            </a:extLst>
          </p:cNvSpPr>
          <p:nvPr/>
        </p:nvSpPr>
        <p:spPr>
          <a:xfrm>
            <a:off x="0" y="0"/>
            <a:ext cx="12192000" cy="6858000"/>
          </a:xfrm>
          <a:prstGeom prst="rect">
            <a:avLst/>
          </a:prstGeom>
          <a:solidFill>
            <a:schemeClr val="accent2"/>
          </a:solidFill>
          <a:ln>
            <a:noFill/>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3" name="Rectangle 6"/>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EAAAAAAAAA////AP///wgAAAAAAAAAAAAAAAAAAAAAAAAAAAAAAAAAAAAAZAAAAAEAAABAAAAAAAAAAAAAAAAAAAAAAAAAAAAAAAAAAAAAAAAAAAAAAAAAAAAAAAAAAAAAAAAAAAAAAAAAAAAAAAAAAAAAAAAAAAAAAAAAAAAAAAAAAAAAAAAAAAAAFAAAADwAAAAAAAAAAAAAALd4FgA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NhaXB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Ld4FgB/f38A6OPOA8zMzADAwP8Af39/AAAAAAAAAAAAAAAAAAAAAAAAAAAAIQAAABgAAAAUAAAAsAcAAK4HAABQQwAAgiIAABAAAAAmAAAACAAAAP//////////"/>
              </a:ext>
            </a:extLst>
          </p:cNvSpPr>
          <p:nvPr/>
        </p:nvSpPr>
        <p:spPr>
          <a:xfrm>
            <a:off x="1249680" y="1248410"/>
            <a:ext cx="9692640" cy="4361180"/>
          </a:xfrm>
          <a:prstGeom prst="rect">
            <a:avLst/>
          </a:prstGeom>
          <a:solidFill>
            <a:srgbClr val="FFFFFF"/>
          </a:solidFill>
          <a:ln>
            <a:noFill/>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4" name="Rectangle 7"/>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BAAAAAAAAAP///wAy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PBdXG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qIdBf///wEAAAAAAAAAAAAAAAAAAAAAAAAAAAAAAAAAAAAAAAAAAP///wB/f38A6OPOA8zMzADAwP8Af39/AAAAAAAAAAAAAAAAAAAAAAAAAAAAIQAAABgAAAAUAAAAiQYAAIYGAAB3RAAAqiMAABAAAAAmAAAACAAAAP//////////"/>
              </a:ext>
            </a:extLst>
          </p:cNvSpPr>
          <p:nvPr/>
        </p:nvSpPr>
        <p:spPr>
          <a:xfrm>
            <a:off x="1062355" y="1060450"/>
            <a:ext cx="10067290" cy="4737100"/>
          </a:xfrm>
          <a:prstGeom prst="rect">
            <a:avLst/>
          </a:prstGeom>
          <a:noFill/>
          <a:ln w="31750" cap="flat" cmpd="sng" algn="ctr">
            <a:solidFill>
              <a:srgbClr val="FFFFFF"/>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5" name="Title 1"/>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IAEAACABAAAgAQAAIAEAAAAAAAAB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BAAAAAAAAAEBAQAAy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GFaVa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EBAQAB/f38A6OPOA8zMzADAwP8Af39/AAAAAAAAAAAAAAAAAAAAAAAAAAAAIQAAABgAAAAUAAAAIA0AAC8AAACtPAAAfwcAABAAAAAmAAAACAAAAP//////////"/>
              </a:ext>
            </a:extLst>
          </p:cNvSpPr>
          <p:nvPr/>
        </p:nvSpPr>
        <p:spPr>
          <a:xfrm>
            <a:off x="2133600" y="29845"/>
            <a:ext cx="7729855" cy="1188720"/>
          </a:xfrm>
          <a:prstGeom prst="rect">
            <a:avLst/>
          </a:prstGeom>
          <a:solidFill>
            <a:srgbClr val="FFFFFF"/>
          </a:solidFill>
          <a:ln w="31750" cap="flat" cmpd="sng" algn="ctr">
            <a:solidFill>
              <a:srgbClr val="404040"/>
            </a:solidFill>
            <a:prstDash val="solid"/>
            <a:headEnd type="none"/>
            <a:tailEnd type="none"/>
          </a:ln>
          <a:effectLst/>
        </p:spPr>
        <p:txBody>
          <a:bodyPr vert="horz" wrap="square" lIns="182880" tIns="182880" rIns="182880" bIns="182880" numCol="1" spcCol="215900" anchor="ctr"/>
          <a:lstStyle>
            <a:lvl1pPr algn="ctr" defTabSz="914400">
              <a:lnSpc>
                <a:spcPct val="90000"/>
              </a:lnSpc>
              <a:spcBef>
                <a:spcPts val="0"/>
              </a:spcBef>
              <a:buNone/>
              <a:tabLst/>
              <a:defRPr lang="en-us" sz="2800" kern="1" cap="all" spc="40" baseline="0">
                <a:solidFill>
                  <a:srgbClr val="262626"/>
                </a:solidFill>
                <a:latin typeface="Gill Sans MT" charset="0"/>
                <a:ea typeface="Gill Sans MT" charset="0"/>
                <a:cs typeface="Gill Sans MT"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11. conclusion</a:t>
            </a:r>
          </a:p>
        </p:txBody>
      </p:sp>
      <p:sp>
        <p:nvSpPr>
          <p:cNvPr id="6" name="Content Placeholder 2"/>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IDgMM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6OPOA8zMzADAwP8Af39/AAAAAAAAAAAAAAAAAAAAAAAAAAAAIQAAABgAAAAUAAAAfwoAABgOAACBQAAAzx8AABAAAAAmAAAACAAAAP//////////"/>
              </a:ext>
            </a:extLst>
          </p:cNvSpPr>
          <p:nvPr/>
        </p:nvSpPr>
        <p:spPr>
          <a:xfrm>
            <a:off x="1706245" y="2291080"/>
            <a:ext cx="8779510" cy="2879725"/>
          </a:xfrm>
          <a:prstGeom prst="rect">
            <a:avLst/>
          </a:prstGeom>
          <a:noFill/>
          <a:ln>
            <a:noFill/>
          </a:ln>
          <a:effectLst/>
        </p:spPr>
        <p:txBody>
          <a:bodyPr vert="horz" wrap="square" lIns="91440" tIns="45720" rIns="91440" bIns="45720" numCol="1" spcCol="215900" anchor="t"/>
          <a:lstStyle>
            <a:lvl1pPr marL="228600" indent="-228600" algn="l" defTabSz="914400">
              <a:lnSpc>
                <a:spcPct val="100000"/>
              </a:lnSpc>
              <a:spcBef>
                <a:spcPts val="1000"/>
              </a:spcBef>
              <a:buClr>
                <a:schemeClr val="accent2"/>
              </a:buClr>
              <a:buFont typeface="Arial" pitchFamily="2" charset="0"/>
              <a:buChar char="•"/>
              <a:tabLst/>
              <a:defRPr lang="en-us" sz="1800" kern="1" cap="none">
                <a:solidFill>
                  <a:srgbClr val="262626"/>
                </a:solidFill>
                <a:latin typeface="Gill Sans MT" charset="0"/>
                <a:ea typeface="Gill Sans MT" charset="0"/>
                <a:cs typeface="Gill Sans MT" charset="0"/>
              </a:defRPr>
            </a:lvl1pPr>
            <a:lvl2pPr marL="4572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2pPr>
            <a:lvl3pPr marL="6858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3pPr>
            <a:lvl4pPr marL="9144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4pPr>
            <a:lvl5pPr marL="11430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5pPr>
            <a:lvl6pPr marL="1313180" indent="-228600" algn="l" defTabSz="914400">
              <a:lnSpc>
                <a:spcPct val="100000"/>
              </a:lnSpc>
              <a:spcBef>
                <a:spcPts val="1000"/>
              </a:spcBef>
              <a:buClr>
                <a:schemeClr val="accent2"/>
              </a:buClr>
              <a:buFont typeface="Arial" pitchFamily="2" charset="0"/>
              <a:buChar char="•"/>
              <a:tabLst/>
              <a:defRPr lang="en-us" sz="1600" kern="1" cap="none">
                <a:solidFill>
                  <a:schemeClr val="tx1"/>
                </a:solidFill>
                <a:latin typeface="Gill Sans MT" charset="0"/>
                <a:ea typeface="Gill Sans MT" charset="0"/>
                <a:cs typeface="Gill Sans MT" charset="0"/>
              </a:defRPr>
            </a:lvl6pPr>
            <a:lvl7pPr marL="1484630" indent="-228600" algn="l" defTabSz="914400">
              <a:lnSpc>
                <a:spcPct val="100000"/>
              </a:lnSpc>
              <a:spcBef>
                <a:spcPts val="1000"/>
              </a:spcBef>
              <a:buClr>
                <a:schemeClr val="accent2"/>
              </a:buClr>
              <a:buFont typeface="Arial" pitchFamily="2" charset="0"/>
              <a:buChar char="•"/>
              <a:tabLst/>
              <a:defRPr lang="en-us" sz="1600" kern="1" cap="none">
                <a:solidFill>
                  <a:schemeClr val="tx1"/>
                </a:solidFill>
                <a:latin typeface="Gill Sans MT" charset="0"/>
                <a:ea typeface="Gill Sans MT" charset="0"/>
                <a:cs typeface="Gill Sans MT" charset="0"/>
              </a:defRPr>
            </a:lvl7pPr>
            <a:lvl8pPr marL="1657350" indent="-228600" algn="l" defTabSz="914400">
              <a:lnSpc>
                <a:spcPct val="100000"/>
              </a:lnSpc>
              <a:spcBef>
                <a:spcPts val="1000"/>
              </a:spcBef>
              <a:buClr>
                <a:schemeClr val="accent2"/>
              </a:buClr>
              <a:buFont typeface="Arial" pitchFamily="2" charset="0"/>
              <a:buChar char="•"/>
              <a:tabLst/>
              <a:defRPr lang="en-us" sz="1600" kern="1" cap="none" baseline="0">
                <a:solidFill>
                  <a:schemeClr val="tx1"/>
                </a:solidFill>
                <a:latin typeface="Gill Sans MT" charset="0"/>
                <a:ea typeface="Gill Sans MT" charset="0"/>
                <a:cs typeface="Gill Sans MT" charset="0"/>
              </a:defRPr>
            </a:lvl8pPr>
            <a:lvl9pPr marL="1882775" indent="-228600" algn="l" defTabSz="914400">
              <a:lnSpc>
                <a:spcPct val="100000"/>
              </a:lnSpc>
              <a:spcBef>
                <a:spcPts val="1000"/>
              </a:spcBef>
              <a:buClr>
                <a:schemeClr val="accent2"/>
              </a:buClr>
              <a:buFont typeface="Arial" pitchFamily="2" charset="0"/>
              <a:buChar char="•"/>
              <a:tabLst/>
              <a:defRPr lang="en-us" sz="1600" kern="1" cap="none" baseline="0">
                <a:solidFill>
                  <a:schemeClr val="tx1"/>
                </a:solidFill>
                <a:latin typeface="Gill Sans MT" charset="0"/>
                <a:ea typeface="Gill Sans MT" charset="0"/>
                <a:cs typeface="Gill Sans MT" charset="0"/>
              </a:defRPr>
            </a:lvl9pPr>
          </a:lstStyle>
          <a:p>
            <a:pPr>
              <a:defRPr lang="en-us"/>
            </a:pPr>
            <a:endParaRPr lang="en-us" cap="none">
              <a:solidFill>
                <a:srgbClr val="404040"/>
              </a:solidFill>
            </a:endParaRPr>
          </a:p>
        </p:txBody>
      </p:sp>
      <p:sp>
        <p:nvSpPr>
          <p:cNvPr id="7" name="TextBox 10"/>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E0AAAAAkAAAAEgAAACQAAAASAAAAAAAAAAA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KQBX2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qIdBf///wEAAAAAAAAAAAAAAAAAAAAAAAAAAAAAAAAAAAAAAAAAAAAAAAB/f38A6OPOA8zMzADAwP8Af39/AAAAAAAAAAAAAAAAAAAAAAAAAAAAIQAAABgAAAAUAAAAiAkAAIwKAABQQwAAwxQAABAgAAAmAAAACAAAAP//////////"/>
              </a:ext>
            </a:extLst>
          </p:cNvSpPr>
          <p:nvPr/>
        </p:nvSpPr>
        <p:spPr>
          <a:xfrm>
            <a:off x="1549400" y="1714500"/>
            <a:ext cx="9392920" cy="1660525"/>
          </a:xfrm>
          <a:prstGeom prst="rect">
            <a:avLst/>
          </a:prstGeom>
          <a:noFill/>
          <a:ln>
            <a:noFill/>
          </a:ln>
          <a:effectLst/>
        </p:spPr>
        <p:txBody>
          <a:bodyPr vert="horz" wrap="square" lIns="91440" tIns="45720" rIns="91440" bIns="45720" numCol="1" spcCol="215900" anchor="t"/>
          <a:lstStyle/>
          <a:p>
            <a:pPr marR="478790" algn="just">
              <a:lnSpc>
                <a:spcPct val="115000"/>
              </a:lnSpc>
              <a:defRPr lang="en-us"/>
            </a:pPr>
            <a:r>
              <a:rPr lang="en-us" cap="none">
                <a:solidFill>
                  <a:srgbClr val="262626"/>
                </a:solidFill>
                <a:latin typeface="Times New Roman" pitchFamily="1" charset="0"/>
                <a:ea typeface="Gill Sans MT" charset="0"/>
                <a:cs typeface="Gill Sans MT" charset="0"/>
              </a:rPr>
              <a:t>virtual mouse project implemented in Python using hand gestures represents a significant leap forward in human-computer interaction technology. By harnessing the power of computer vision and machine learning algorithms, this project offers users a novel and intuitive method of controlling their devices without the need for traditional input devices such as a physical mouse or touchpad</a:t>
            </a:r>
            <a:endParaRPr lang="en-in" cap="none">
              <a:solidFill>
                <a:srgbClr val="262626"/>
              </a:solidFill>
              <a:latin typeface="Times New Roman" pitchFamily="1" charset="0"/>
              <a:ea typeface="Gill Sans MT" charset="0"/>
              <a:cs typeface="Gill Sans MT"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extLst>
          <p:ext uri="smNativeData">
            <pr:smNativeData xmlns="smNativeData" xmlns:pr="smNativeData" val="+iQaZgAAAADQBwAAAAAAAE0AAAAAAAAAAAAAAAAAAAAAAAAAAQAAAAAAAAAAAAAAAAAAAAAAAAAAAAAA"/>
          </p:ext>
        </p:extLst>
      </p:transition>
    </mc:Choice>
    <mc:Fallback>
      <p:transition spd="slow">
        <p:fade/>
        <p:extLst>
          <p:ext uri="smNativeData">
            <pr:smNativeData xmlns="smNativeData" xmlns:pr="smNativeData" xmlns:p15="http://schemas.microsoft.com/office/powerpoint/2012/main" xmlns:p14="http://schemas.microsoft.com/office/powerpoint/2010/main" val="+iQaZgAAAADQBwAAAAAAAE0AAAAAAAAAAAAAAAAAAAAAAAAAAQAAAAAAAAAAAAAAAAAAAAAAAAAAAAAA"/>
          </p:ext>
        </p:extLs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EAAAAAAAAAm6+1Df///wgAAAAAAAAAAAAAAAAAAAAAAAAAAAAAAAAAAAAAZAAAAAEAAABAAAAAAAAAAAAAAAAAAAAAAAAAAAAAAAAAAAAAAAAAAAAAAAAAAAAAAAAAAAAAAAAAAAAAAAAAAAAAAAAAAAAAAAAAAAAAAAAAAAAAAAAAAAAAAAAAAAAAFAAAADwAAAAAAAAAAAAAALd4FgA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NfXIr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6+1Bv///wEAAAAAAAAAAAAAAAAAAAAAAAAAAAAAAAAAAAAAAAAAALd4FgB/f38A6OPOA8zMzADAwP8Af39/AAAAAAAAAAAAAAAAAAAAAAAAAAAAIQAAABgAAAAUAAAAAAAAAAAAAAAASwAAMCoAABAAAAAmAAAACAAAAP//////////"/>
              </a:ext>
            </a:extLst>
          </p:cNvSpPr>
          <p:nvPr/>
        </p:nvSpPr>
        <p:spPr>
          <a:xfrm>
            <a:off x="0" y="0"/>
            <a:ext cx="12192000" cy="6858000"/>
          </a:xfrm>
          <a:prstGeom prst="rect">
            <a:avLst/>
          </a:prstGeom>
          <a:solidFill>
            <a:schemeClr val="accent2"/>
          </a:solidFill>
          <a:ln>
            <a:noFill/>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3" name="Rectangle 6"/>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EAAAAAAAAA////AP///wgAAAAAAAAAAAAAAAAAAAAAAAAAAAAAAAAAAAAAZAAAAAEAAABAAAAAAAAAAAAAAAAAAAAAAAAAAAAAAAAAAAAAAAAAAAAAAAAAAAAAAAAAAAAAAAAAAAAAAAAAAAAAAAAAAAAAAAAAAAAAAAAAAAAAAAAAAAAAAAAAAAAAFAAAADwAAAAAAAAAAAAAALd4FgA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KrGdE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Ld4FgB/f38A6OPOA8zMzADAwP8Af39/AAAAAAAAAAAAAAAAAAAAAAAAAAAAIQAAABgAAAAUAAAAsAcAAK4HAABQQwAAgiIAABAAAAAmAAAACAAAAP//////////"/>
              </a:ext>
            </a:extLst>
          </p:cNvSpPr>
          <p:nvPr/>
        </p:nvSpPr>
        <p:spPr>
          <a:xfrm>
            <a:off x="1249680" y="1248410"/>
            <a:ext cx="9692640" cy="4361180"/>
          </a:xfrm>
          <a:prstGeom prst="rect">
            <a:avLst/>
          </a:prstGeom>
          <a:solidFill>
            <a:srgbClr val="FFFFFF"/>
          </a:solidFill>
          <a:ln>
            <a:noFill/>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4" name="Rectangle 7"/>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BAAAAAAAAAP///wAy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J80ks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qIdBf///wEAAAAAAAAAAAAAAAAAAAAAAAAAAAAAAAAAAAAAAAAAAP///wB/f38A6OPOA8zMzADAwP8Af39/AAAAAAAAAAAAAAAAAAAAAAAAAAAAIQAAABgAAAAUAAAAiQYAAIYGAAB3RAAAqiMAABAAAAAmAAAACAAAAP//////////"/>
              </a:ext>
            </a:extLst>
          </p:cNvSpPr>
          <p:nvPr/>
        </p:nvSpPr>
        <p:spPr>
          <a:xfrm>
            <a:off x="1062355" y="1060450"/>
            <a:ext cx="10067290" cy="4737100"/>
          </a:xfrm>
          <a:prstGeom prst="rect">
            <a:avLst/>
          </a:prstGeom>
          <a:noFill/>
          <a:ln w="31750" cap="flat" cmpd="sng" algn="ctr">
            <a:solidFill>
              <a:srgbClr val="FFFFFF"/>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5" name="Title 1"/>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IAEAACABAAAgAQAAIAEAAAAAAAAB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BAAAAAAAAAEBAQAAy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JNcvX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EBAQAB/f38A6OPOA8zMzADAwP8Af39/AAAAAAAAAAAAAAAAAAAAAAAAAAAAIQAAABgAAAAUAAAAIA0AAC8AAACtPAAAfwcAABAAAAAmAAAACAAAAP//////////"/>
              </a:ext>
            </a:extLst>
          </p:cNvSpPr>
          <p:nvPr/>
        </p:nvSpPr>
        <p:spPr>
          <a:xfrm>
            <a:off x="2133600" y="29845"/>
            <a:ext cx="7729855" cy="1188720"/>
          </a:xfrm>
          <a:prstGeom prst="rect">
            <a:avLst/>
          </a:prstGeom>
          <a:solidFill>
            <a:srgbClr val="FFFFFF"/>
          </a:solidFill>
          <a:ln w="31750" cap="flat" cmpd="sng" algn="ctr">
            <a:solidFill>
              <a:srgbClr val="404040"/>
            </a:solidFill>
            <a:prstDash val="solid"/>
            <a:headEnd type="none"/>
            <a:tailEnd type="none"/>
          </a:ln>
          <a:effectLst/>
        </p:spPr>
        <p:txBody>
          <a:bodyPr vert="horz" wrap="square" lIns="182880" tIns="182880" rIns="182880" bIns="182880" numCol="1" spcCol="215900" anchor="ctr"/>
          <a:lstStyle>
            <a:lvl1pPr algn="ctr" defTabSz="914400">
              <a:lnSpc>
                <a:spcPct val="90000"/>
              </a:lnSpc>
              <a:spcBef>
                <a:spcPts val="0"/>
              </a:spcBef>
              <a:buNone/>
              <a:tabLst/>
              <a:defRPr lang="en-us" sz="2800" kern="1" cap="all" spc="40" baseline="0">
                <a:solidFill>
                  <a:srgbClr val="262626"/>
                </a:solidFill>
                <a:latin typeface="Gill Sans MT" charset="0"/>
                <a:ea typeface="Gill Sans MT" charset="0"/>
                <a:cs typeface="Gill Sans MT"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12. References</a:t>
            </a:r>
          </a:p>
        </p:txBody>
      </p:sp>
      <p:sp>
        <p:nvSpPr>
          <p:cNvPr id="6" name="Content Placeholder 2"/>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BEbKe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6OPOA8zMzADAwP8Af39/AAAAAAAAAAAAAAAAAAAAAAAAAAAAIQAAABgAAAAUAAAAfwoAABgOAACBQAAAzx8AABAAAAAmAAAACAAAAP//////////"/>
              </a:ext>
            </a:extLst>
          </p:cNvSpPr>
          <p:nvPr/>
        </p:nvSpPr>
        <p:spPr>
          <a:xfrm>
            <a:off x="1706245" y="2291080"/>
            <a:ext cx="8779510" cy="2879725"/>
          </a:xfrm>
          <a:prstGeom prst="rect">
            <a:avLst/>
          </a:prstGeom>
          <a:noFill/>
          <a:ln>
            <a:noFill/>
          </a:ln>
          <a:effectLst/>
        </p:spPr>
        <p:txBody>
          <a:bodyPr vert="horz" wrap="square" lIns="91440" tIns="45720" rIns="91440" bIns="45720" numCol="1" spcCol="215900" anchor="t"/>
          <a:lstStyle>
            <a:lvl1pPr marL="228600" indent="-228600" algn="l" defTabSz="914400">
              <a:lnSpc>
                <a:spcPct val="100000"/>
              </a:lnSpc>
              <a:spcBef>
                <a:spcPts val="1000"/>
              </a:spcBef>
              <a:buClr>
                <a:schemeClr val="accent2"/>
              </a:buClr>
              <a:buFont typeface="Arial" pitchFamily="2" charset="0"/>
              <a:buChar char="•"/>
              <a:tabLst/>
              <a:defRPr lang="en-us" sz="1800" kern="1" cap="none">
                <a:solidFill>
                  <a:srgbClr val="262626"/>
                </a:solidFill>
                <a:latin typeface="Gill Sans MT" charset="0"/>
                <a:ea typeface="Gill Sans MT" charset="0"/>
                <a:cs typeface="Gill Sans MT" charset="0"/>
              </a:defRPr>
            </a:lvl1pPr>
            <a:lvl2pPr marL="4572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2pPr>
            <a:lvl3pPr marL="6858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3pPr>
            <a:lvl4pPr marL="9144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4pPr>
            <a:lvl5pPr marL="11430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5pPr>
            <a:lvl6pPr marL="1313180" indent="-228600" algn="l" defTabSz="914400">
              <a:lnSpc>
                <a:spcPct val="100000"/>
              </a:lnSpc>
              <a:spcBef>
                <a:spcPts val="1000"/>
              </a:spcBef>
              <a:buClr>
                <a:schemeClr val="accent2"/>
              </a:buClr>
              <a:buFont typeface="Arial" pitchFamily="2" charset="0"/>
              <a:buChar char="•"/>
              <a:tabLst/>
              <a:defRPr lang="en-us" sz="1600" kern="1" cap="none">
                <a:solidFill>
                  <a:schemeClr val="tx1"/>
                </a:solidFill>
                <a:latin typeface="Gill Sans MT" charset="0"/>
                <a:ea typeface="Gill Sans MT" charset="0"/>
                <a:cs typeface="Gill Sans MT" charset="0"/>
              </a:defRPr>
            </a:lvl6pPr>
            <a:lvl7pPr marL="1484630" indent="-228600" algn="l" defTabSz="914400">
              <a:lnSpc>
                <a:spcPct val="100000"/>
              </a:lnSpc>
              <a:spcBef>
                <a:spcPts val="1000"/>
              </a:spcBef>
              <a:buClr>
                <a:schemeClr val="accent2"/>
              </a:buClr>
              <a:buFont typeface="Arial" pitchFamily="2" charset="0"/>
              <a:buChar char="•"/>
              <a:tabLst/>
              <a:defRPr lang="en-us" sz="1600" kern="1" cap="none">
                <a:solidFill>
                  <a:schemeClr val="tx1"/>
                </a:solidFill>
                <a:latin typeface="Gill Sans MT" charset="0"/>
                <a:ea typeface="Gill Sans MT" charset="0"/>
                <a:cs typeface="Gill Sans MT" charset="0"/>
              </a:defRPr>
            </a:lvl7pPr>
            <a:lvl8pPr marL="1657350" indent="-228600" algn="l" defTabSz="914400">
              <a:lnSpc>
                <a:spcPct val="100000"/>
              </a:lnSpc>
              <a:spcBef>
                <a:spcPts val="1000"/>
              </a:spcBef>
              <a:buClr>
                <a:schemeClr val="accent2"/>
              </a:buClr>
              <a:buFont typeface="Arial" pitchFamily="2" charset="0"/>
              <a:buChar char="•"/>
              <a:tabLst/>
              <a:defRPr lang="en-us" sz="1600" kern="1" cap="none" baseline="0">
                <a:solidFill>
                  <a:schemeClr val="tx1"/>
                </a:solidFill>
                <a:latin typeface="Gill Sans MT" charset="0"/>
                <a:ea typeface="Gill Sans MT" charset="0"/>
                <a:cs typeface="Gill Sans MT" charset="0"/>
              </a:defRPr>
            </a:lvl8pPr>
            <a:lvl9pPr marL="1882775" indent="-228600" algn="l" defTabSz="914400">
              <a:lnSpc>
                <a:spcPct val="100000"/>
              </a:lnSpc>
              <a:spcBef>
                <a:spcPts val="1000"/>
              </a:spcBef>
              <a:buClr>
                <a:schemeClr val="accent2"/>
              </a:buClr>
              <a:buFont typeface="Arial" pitchFamily="2" charset="0"/>
              <a:buChar char="•"/>
              <a:tabLst/>
              <a:defRPr lang="en-us" sz="1600" kern="1" cap="none" baseline="0">
                <a:solidFill>
                  <a:schemeClr val="tx1"/>
                </a:solidFill>
                <a:latin typeface="Gill Sans MT" charset="0"/>
                <a:ea typeface="Gill Sans MT" charset="0"/>
                <a:cs typeface="Gill Sans MT" charset="0"/>
              </a:defRPr>
            </a:lvl9pPr>
          </a:lstStyle>
          <a:p>
            <a:pPr>
              <a:defRPr lang="en-us"/>
            </a:pPr>
            <a:endParaRPr lang="en-us" cap="none">
              <a:solidFill>
                <a:srgbClr val="404040"/>
              </a:solidFill>
            </a:endParaRPr>
          </a:p>
        </p:txBody>
      </p:sp>
      <p:sp>
        <p:nvSpPr>
          <p:cNvPr id="7" name="TextBox 10"/>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E0AAAAAkAAAAEgAAACQAAAASAAAAAAAAAAA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CSZtQ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qIdBf///wEAAAAAAAAAAAAAAAAAAAAAAAAAAAAAAAAAAAAAAAAAAAAAAAB/f38A6OPOA8zMzADAwP8Af39/AAAAAAAAAAAAAAAAAAAAAAAAAAAAIQAAABgAAAAUAAAAiAkAAIwKAABQQwAAsxgAAAAgAAAmAAAACAAAAP//////////"/>
              </a:ext>
            </a:extLst>
          </p:cNvSpPr>
          <p:nvPr/>
        </p:nvSpPr>
        <p:spPr>
          <a:xfrm>
            <a:off x="1549400" y="1714500"/>
            <a:ext cx="9392920" cy="2300605"/>
          </a:xfrm>
          <a:prstGeom prst="rect">
            <a:avLst/>
          </a:prstGeom>
          <a:noFill/>
          <a:ln>
            <a:noFill/>
          </a:ln>
          <a:effectLst/>
        </p:spPr>
        <p:txBody>
          <a:bodyPr vert="horz" wrap="square" lIns="91440" tIns="45720" rIns="91440" bIns="45720" numCol="1" spcCol="215900" anchor="t"/>
          <a:lstStyle/>
          <a:p>
            <a:pPr marR="478790" algn="just">
              <a:lnSpc>
                <a:spcPct val="115000"/>
              </a:lnSpc>
              <a:defRPr lang="en-us"/>
            </a:pPr>
            <a:r>
              <a:rPr lang="en-us" cap="none">
                <a:solidFill>
                  <a:srgbClr val="262626"/>
                </a:solidFill>
                <a:latin typeface="Times New Roman" pitchFamily="1" charset="0"/>
                <a:ea typeface="Gill Sans MT" charset="0"/>
                <a:cs typeface="Gill Sans MT" charset="0"/>
              </a:rPr>
              <a:t>Other References:</a:t>
            </a:r>
          </a:p>
          <a:p>
            <a:pPr marR="478790" algn="just">
              <a:lnSpc>
                <a:spcPct val="115000"/>
              </a:lnSpc>
              <a:defRPr lang="en-us"/>
            </a:pPr>
            <a:r>
              <a:rPr lang="en-us" cap="none">
                <a:solidFill>
                  <a:srgbClr val="262626"/>
                </a:solidFill>
                <a:latin typeface="Times New Roman" pitchFamily="1" charset="0"/>
                <a:ea typeface="Gill Sans MT" charset="0"/>
                <a:cs typeface="Gill Sans MT" charset="0"/>
              </a:rPr>
              <a:t>1. http://www.w3schools.com/</a:t>
            </a:r>
          </a:p>
          <a:p>
            <a:pPr marR="478790" algn="just">
              <a:lnSpc>
                <a:spcPct val="115000"/>
              </a:lnSpc>
              <a:defRPr lang="en-us"/>
            </a:pPr>
            <a:r>
              <a:rPr lang="en-us" cap="none">
                <a:solidFill>
                  <a:srgbClr val="262626"/>
                </a:solidFill>
                <a:latin typeface="Times New Roman" pitchFamily="1" charset="0"/>
                <a:ea typeface="Gill Sans MT" charset="0"/>
                <a:cs typeface="Gill Sans MT" charset="0"/>
              </a:rPr>
              <a:t>2. http://stackoverflow.com/</a:t>
            </a:r>
          </a:p>
          <a:p>
            <a:pPr marR="478790" algn="just">
              <a:lnSpc>
                <a:spcPct val="115000"/>
              </a:lnSpc>
              <a:defRPr lang="en-us"/>
            </a:pPr>
            <a:r>
              <a:rPr lang="en-us" cap="none">
                <a:solidFill>
                  <a:srgbClr val="262626"/>
                </a:solidFill>
                <a:latin typeface="Times New Roman" pitchFamily="1" charset="0"/>
                <a:ea typeface="Gill Sans MT" charset="0"/>
                <a:cs typeface="Gill Sans MT" charset="0"/>
              </a:rPr>
              <a:t>3. https://www.geeksforgeeks.org/ai-virtual-mouse/</a:t>
            </a:r>
          </a:p>
          <a:p>
            <a:pPr marR="478790" algn="just">
              <a:lnSpc>
                <a:spcPct val="115000"/>
              </a:lnSpc>
              <a:defRPr lang="en-us"/>
            </a:pPr>
            <a:r>
              <a:rPr lang="en-us" cap="none">
                <a:solidFill>
                  <a:srgbClr val="262626"/>
                </a:solidFill>
                <a:latin typeface="Times New Roman" pitchFamily="1" charset="0"/>
                <a:ea typeface="Gill Sans MT" charset="0"/>
                <a:cs typeface="Gill Sans MT" charset="0"/>
              </a:rPr>
              <a:t>4. http://www.vogella.com/tutorials/dotnet/artcle.html</a:t>
            </a:r>
          </a:p>
          <a:p>
            <a:pPr marR="478790" algn="just">
              <a:lnSpc>
                <a:spcPct val="115000"/>
              </a:lnSpc>
              <a:defRPr lang="en-us"/>
            </a:pPr>
            <a:r>
              <a:rPr lang="en-us" cap="none">
                <a:solidFill>
                  <a:srgbClr val="262626"/>
                </a:solidFill>
                <a:latin typeface="Times New Roman" pitchFamily="1" charset="0"/>
                <a:ea typeface="Gill Sans MT" charset="0"/>
                <a:cs typeface="Gill Sans MT" charset="0"/>
              </a:rPr>
              <a:t>5. https://www.btechsmartclasses.com/</a:t>
            </a:r>
          </a:p>
          <a:p>
            <a:pPr marR="478790" algn="just">
              <a:lnSpc>
                <a:spcPct val="115000"/>
              </a:lnSpc>
              <a:defRPr lang="en-us"/>
            </a:pPr>
            <a:r>
              <a:rPr lang="en-us" cap="none">
                <a:solidFill>
                  <a:srgbClr val="262626"/>
                </a:solidFill>
                <a:latin typeface="Times New Roman" pitchFamily="1" charset="0"/>
                <a:ea typeface="Gill Sans MT" charset="0"/>
                <a:cs typeface="Gill Sans MT" charset="0"/>
              </a:rPr>
              <a:t>6. https://chat.openai.com/</a:t>
            </a:r>
            <a:endParaRPr lang="en-in" cap="none">
              <a:solidFill>
                <a:srgbClr val="262626"/>
              </a:solidFill>
              <a:latin typeface="Times New Roman" pitchFamily="1" charset="0"/>
              <a:ea typeface="Gill Sans MT" charset="0"/>
              <a:cs typeface="Gill Sans MT" charset="0"/>
            </a:endParaRPr>
          </a:p>
        </p:txBody>
      </p:sp>
    </p:spTree>
  </p:cSld>
  <p:clrMapOvr>
    <a:masterClrMapping/>
  </p:clrMapOvr>
  <mc:AlternateContent xmlns:mc="http://schemas.openxmlformats.org/markup-compatibility/2006">
    <mc:Choice xmlns:p14="http://schemas.microsoft.com/office/powerpoint/2010/main" Requires="p14">
      <p:transition spd="slow" p14:dur="1800">
        <p14:flash/>
        <p:extLst>
          <p:ext uri="smNativeData">
            <pr:smNativeData xmlns="smNativeData" xmlns:pr="smNativeData" xmlns:p15="http://schemas.microsoft.com/office/powerpoint/2012/main" val="+iQaZgAAAAAIBwAAAAAAAF4AAAAAAAAAAAAAAAAAAAAAAAAAAQAAAAAAAAAAAAAAAAAAAAAAAAAAAAAA"/>
          </p:ext>
        </p:extLst>
      </p:transition>
    </mc:Choice>
    <mc:Fallback>
      <p:transition spd="slow">
        <p:fade/>
        <p:extLst>
          <p:ext uri="smNativeData">
            <pr:smNativeData xmlns="smNativeData" xmlns:pr="smNativeData" xmlns:p15="http://schemas.microsoft.com/office/powerpoint/2012/main" xmlns:p14="http://schemas.microsoft.com/office/powerpoint/2010/main" val="+iQaZgAAAAAIBwAAAAAAAF4AAAAAAAAAAAAAAAAAAAAAAAAAAQAAAAAAAAAAAAAAAAAAAAAAAAAAAAAA"/>
          </p:ext>
        </p:extLs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IAEAACABAAAgAQAAIAEAAAAAAAAB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BAAAAAAAAAEBAQAAy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M2kZx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EBAQAB/f38A6OPOA8zMzADAwP8Af39/AAAAAAAAAAAAAAAAAAAAAAAAAAAAIQAAABgAAAAUAAAAug0AAO8FAABGPQAAPw0AABAAAAAmAAAACAAAAAAAAAAAAAAA"/>
              </a:ext>
            </a:extLst>
          </p:cNvSpPr>
          <p:nvPr>
            <p:ph type="title"/>
          </p:nvPr>
        </p:nvSpPr>
        <p:spPr/>
        <p:txBody>
          <a:bodyPr/>
          <a:lstStyle/>
          <a:p>
            <a:pPr>
              <a:defRPr lang="en-us"/>
            </a:pPr>
            <a:endParaRP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MYq74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6OPOA8zMzADAwP8Af39/AAAAAAAAAAAAAAAAAAAAAAAAAAAAIQAAABgAAAAUAAAAug0AADoQAABGPQAATyMAABAAAAAmAAAACAAAAAAAAAAAAAAA"/>
              </a:ext>
            </a:extLst>
          </p:cNvSpPr>
          <p:nvPr>
            <p:ph type="body" idx="1"/>
          </p:nvPr>
        </p:nvSpPr>
        <p:spPr/>
        <p:txBody>
          <a:bodyPr/>
          <a:lstStyle/>
          <a:p>
            <a:pPr>
              <a:defRPr lang="en-us"/>
            </a:pPr>
            <a:endParaRPr/>
          </a:p>
        </p:txBody>
      </p:sp>
      <p:sp>
        <p:nvSpPr>
          <p:cNvPr id="4" name="Rectangle 3"/>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EAAAAAAAAAm6+1Df///wgAAAAAAAAAAAAAAAAAAAAAAAAAAAAAAAAAAAAAZAAAAAEAAABAAAAAAAAAAAAAAAAAAAAAAAAAAAAAAAAAAAAAAAAAAAAAAAAAAAAAAAAAAAAAAAAAAAAAAAAAAAAAAAAAAAAAAAAAAAAAAAAAAAAAAAAAAAAAAAAAAAAAFAAAADwAAAAAAAAAAAAAALd4FgA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PW1q3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6+1Bv///wEAAAAAAAAAAAAAAAAAAAAAAAAAAAAAAAAAAAAAAAAAALd4FgB/f38A6OPOA8zMzADAwP8Af39/AAAAAAAAAAAAAAAAAAAAAAAAAAAAIQAAABgAAAAUAAAAAAAAAAAAAAAASwAAMCoAABAAAAAmAAAACAAAAP//////////"/>
              </a:ext>
            </a:extLst>
          </p:cNvSpPr>
          <p:nvPr/>
        </p:nvSpPr>
        <p:spPr>
          <a:xfrm>
            <a:off x="0" y="0"/>
            <a:ext cx="12192000" cy="6858000"/>
          </a:xfrm>
          <a:prstGeom prst="rect">
            <a:avLst/>
          </a:prstGeom>
          <a:solidFill>
            <a:schemeClr val="accent2"/>
          </a:solidFill>
          <a:ln>
            <a:noFill/>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5" name="Rectangle 4"/>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EAAAAAAAAA////AP///wgAAAAAAAAAAAAAAAAAAAAAAAAAAAAAAAAAAAAAZAAAAAEAAABAAAAAAAAAAAAAAAAAAAAAAAAAAAAAAAAAAAAAAAAAAAAAAAAAAAAAAAAAAAAAAAAAAAAAAAAAAAAAAAAAAAAAAAAAAAAAAAAAAAAAAAAAAAAAAAAAAAAAFAAAADwAAAAAAAAAAAAAALd4FgA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KUaxh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Ld4FgB/f38A6OPOA8zMzADAwP8Af39/AAAAAAAAAAAAAAAAAAAAAAAAAAAAIQAAABgAAAAUAAAAsAcAAK4HAABQQwAAgiIAABAAAAAmAAAACAAAAP//////////"/>
              </a:ext>
            </a:extLst>
          </p:cNvSpPr>
          <p:nvPr/>
        </p:nvSpPr>
        <p:spPr>
          <a:xfrm>
            <a:off x="1249680" y="1248410"/>
            <a:ext cx="9692640" cy="4361180"/>
          </a:xfrm>
          <a:prstGeom prst="rect">
            <a:avLst/>
          </a:prstGeom>
          <a:solidFill>
            <a:srgbClr val="FFFFFF"/>
          </a:solidFill>
          <a:ln>
            <a:noFill/>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6" name="Rectangle 5"/>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BAAAAAAAAAP///wAy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I+jmj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qIdBf///wEAAAAAAAAAAAAAAAAAAAAAAAAAAAAAAAAAAAAAAAAAAP///wB/f38A6OPOA8zMzADAwP8Af39/AAAAAAAAAAAAAAAAAAAAAAAAAAAAIQAAABgAAAAUAAAAiQYAAIYGAAB3RAAAqiMAABAAAAAmAAAACAAAAP//////////"/>
              </a:ext>
            </a:extLst>
          </p:cNvSpPr>
          <p:nvPr/>
        </p:nvSpPr>
        <p:spPr>
          <a:xfrm>
            <a:off x="1062355" y="1060450"/>
            <a:ext cx="10067290" cy="4737100"/>
          </a:xfrm>
          <a:prstGeom prst="rect">
            <a:avLst/>
          </a:prstGeom>
          <a:noFill/>
          <a:ln w="31750" cap="flat" cmpd="sng" algn="ctr">
            <a:solidFill>
              <a:srgbClr val="FFFFFF"/>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7" name="Content Placeholder 2"/>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OINSU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6OPOA8zMzADAwP8Af39/AAAAAAAAAAAAAAAAAAAAAAAAAAAAIQAAABgAAAAUAAAAfwoAABgOAACBQAAAzx8AABAAAAAmAAAACAAAAP//////////"/>
              </a:ext>
            </a:extLst>
          </p:cNvSpPr>
          <p:nvPr/>
        </p:nvSpPr>
        <p:spPr>
          <a:xfrm>
            <a:off x="1706245" y="2291080"/>
            <a:ext cx="8779510" cy="2879725"/>
          </a:xfrm>
          <a:prstGeom prst="rect">
            <a:avLst/>
          </a:prstGeom>
          <a:noFill/>
          <a:ln>
            <a:noFill/>
          </a:ln>
          <a:effectLst/>
        </p:spPr>
        <p:txBody>
          <a:bodyPr vert="horz" wrap="square" lIns="91440" tIns="45720" rIns="91440" bIns="45720" numCol="1" spcCol="215900" anchor="t"/>
          <a:lstStyle>
            <a:lvl1pPr marL="228600" indent="-228600" algn="l" defTabSz="914400">
              <a:lnSpc>
                <a:spcPct val="100000"/>
              </a:lnSpc>
              <a:spcBef>
                <a:spcPts val="1000"/>
              </a:spcBef>
              <a:buClr>
                <a:schemeClr val="accent2"/>
              </a:buClr>
              <a:buFont typeface="Arial" pitchFamily="2" charset="0"/>
              <a:buChar char="•"/>
              <a:tabLst/>
              <a:defRPr lang="en-us" sz="1800" kern="1" cap="none">
                <a:solidFill>
                  <a:srgbClr val="262626"/>
                </a:solidFill>
                <a:latin typeface="Gill Sans MT" charset="0"/>
                <a:ea typeface="Gill Sans MT" charset="0"/>
                <a:cs typeface="Gill Sans MT" charset="0"/>
              </a:defRPr>
            </a:lvl1pPr>
            <a:lvl2pPr marL="4572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2pPr>
            <a:lvl3pPr marL="6858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3pPr>
            <a:lvl4pPr marL="9144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4pPr>
            <a:lvl5pPr marL="11430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5pPr>
            <a:lvl6pPr marL="1313180" indent="-228600" algn="l" defTabSz="914400">
              <a:lnSpc>
                <a:spcPct val="100000"/>
              </a:lnSpc>
              <a:spcBef>
                <a:spcPts val="1000"/>
              </a:spcBef>
              <a:buClr>
                <a:schemeClr val="accent2"/>
              </a:buClr>
              <a:buFont typeface="Arial" pitchFamily="2" charset="0"/>
              <a:buChar char="•"/>
              <a:tabLst/>
              <a:defRPr lang="en-us" sz="1600" kern="1" cap="none">
                <a:solidFill>
                  <a:schemeClr val="tx1"/>
                </a:solidFill>
                <a:latin typeface="Gill Sans MT" charset="0"/>
                <a:ea typeface="Gill Sans MT" charset="0"/>
                <a:cs typeface="Gill Sans MT" charset="0"/>
              </a:defRPr>
            </a:lvl6pPr>
            <a:lvl7pPr marL="1484630" indent="-228600" algn="l" defTabSz="914400">
              <a:lnSpc>
                <a:spcPct val="100000"/>
              </a:lnSpc>
              <a:spcBef>
                <a:spcPts val="1000"/>
              </a:spcBef>
              <a:buClr>
                <a:schemeClr val="accent2"/>
              </a:buClr>
              <a:buFont typeface="Arial" pitchFamily="2" charset="0"/>
              <a:buChar char="•"/>
              <a:tabLst/>
              <a:defRPr lang="en-us" sz="1600" kern="1" cap="none">
                <a:solidFill>
                  <a:schemeClr val="tx1"/>
                </a:solidFill>
                <a:latin typeface="Gill Sans MT" charset="0"/>
                <a:ea typeface="Gill Sans MT" charset="0"/>
                <a:cs typeface="Gill Sans MT" charset="0"/>
              </a:defRPr>
            </a:lvl7pPr>
            <a:lvl8pPr marL="1657350" indent="-228600" algn="l" defTabSz="914400">
              <a:lnSpc>
                <a:spcPct val="100000"/>
              </a:lnSpc>
              <a:spcBef>
                <a:spcPts val="1000"/>
              </a:spcBef>
              <a:buClr>
                <a:schemeClr val="accent2"/>
              </a:buClr>
              <a:buFont typeface="Arial" pitchFamily="2" charset="0"/>
              <a:buChar char="•"/>
              <a:tabLst/>
              <a:defRPr lang="en-us" sz="1600" kern="1" cap="none" baseline="0">
                <a:solidFill>
                  <a:schemeClr val="tx1"/>
                </a:solidFill>
                <a:latin typeface="Gill Sans MT" charset="0"/>
                <a:ea typeface="Gill Sans MT" charset="0"/>
                <a:cs typeface="Gill Sans MT" charset="0"/>
              </a:defRPr>
            </a:lvl8pPr>
            <a:lvl9pPr marL="1882775" indent="-228600" algn="l" defTabSz="914400">
              <a:lnSpc>
                <a:spcPct val="100000"/>
              </a:lnSpc>
              <a:spcBef>
                <a:spcPts val="1000"/>
              </a:spcBef>
              <a:buClr>
                <a:schemeClr val="accent2"/>
              </a:buClr>
              <a:buFont typeface="Arial" pitchFamily="2" charset="0"/>
              <a:buChar char="•"/>
              <a:tabLst/>
              <a:defRPr lang="en-us" sz="1600" kern="1" cap="none" baseline="0">
                <a:solidFill>
                  <a:schemeClr val="tx1"/>
                </a:solidFill>
                <a:latin typeface="Gill Sans MT" charset="0"/>
                <a:ea typeface="Gill Sans MT" charset="0"/>
                <a:cs typeface="Gill Sans MT" charset="0"/>
              </a:defRPr>
            </a:lvl9pPr>
          </a:lstStyle>
          <a:p>
            <a:pPr>
              <a:defRPr lang="en-us"/>
            </a:pPr>
            <a:endParaRPr lang="en-us" cap="none">
              <a:solidFill>
                <a:srgbClr val="404040"/>
              </a:solidFill>
            </a:endParaRPr>
          </a:p>
        </p:txBody>
      </p:sp>
      <p:sp>
        <p:nvSpPr>
          <p:cNvPr id="8" name="TextBox 8"/>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E0AAAAAkAAAAEgAAACQAAAASAAAAAAAAAAA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qIdBf///wEAAAAAAAAAAAAAAAAAAAAAAAAAAAAAAAAAAAAAAAAAAAAAAAB/f38A6OPOA8zMzADAwP8Af39/AAAAAAAAAAAAAAAAAAAAAAAAAAAAIQAAABgAAAAUAAAAZxsAAH0PAAAvVQAA8xYAABAgAAAmAAAACAAAAP//////////"/>
              </a:ext>
            </a:extLst>
          </p:cNvSpPr>
          <p:nvPr/>
        </p:nvSpPr>
        <p:spPr>
          <a:xfrm>
            <a:off x="4454525" y="2517775"/>
            <a:ext cx="9392920" cy="1212850"/>
          </a:xfrm>
          <a:prstGeom prst="rect">
            <a:avLst/>
          </a:prstGeom>
          <a:noFill/>
          <a:ln>
            <a:noFill/>
          </a:ln>
          <a:effectLst/>
        </p:spPr>
        <p:txBody>
          <a:bodyPr vert="horz" wrap="square" lIns="91440" tIns="45720" rIns="91440" bIns="45720" numCol="1" spcCol="215900" anchor="t"/>
          <a:lstStyle/>
          <a:p>
            <a:pPr>
              <a:spcBef>
                <a:spcPts val="30"/>
              </a:spcBef>
              <a:defRPr lang="en-us"/>
            </a:pPr>
            <a:r>
              <a:rPr lang="en-us" cap="none">
                <a:latin typeface="Times New Roman" pitchFamily="1" charset="0"/>
                <a:ea typeface="Times New Roman" pitchFamily="1" charset="0"/>
                <a:cs typeface="Gill Sans MT" charset="0"/>
              </a:rPr>
              <a:t>	</a:t>
            </a:r>
            <a:endParaRPr lang="en-in" cap="none">
              <a:latin typeface="Times New Roman" pitchFamily="1" charset="0"/>
              <a:ea typeface="Times New Roman" pitchFamily="1" charset="0"/>
              <a:cs typeface="Gill Sans MT" charset="0"/>
            </a:endParaRPr>
          </a:p>
          <a:p>
            <a:pPr>
              <a:spcBef>
                <a:spcPts val="50"/>
              </a:spcBef>
              <a:defRPr lang="en-us"/>
            </a:pPr>
            <a:endParaRPr lang="en-in" cap="none">
              <a:latin typeface="Times New Roman" pitchFamily="1" charset="0"/>
              <a:ea typeface="Times New Roman" pitchFamily="1" charset="0"/>
              <a:cs typeface="Gill Sans MT" charset="0"/>
            </a:endParaRPr>
          </a:p>
          <a:p>
            <a:pPr>
              <a:defRPr lang="en-us"/>
            </a:pPr>
            <a:r>
              <a:rPr lang="en-in" sz="3600" cap="none"/>
              <a:t>THANK YOU ...</a:t>
            </a:r>
          </a:p>
        </p:txBody>
      </p:sp>
    </p:spTree>
  </p:cSld>
  <p:clrMapOvr>
    <a:masterClrMapping/>
  </p:clrMapOvr>
  <mc:AlternateContent xmlns:mc="http://schemas.openxmlformats.org/markup-compatibility/2006">
    <mc:Choice xmlns:p14="http://schemas.microsoft.com/office/powerpoint/2010/main" Requires="p14">
      <p:transition spd="slow" p14:dur="2000">
        <p:fade/>
        <p:extLst>
          <p:ext uri="smNativeData">
            <pr:smNativeData xmlns="smNativeData" xmlns:pr="smNativeData" xmlns:p15="http://schemas.microsoft.com/office/powerpoint/2012/main" val="+iQaZgAAAADQBwAAAAAAAAYAAAAAAAAAAAAAAAAAAAAAAAAAAQAAAAAAAAAAAAAAAAAAAAAAAAAAAAAA"/>
          </p:ext>
        </p:extLst>
      </p:transition>
    </mc:Choice>
    <mc:Fallback>
      <p:transition spd="slow">
        <p:fade/>
        <p:extLst>
          <p:ext uri="smNativeData">
            <pr:smNativeData xmlns="smNativeData" xmlns:pr="smNativeData" xmlns:p15="http://schemas.microsoft.com/office/powerpoint/2012/main" xmlns:p14="http://schemas.microsoft.com/office/powerpoint/2010/main" val="+iQaZgAAAADQBwAAAAAAAAYAAAAAAAAAAAAAAAAAAAAAAAAAAQAAAAAAAAAAAAAAAAAAAAAAAAAAAAAA"/>
          </p:ext>
        </p:extLs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gAAAA0AAAAAIAEAACABAAAgAQAAIAEAAAAAAAABAAAAAAAAAAEAAABQAAAAAAAAAAAA8D8AAAAAAADwPwAAAAAAAOA/AAAAAAAA4D8AAAAAAADgPwAAAAAAAOA/AAAAAAAA4D8AAAAAAADgPwAAAAAAAOA/AAAAAAAA4D8CAAAAjAAAAAEAAAAAAAAAAAAAAP///wgZAAAAAAAAAAAAAAAAAAAAAAAAAAAAAAAAAAAAeAAAAAEAAABAAAAAAAAAAAAAAAAOAQ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6OPOA8zMzADAwP8Af39/AAAAAAAAAAAAAAAAAAAAAAAAAAAAIQAAABgAAAAUAAAA+wAAAIsBAADgFgAARBYAABAAAAAmAAAACAAAAD0hAAD/HyAA"/>
              </a:ext>
            </a:extLst>
          </p:cNvSpPr>
          <p:nvPr>
            <p:ph type="title"/>
          </p:nvPr>
        </p:nvSpPr>
        <p:spPr>
          <a:xfrm>
            <a:off x="159385" y="250825"/>
            <a:ext cx="3559175" cy="3368675"/>
          </a:xfrm>
          <a:prstGeom prst="ellipse">
            <a:avLst/>
          </a:prstGeom>
          <a:solidFill>
            <a:srgbClr val="000000">
              <a:alpha val="75000"/>
            </a:srgbClr>
          </a:solidFill>
          <a:ln>
            <a:noFill/>
          </a:ln>
        </p:spPr>
        <p:txBody>
          <a:bodyPr vert="horz" wrap="square" lIns="182880" tIns="182880" rIns="182880" bIns="182880" numCol="1" spcCol="215900" anchor="ctr">
            <a:prstTxWarp prst="textNoShape">
              <a:avLst/>
            </a:prstTxWarp>
          </a:bodyPr>
          <a:lstStyle/>
          <a:p>
            <a:pPr>
              <a:defRPr lang="en-us"/>
            </a:pPr>
            <a:r>
              <a:rPr lang="en-us" sz="1800" cap="all" spc="40">
                <a:solidFill>
                  <a:srgbClr val="FFFFFF"/>
                </a:solidFill>
              </a:rPr>
              <a:t>Chapter1:</a:t>
            </a:r>
            <a:br/>
            <a:r>
              <a:rPr lang="en-us" sz="1800" cap="all" spc="40">
                <a:solidFill>
                  <a:srgbClr val="FFFFFF"/>
                </a:solidFill>
              </a:rPr>
              <a:t>industry layout.</a:t>
            </a:r>
          </a:p>
        </p:txBody>
      </p:sp>
      <p:sp>
        <p:nvSpPr>
          <p:cNvPr id="3" name="Oval 18"/>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gAAAC0AAAAAkAAAAEgAAACQAAAASAAAAAAAAAABAAAAAAAAAAEAAABQAAAAAAAAAAAA8D8AAAAAAADw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BAAAAAAAAAP///wAy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qIdBf///wEAAAAAAAAAAAAAAAAAAAAAAAAAAAAAAAAAAAAAAAAAAP///wB/f38A6OPOA8zMzADAwP8Af39/AAAAAAAAAAAAAAAAAAAAAAAAAAAAIQAAABgAAAAUAAAA4gMAANwDAAD5EwAA8xMAABAAAAAmAAAACAAAAP//////////"/>
              </a:ext>
            </a:extLst>
          </p:cNvSpPr>
          <p:nvPr/>
        </p:nvSpPr>
        <p:spPr>
          <a:xfrm>
            <a:off x="631190" y="627380"/>
            <a:ext cx="2615565" cy="2615565"/>
          </a:xfrm>
          <a:prstGeom prst="ellipse">
            <a:avLst/>
          </a:prstGeom>
          <a:noFill/>
          <a:ln w="31750" cap="flat" cmpd="sng" algn="ctr">
            <a:solidFill>
              <a:srgbClr val="FFFFFF"/>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pic>
        <p:nvPicPr>
          <p:cNvPr id="4" name="Picture 4" descr="A blue and white logo&#10;&#10;Description automatically generated"/>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7_+iQaZhMAAAAlAAAAEQAAAC0AAAAAkAAAAEgAAACQAAAASAAAAAAAAAAA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AcAAAA4AAAAAAAAAAAAAAAAAAAA////AAAAAAAAAAAAAAAAAAAAAAAAAAAAAAAAAAAAAABkAAAAZAAAAAAAAAAjAAAABAAAAGQAAAAXAAAAFAAAAAAAAAAAAAAA/38AAP9/AAAAAAAACQAAAAQAAAAA9vf3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aiHQX///8BAAAAAAAAAAAAAAAAAAAAAAAAAAAAAAAAAAAAAAAAAAAAAAACf39/AOjjzgPMzMwAwMD/AH9/fwAAAAAAAAAAAAAAAAD///8AAAAAACEAAAAYAAAAFAAAAI0iAACLAQAAtUAAAM0MAAAQAAAAJgAAAAgAAAD//////////w=="/>
              </a:ext>
            </a:extLst>
          </p:cNvPicPr>
          <p:nvPr/>
        </p:nvPicPr>
        <p:blipFill>
          <a:blip r:embed="rId3"/>
          <a:stretch>
            <a:fillRect/>
          </a:stretch>
        </p:blipFill>
        <p:spPr>
          <a:xfrm>
            <a:off x="5616575" y="250825"/>
            <a:ext cx="4902200" cy="1830070"/>
          </a:xfrm>
          <a:prstGeom prst="rect">
            <a:avLst/>
          </a:prstGeom>
          <a:noFill/>
          <a:ln>
            <a:noFill/>
          </a:ln>
          <a:effectLst/>
        </p:spPr>
      </p:pic>
      <p:grpSp>
        <p:nvGrpSpPr>
          <p:cNvPr id="5" name="Group 2"/>
          <p:cNvGrpSpPr>
            <a:extLst>
              <a:ext uri="smNativeData">
                <pr:smNativeData xmlns="smNativeData" xmlns:pr="smNativeData" xmlns:p15="http://schemas.microsoft.com/office/powerpoint/2012/main" xmlns:p14="http://schemas.microsoft.com/office/powerpoint/2010/main" xmlns:mc="http://schemas.openxmlformats.org/markup-compatibility/2006" val="SMDATA_6_+iQaZhMAAAAlAAAAAQAAAA8BAAAAkAAAAEgAAACQAAAASAAAAAAAAAAAAAAAAAAAABcAAAAUAAAAAAAAAAAAAAD/fwAA/38AAAAAAAAJAAAABAAAAP////8fAAAAVAAAAAAAAAAAAAAAAAAAAAAAAAAAAAAAAAAAAAAAAAAAAAAAAAAAAAAAAAAAAAAAAAAAAAAAAAAAAAAAAAAAAAAAAAAAAAAAAAAAAAAAAAAAAAAAAAAAACEAAAAYAAAAFAAAAPkgAAAsEAAAbTwAALAiAAAQAAAAJgAAAAgAAAD/////AAAAAA=="/>
              </a:ext>
            </a:extLst>
          </p:cNvGrpSpPr>
          <p:nvPr/>
        </p:nvGrpSpPr>
        <p:grpSpPr>
          <a:xfrm>
            <a:off x="5360035" y="2628900"/>
            <a:ext cx="4462780" cy="3009900"/>
            <a:chOff x="5360035" y="2628900"/>
            <a:chExt cx="4462780" cy="3009900"/>
          </a:xfrm>
        </p:grpSpPr>
        <p:sp>
          <p:nvSpPr>
            <p:cNvPr id="10" name="Text Box 7"/>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AAAAAAAAAAAAAAAAAAAAAAAAAAAA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qIdBf///wEAAAAAAAAAAAAAAAAAAAAAAAAAAAAAAAAAAAAAAAAAAAAAAAJ/f38A6OPOA8zMzADAwP8Af39/AAAAAAAAAAAAAAAAAAAAAAAAAAAAIQAAABgAAAAUAAAADyUAACwQAACcOgAANhEAAAAAAAAmAAAACAAAAP//////////"/>
                </a:ext>
              </a:extLst>
            </p:cNvSpPr>
            <p:nvPr/>
          </p:nvSpPr>
          <p:spPr>
            <a:xfrm>
              <a:off x="6024245" y="2628900"/>
              <a:ext cx="3503295" cy="168910"/>
            </a:xfrm>
            <a:prstGeom prst="rect">
              <a:avLst/>
            </a:prstGeom>
            <a:noFill/>
            <a:ln>
              <a:noFill/>
            </a:ln>
            <a:effectLst/>
          </p:spPr>
          <p:txBody>
            <a:bodyPr vert="horz" wrap="square" lIns="0" tIns="0" rIns="0" bIns="0" numCol="1" spcCol="215900" anchor="t"/>
            <a:lstStyle/>
            <a:p>
              <a:pPr marL="0" marR="0" indent="0" algn="ctr" defTabSz="914400">
                <a:lnSpc>
                  <a:spcPct val="100000"/>
                </a:lnSpc>
                <a:spcBef>
                  <a:spcPts val="0"/>
                </a:spcBef>
                <a:spcAft>
                  <a:spcPts val="0"/>
                </a:spcAft>
                <a:buNone/>
                <a:tabLst/>
                <a:defRPr lang="en-us"/>
              </a:pPr>
              <a:r>
                <a:rPr lang="en-us" sz="1200" cap="none">
                  <a:latin typeface="Arial" pitchFamily="2" charset="0"/>
                  <a:ea typeface="Times New Roman" pitchFamily="1" charset="0"/>
                  <a:cs typeface="Gill Sans MT" charset="0"/>
                </a:rPr>
                <a:t>SparkLab IT Solutions Pvt.Ltd (CEO- Prashant Rajaram)</a:t>
              </a:r>
              <a:endParaRPr lang="en-us" cap="none">
                <a:latin typeface="Arial" pitchFamily="2" charset="0"/>
                <a:ea typeface="Gill Sans MT" charset="0"/>
                <a:cs typeface="Gill Sans MT" charset="0"/>
              </a:endParaRPr>
            </a:p>
          </p:txBody>
        </p:sp>
        <p:sp>
          <p:nvSpPr>
            <p:cNvPr id="9" name="Text Box 6"/>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AAAAAAAAAAAAAAAAAAAAAAAAAAAA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qIdBf///wEAAAAAAAAAAAAAAAAAAAAAAAAAAAAAAAAAAAAAAAAAAAAAAAJ/f38A6OPOA8zMzADAwP8Af39/AAAAAAAAAAAAAAAAAAAAAAAAAAAAIQAAABgAAAAUAAAAuSEAACkZAADZKAAA/hsAAAAAAAAmAAAACAAAAP//////////"/>
                </a:ext>
              </a:extLst>
            </p:cNvSpPr>
            <p:nvPr/>
          </p:nvSpPr>
          <p:spPr>
            <a:xfrm>
              <a:off x="5481955" y="4090035"/>
              <a:ext cx="1158240" cy="460375"/>
            </a:xfrm>
            <a:prstGeom prst="rect">
              <a:avLst/>
            </a:prstGeom>
            <a:noFill/>
            <a:ln>
              <a:noFill/>
            </a:ln>
            <a:effectLst/>
          </p:spPr>
          <p:txBody>
            <a:bodyPr vert="horz" wrap="square" lIns="0" tIns="0" rIns="0" bIns="0" numCol="1" spcCol="215900" anchor="t"/>
            <a:lstStyle/>
            <a:p>
              <a:pPr marL="0" marR="0" indent="0" algn="ctr" defTabSz="914400">
                <a:lnSpc>
                  <a:spcPct val="100000"/>
                </a:lnSpc>
                <a:spcBef>
                  <a:spcPts val="0"/>
                </a:spcBef>
                <a:spcAft>
                  <a:spcPts val="0"/>
                </a:spcAft>
                <a:buNone/>
                <a:tabLst/>
                <a:defRPr lang="en-us"/>
              </a:pPr>
              <a:r>
                <a:rPr lang="en-us" sz="1200" cap="none">
                  <a:latin typeface="Arial" pitchFamily="2" charset="0"/>
                  <a:ea typeface="Times New Roman" pitchFamily="1" charset="0"/>
                  <a:cs typeface="Gill Sans MT" charset="0"/>
                </a:rPr>
                <a:t>Training(Head: Rohit Pote)</a:t>
              </a:r>
              <a:endParaRPr lang="en-us" cap="none">
                <a:latin typeface="Arial" pitchFamily="2" charset="0"/>
                <a:ea typeface="Gill Sans MT" charset="0"/>
                <a:cs typeface="Gill Sans MT" charset="0"/>
              </a:endParaRPr>
            </a:p>
          </p:txBody>
        </p:sp>
        <p:sp>
          <p:nvSpPr>
            <p:cNvPr id="8" name="Text Box 5"/>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AAAAAAAAAAAAAAAAAAAAAAAAAAAA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qIdBf///wEAAAAAAAAAAAAAAAAAAAAAAAAAAAAAAAAAAAAAAAAAAAAAAAJ/f38A6OPOA8zMzADAwP8Af39/AAAAAAAAAAAAAAAAAAAAAAAAAAAAIQAAABgAAAAUAAAAMjQAACkZAABtPAAA/hsAAAAAAAAmAAAACAAAAP//////////"/>
                </a:ext>
              </a:extLst>
            </p:cNvSpPr>
            <p:nvPr/>
          </p:nvSpPr>
          <p:spPr>
            <a:xfrm>
              <a:off x="8484870" y="4090035"/>
              <a:ext cx="1337945" cy="460375"/>
            </a:xfrm>
            <a:prstGeom prst="rect">
              <a:avLst/>
            </a:prstGeom>
            <a:noFill/>
            <a:ln>
              <a:noFill/>
            </a:ln>
            <a:effectLst/>
          </p:spPr>
          <p:txBody>
            <a:bodyPr vert="horz" wrap="square" lIns="0" tIns="0" rIns="0" bIns="0" numCol="1" spcCol="215900" anchor="t"/>
            <a:lstStyle/>
            <a:p>
              <a:pPr marL="0" marR="0" indent="0" algn="l" defTabSz="914400">
                <a:lnSpc>
                  <a:spcPct val="100000"/>
                </a:lnSpc>
                <a:spcBef>
                  <a:spcPts val="0"/>
                </a:spcBef>
                <a:spcAft>
                  <a:spcPts val="0"/>
                </a:spcAft>
                <a:buNone/>
                <a:tabLst/>
                <a:defRPr lang="en-us"/>
              </a:pPr>
              <a:r>
                <a:rPr lang="en-us" sz="1200" cap="none">
                  <a:latin typeface="Arial" pitchFamily="2" charset="0"/>
                  <a:ea typeface="Times New Roman" pitchFamily="1" charset="0"/>
                  <a:cs typeface="Gill Sans MT" charset="0"/>
                </a:rPr>
                <a:t>Development</a:t>
              </a:r>
              <a:endParaRPr lang="en-us" sz="800" cap="none">
                <a:latin typeface="Arial" pitchFamily="2" charset="0"/>
                <a:ea typeface="Gill Sans MT" charset="0"/>
                <a:cs typeface="Gill Sans MT" charset="0"/>
              </a:endParaRPr>
            </a:p>
            <a:p>
              <a:pPr marL="0" marR="0" indent="0" algn="l" defTabSz="914400">
                <a:lnSpc>
                  <a:spcPct val="100000"/>
                </a:lnSpc>
                <a:spcBef>
                  <a:spcPts val="0"/>
                </a:spcBef>
                <a:spcAft>
                  <a:spcPts val="0"/>
                </a:spcAft>
                <a:buNone/>
                <a:tabLst/>
                <a:defRPr lang="en-us"/>
              </a:pPr>
              <a:r>
                <a:rPr lang="en-us" sz="1200" cap="none">
                  <a:latin typeface="Arial" pitchFamily="2" charset="0"/>
                  <a:ea typeface="Times New Roman" pitchFamily="1" charset="0"/>
                  <a:cs typeface="Gill Sans MT" charset="0"/>
                </a:rPr>
                <a:t>(Head: Ketan Gorule)</a:t>
              </a:r>
              <a:endParaRPr lang="en-us" cap="none">
                <a:latin typeface="Arial" pitchFamily="2" charset="0"/>
                <a:ea typeface="Gill Sans MT" charset="0"/>
                <a:cs typeface="Gill Sans MT" charset="0"/>
              </a:endParaRPr>
            </a:p>
          </p:txBody>
        </p:sp>
        <p:sp>
          <p:nvSpPr>
            <p:cNvPr id="7" name="Text Box 4"/>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AAAAAAAAAAAAAAAAAAAAAAAAAAAA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qIdBf///wEAAAAAAAAAAAAAAAAAAAAAAAAAAAAAAAAAAAAAAAAAAAAAAAJ/f38A6OPOA8zMzADAwP8Af39/AAAAAAAAAAAAAAAAAAAAAAAAAAAAIQAAABgAAAAUAAAA+SAAAFUfAADHKQAAhiEAAAAAAAAmAAAACAAAAP//////////"/>
                </a:ext>
              </a:extLst>
            </p:cNvSpPr>
            <p:nvPr/>
          </p:nvSpPr>
          <p:spPr>
            <a:xfrm>
              <a:off x="5360035" y="5093335"/>
              <a:ext cx="1431290" cy="356235"/>
            </a:xfrm>
            <a:prstGeom prst="rect">
              <a:avLst/>
            </a:prstGeom>
            <a:noFill/>
            <a:ln>
              <a:noFill/>
            </a:ln>
            <a:effectLst/>
          </p:spPr>
          <p:txBody>
            <a:bodyPr vert="horz" wrap="square" lIns="0" tIns="0" rIns="0" bIns="0" numCol="1" spcCol="215900" anchor="t"/>
            <a:lstStyle/>
            <a:p>
              <a:pPr marL="0" marR="0" indent="0" algn="l" defTabSz="914400">
                <a:lnSpc>
                  <a:spcPct val="100000"/>
                </a:lnSpc>
                <a:spcBef>
                  <a:spcPts val="0"/>
                </a:spcBef>
                <a:spcAft>
                  <a:spcPts val="0"/>
                </a:spcAft>
                <a:buNone/>
                <a:tabLst/>
                <a:defRPr lang="en-us"/>
              </a:pPr>
              <a:r>
                <a:rPr lang="en-us" sz="1200" cap="none">
                  <a:latin typeface="Arial" pitchFamily="2" charset="0"/>
                  <a:ea typeface="Times New Roman" pitchFamily="1" charset="0"/>
                  <a:cs typeface="Gill Sans MT" charset="0"/>
                </a:rPr>
                <a:t>Inhouse Training (X ) Corporate Training (Y)</a:t>
              </a:r>
              <a:endParaRPr lang="en-us" cap="none">
                <a:latin typeface="Arial" pitchFamily="2" charset="0"/>
                <a:ea typeface="Gill Sans MT" charset="0"/>
                <a:cs typeface="Gill Sans MT" charset="0"/>
              </a:endParaRPr>
            </a:p>
          </p:txBody>
        </p:sp>
        <p:sp>
          <p:nvSpPr>
            <p:cNvPr id="6" name="Text Box 3"/>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AAAAAAAAAAAAAAAAAAAAAAAAAAAA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qIdBf///wEAAAAAAAAAAAAAAAAAAAAAAAAAAAAAAAAAAAAAAAAAAAAAAAJ/f38A6OPOA8zMzADAwP8Af39/AAAAAAAAAAAAAAAAAAAAAAAAAAAAIQAAABgAAAAUAAAApDMAAFIfAACgOwAAryIAAAAAAAAmAAAACAAAAP//////////"/>
                </a:ext>
              </a:extLst>
            </p:cNvSpPr>
            <p:nvPr/>
          </p:nvSpPr>
          <p:spPr>
            <a:xfrm>
              <a:off x="8394700" y="5091430"/>
              <a:ext cx="1297940" cy="546735"/>
            </a:xfrm>
            <a:prstGeom prst="rect">
              <a:avLst/>
            </a:prstGeom>
            <a:noFill/>
            <a:ln>
              <a:noFill/>
            </a:ln>
            <a:effectLst/>
          </p:spPr>
          <p:txBody>
            <a:bodyPr vert="horz" wrap="square" lIns="0" tIns="0" rIns="0" bIns="0" numCol="1" spcCol="215900" anchor="t"/>
            <a:lstStyle>
              <a:lvl1pPr defTabSz="457200">
                <a:spcBef>
                  <a:spcPts val="0"/>
                </a:spcBef>
                <a:spcAft>
                  <a:spcPts val="0"/>
                </a:spcAft>
                <a:tabLst>
                  <a:tab pos="88900" algn="l"/>
                </a:tabLst>
                <a:defRPr lang="en-us" cap="none">
                  <a:solidFill>
                    <a:schemeClr val="tx1"/>
                  </a:solidFill>
                  <a:latin typeface="Arial" pitchFamily="2" charset="0"/>
                  <a:ea typeface="Gill Sans MT" charset="0"/>
                  <a:cs typeface="Gill Sans MT" charset="0"/>
                </a:defRPr>
              </a:lvl1pPr>
              <a:lvl2pPr defTabSz="457200">
                <a:spcBef>
                  <a:spcPts val="0"/>
                </a:spcBef>
                <a:spcAft>
                  <a:spcPts val="0"/>
                </a:spcAft>
                <a:tabLst>
                  <a:tab pos="88900" algn="l"/>
                </a:tabLst>
                <a:defRPr lang="en-us" cap="none">
                  <a:solidFill>
                    <a:schemeClr val="tx1"/>
                  </a:solidFill>
                  <a:latin typeface="Arial" pitchFamily="2" charset="0"/>
                  <a:ea typeface="Gill Sans MT" charset="0"/>
                  <a:cs typeface="Gill Sans MT" charset="0"/>
                </a:defRPr>
              </a:lvl2pPr>
              <a:lvl3pPr defTabSz="457200">
                <a:spcBef>
                  <a:spcPts val="0"/>
                </a:spcBef>
                <a:spcAft>
                  <a:spcPts val="0"/>
                </a:spcAft>
                <a:tabLst>
                  <a:tab pos="88900" algn="l"/>
                </a:tabLst>
                <a:defRPr lang="en-us" cap="none">
                  <a:solidFill>
                    <a:schemeClr val="tx1"/>
                  </a:solidFill>
                  <a:latin typeface="Arial" pitchFamily="2" charset="0"/>
                  <a:ea typeface="Gill Sans MT" charset="0"/>
                  <a:cs typeface="Gill Sans MT" charset="0"/>
                </a:defRPr>
              </a:lvl3pPr>
              <a:lvl4pPr defTabSz="457200">
                <a:spcBef>
                  <a:spcPts val="0"/>
                </a:spcBef>
                <a:spcAft>
                  <a:spcPts val="0"/>
                </a:spcAft>
                <a:tabLst>
                  <a:tab pos="88900" algn="l"/>
                </a:tabLst>
                <a:defRPr lang="en-us" cap="none">
                  <a:solidFill>
                    <a:schemeClr val="tx1"/>
                  </a:solidFill>
                  <a:latin typeface="Arial" pitchFamily="2" charset="0"/>
                  <a:ea typeface="Gill Sans MT" charset="0"/>
                  <a:cs typeface="Gill Sans MT" charset="0"/>
                </a:defRPr>
              </a:lvl4pPr>
              <a:lvl5pPr defTabSz="457200">
                <a:spcBef>
                  <a:spcPts val="0"/>
                </a:spcBef>
                <a:spcAft>
                  <a:spcPts val="0"/>
                </a:spcAft>
                <a:tabLst>
                  <a:tab pos="88900" algn="l"/>
                </a:tabLst>
                <a:defRPr lang="en-us" cap="none">
                  <a:solidFill>
                    <a:schemeClr val="tx1"/>
                  </a:solidFill>
                  <a:latin typeface="Arial" pitchFamily="2" charset="0"/>
                  <a:ea typeface="Gill Sans MT" charset="0"/>
                  <a:cs typeface="Gill Sans MT" charset="0"/>
                </a:defRPr>
              </a:lvl5pPr>
              <a:lvl6pPr defTabSz="457200">
                <a:spcBef>
                  <a:spcPts val="0"/>
                </a:spcBef>
                <a:spcAft>
                  <a:spcPts val="0"/>
                </a:spcAft>
                <a:tabLst>
                  <a:tab pos="88900" algn="l"/>
                </a:tabLst>
                <a:defRPr lang="en-us" cap="none">
                  <a:solidFill>
                    <a:schemeClr val="tx1"/>
                  </a:solidFill>
                  <a:latin typeface="Arial" pitchFamily="2" charset="0"/>
                  <a:ea typeface="Gill Sans MT" charset="0"/>
                  <a:cs typeface="Gill Sans MT" charset="0"/>
                </a:defRPr>
              </a:lvl6pPr>
              <a:lvl7pPr defTabSz="457200">
                <a:spcBef>
                  <a:spcPts val="0"/>
                </a:spcBef>
                <a:spcAft>
                  <a:spcPts val="0"/>
                </a:spcAft>
                <a:tabLst>
                  <a:tab pos="88900" algn="l"/>
                </a:tabLst>
                <a:defRPr lang="en-us" cap="none">
                  <a:solidFill>
                    <a:schemeClr val="tx1"/>
                  </a:solidFill>
                  <a:latin typeface="Arial" pitchFamily="2" charset="0"/>
                  <a:ea typeface="Gill Sans MT" charset="0"/>
                  <a:cs typeface="Gill Sans MT" charset="0"/>
                </a:defRPr>
              </a:lvl7pPr>
              <a:lvl8pPr defTabSz="457200">
                <a:spcBef>
                  <a:spcPts val="0"/>
                </a:spcBef>
                <a:spcAft>
                  <a:spcPts val="0"/>
                </a:spcAft>
                <a:tabLst>
                  <a:tab pos="88900" algn="l"/>
                </a:tabLst>
                <a:defRPr lang="en-us" cap="none">
                  <a:solidFill>
                    <a:schemeClr val="tx1"/>
                  </a:solidFill>
                  <a:latin typeface="Arial" pitchFamily="2" charset="0"/>
                  <a:ea typeface="Gill Sans MT" charset="0"/>
                  <a:cs typeface="Gill Sans MT" charset="0"/>
                </a:defRPr>
              </a:lvl8pPr>
              <a:lvl9pPr defTabSz="457200">
                <a:spcBef>
                  <a:spcPts val="0"/>
                </a:spcBef>
                <a:spcAft>
                  <a:spcPts val="0"/>
                </a:spcAft>
                <a:tabLst>
                  <a:tab pos="88900" algn="l"/>
                </a:tabLst>
                <a:defRPr lang="en-us" cap="none">
                  <a:solidFill>
                    <a:schemeClr val="tx1"/>
                  </a:solidFill>
                  <a:latin typeface="Arial" pitchFamily="2" charset="0"/>
                  <a:ea typeface="Gill Sans MT" charset="0"/>
                  <a:cs typeface="Gill Sans MT" charset="0"/>
                </a:defRPr>
              </a:lvl9pPr>
            </a:lstStyle>
            <a:p>
              <a:pPr marL="0" marR="0" indent="0" algn="l" defTabSz="914400">
                <a:lnSpc>
                  <a:spcPct val="100000"/>
                </a:lnSpc>
                <a:spcBef>
                  <a:spcPts val="0"/>
                </a:spcBef>
                <a:spcAft>
                  <a:spcPts val="0"/>
                </a:spcAft>
                <a:buClrTx/>
                <a:buSzTx/>
                <a:buFontTx/>
                <a:buChar char="•"/>
                <a:tabLst>
                  <a:tab pos="88900" algn="l"/>
                </a:tabLst>
                <a:defRPr lang="en-us"/>
              </a:pPr>
              <a:r>
                <a:rPr lang="en-us" sz="1200" cap="none"/>
                <a:t>Team Lead (A)</a:t>
              </a:r>
              <a:endParaRPr lang="en-us" sz="800" cap="none"/>
            </a:p>
            <a:p>
              <a:pPr marL="0" marR="0" indent="0" algn="l" defTabSz="914400">
                <a:lnSpc>
                  <a:spcPct val="100000"/>
                </a:lnSpc>
                <a:spcBef>
                  <a:spcPts val="0"/>
                </a:spcBef>
                <a:spcAft>
                  <a:spcPts val="0"/>
                </a:spcAft>
                <a:buClrTx/>
                <a:buSzTx/>
                <a:buFontTx/>
                <a:buChar char="•"/>
                <a:tabLst>
                  <a:tab pos="88900" algn="l"/>
                </a:tabLst>
                <a:defRPr lang="en-us"/>
              </a:pPr>
              <a:r>
                <a:rPr lang="en-us" sz="1200" cap="none"/>
                <a:t>Tech Lead(B)</a:t>
              </a:r>
              <a:endParaRPr lang="en-us" sz="800" cap="none"/>
            </a:p>
            <a:p>
              <a:pPr marL="0" marR="0" indent="0" algn="l" defTabSz="914400">
                <a:lnSpc>
                  <a:spcPct val="100000"/>
                </a:lnSpc>
                <a:spcBef>
                  <a:spcPts val="0"/>
                </a:spcBef>
                <a:spcAft>
                  <a:spcPts val="0"/>
                </a:spcAft>
                <a:buClrTx/>
                <a:buSzTx/>
                <a:buFontTx/>
                <a:buChar char="•"/>
                <a:tabLst>
                  <a:tab pos="88900" algn="l"/>
                </a:tabLst>
                <a:defRPr lang="en-us"/>
              </a:pPr>
              <a:r>
                <a:rPr lang="en-us" sz="1200" cap="none"/>
                <a:t>Marketing head (C)</a:t>
              </a:r>
            </a:p>
          </p:txBody>
        </p:sp>
      </p:grpSp>
      <p:sp>
        <p:nvSpPr>
          <p:cNvPr id="11" name="Auto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CwAAAA0AAAAAkAAAAEgAAACQAAAAS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6OPOA8zMzADAwP8Af39/AAAAAAAAAAAAAAAAAAAAAAAAAAAAIQAAABgAAAAUAAAAbSAAAIIPAAB0PwAAuyMAABAAAAAmAAAACAAAAP//////////"/>
              </a:ext>
            </a:extLst>
          </p:cNvSpPr>
          <p:nvPr/>
        </p:nvSpPr>
        <p:spPr>
          <a:xfrm>
            <a:off x="5271135" y="2520950"/>
            <a:ext cx="5043805" cy="3287395"/>
          </a:xfrm>
          <a:custGeom>
            <a:avLst/>
            <a:gdLst/>
            <a:ahLst/>
            <a:cxnLst/>
            <a:rect l="0" t="0" r="5043805" b="3287395"/>
            <a:pathLst>
              <a:path w="5043805" h="3287395">
                <a:moveTo>
                  <a:pt x="5022215" y="2479675"/>
                </a:moveTo>
                <a:lnTo>
                  <a:pt x="3017520" y="2479675"/>
                </a:lnTo>
                <a:lnTo>
                  <a:pt x="3017520" y="3287395"/>
                </a:lnTo>
                <a:lnTo>
                  <a:pt x="5043805" y="3287395"/>
                </a:lnTo>
                <a:lnTo>
                  <a:pt x="5043805" y="3267075"/>
                </a:lnTo>
                <a:lnTo>
                  <a:pt x="3039110" y="3267075"/>
                </a:lnTo>
                <a:lnTo>
                  <a:pt x="3039110" y="2499995"/>
                </a:lnTo>
                <a:lnTo>
                  <a:pt x="5022215" y="2499995"/>
                </a:lnTo>
                <a:lnTo>
                  <a:pt x="5022215" y="2479675"/>
                </a:lnTo>
                <a:close/>
                <a:moveTo>
                  <a:pt x="2004695" y="2469515"/>
                </a:moveTo>
                <a:lnTo>
                  <a:pt x="0" y="2469515"/>
                </a:lnTo>
                <a:lnTo>
                  <a:pt x="0" y="3277235"/>
                </a:lnTo>
                <a:lnTo>
                  <a:pt x="2026285" y="3277235"/>
                </a:lnTo>
                <a:lnTo>
                  <a:pt x="2026285" y="3256915"/>
                </a:lnTo>
                <a:lnTo>
                  <a:pt x="21590" y="3256915"/>
                </a:lnTo>
                <a:lnTo>
                  <a:pt x="21590" y="2489835"/>
                </a:lnTo>
                <a:lnTo>
                  <a:pt x="2004695" y="2489835"/>
                </a:lnTo>
                <a:lnTo>
                  <a:pt x="2004695" y="2469515"/>
                </a:lnTo>
                <a:close/>
                <a:moveTo>
                  <a:pt x="5043805" y="2479675"/>
                </a:moveTo>
                <a:lnTo>
                  <a:pt x="5022215" y="2479675"/>
                </a:lnTo>
                <a:lnTo>
                  <a:pt x="5022215" y="3267075"/>
                </a:lnTo>
                <a:lnTo>
                  <a:pt x="5043805" y="3267075"/>
                </a:lnTo>
                <a:lnTo>
                  <a:pt x="5043805" y="2479675"/>
                </a:lnTo>
                <a:close/>
                <a:moveTo>
                  <a:pt x="2026285" y="2469515"/>
                </a:moveTo>
                <a:lnTo>
                  <a:pt x="2004695" y="2469515"/>
                </a:lnTo>
                <a:lnTo>
                  <a:pt x="2004695" y="3256915"/>
                </a:lnTo>
                <a:lnTo>
                  <a:pt x="2026285" y="3256915"/>
                </a:lnTo>
                <a:lnTo>
                  <a:pt x="2026285" y="2469515"/>
                </a:lnTo>
                <a:close/>
                <a:moveTo>
                  <a:pt x="4084320" y="2251710"/>
                </a:moveTo>
                <a:lnTo>
                  <a:pt x="4063365" y="2251710"/>
                </a:lnTo>
                <a:lnTo>
                  <a:pt x="4063365" y="2479675"/>
                </a:lnTo>
                <a:lnTo>
                  <a:pt x="4084320" y="2479675"/>
                </a:lnTo>
                <a:lnTo>
                  <a:pt x="4084320" y="2251710"/>
                </a:lnTo>
                <a:close/>
                <a:moveTo>
                  <a:pt x="1174750" y="2254885"/>
                </a:moveTo>
                <a:lnTo>
                  <a:pt x="1153160" y="2254885"/>
                </a:lnTo>
                <a:lnTo>
                  <a:pt x="1153160" y="2469515"/>
                </a:lnTo>
                <a:lnTo>
                  <a:pt x="1174750" y="2469515"/>
                </a:lnTo>
                <a:lnTo>
                  <a:pt x="1174750" y="2254885"/>
                </a:lnTo>
                <a:close/>
                <a:moveTo>
                  <a:pt x="2015490" y="1446530"/>
                </a:moveTo>
                <a:lnTo>
                  <a:pt x="10795" y="1446530"/>
                </a:lnTo>
                <a:lnTo>
                  <a:pt x="10795" y="2254885"/>
                </a:lnTo>
                <a:lnTo>
                  <a:pt x="2037080" y="2254885"/>
                </a:lnTo>
                <a:lnTo>
                  <a:pt x="2037080" y="2233930"/>
                </a:lnTo>
                <a:lnTo>
                  <a:pt x="32385" y="2233930"/>
                </a:lnTo>
                <a:lnTo>
                  <a:pt x="32385" y="1467485"/>
                </a:lnTo>
                <a:lnTo>
                  <a:pt x="2015490" y="1467485"/>
                </a:lnTo>
                <a:lnTo>
                  <a:pt x="2015490" y="1446530"/>
                </a:lnTo>
                <a:close/>
                <a:moveTo>
                  <a:pt x="5011420" y="1446530"/>
                </a:moveTo>
                <a:lnTo>
                  <a:pt x="3006725" y="1446530"/>
                </a:lnTo>
                <a:lnTo>
                  <a:pt x="3006725" y="2244090"/>
                </a:lnTo>
                <a:lnTo>
                  <a:pt x="5033010" y="2244090"/>
                </a:lnTo>
                <a:lnTo>
                  <a:pt x="5033010" y="2223770"/>
                </a:lnTo>
                <a:lnTo>
                  <a:pt x="3028315" y="2223770"/>
                </a:lnTo>
                <a:lnTo>
                  <a:pt x="3028315" y="1467485"/>
                </a:lnTo>
                <a:lnTo>
                  <a:pt x="5011420" y="1467485"/>
                </a:lnTo>
                <a:lnTo>
                  <a:pt x="5011420" y="1446530"/>
                </a:lnTo>
                <a:close/>
                <a:moveTo>
                  <a:pt x="2037080" y="1446530"/>
                </a:moveTo>
                <a:lnTo>
                  <a:pt x="2015490" y="1446530"/>
                </a:lnTo>
                <a:lnTo>
                  <a:pt x="2015490" y="2233930"/>
                </a:lnTo>
                <a:lnTo>
                  <a:pt x="2037080" y="2233930"/>
                </a:lnTo>
                <a:lnTo>
                  <a:pt x="2037080" y="1446530"/>
                </a:lnTo>
                <a:close/>
                <a:moveTo>
                  <a:pt x="5033010" y="1446530"/>
                </a:moveTo>
                <a:lnTo>
                  <a:pt x="5011420" y="1446530"/>
                </a:lnTo>
                <a:lnTo>
                  <a:pt x="5011420" y="2223770"/>
                </a:lnTo>
                <a:lnTo>
                  <a:pt x="5033010" y="2223770"/>
                </a:lnTo>
                <a:lnTo>
                  <a:pt x="5033010" y="1446530"/>
                </a:lnTo>
                <a:close/>
                <a:moveTo>
                  <a:pt x="4095115" y="1089025"/>
                </a:moveTo>
                <a:lnTo>
                  <a:pt x="1163955" y="1089025"/>
                </a:lnTo>
                <a:lnTo>
                  <a:pt x="1163955" y="1446530"/>
                </a:lnTo>
                <a:lnTo>
                  <a:pt x="1185545" y="1446530"/>
                </a:lnTo>
                <a:lnTo>
                  <a:pt x="1185545" y="1109345"/>
                </a:lnTo>
                <a:lnTo>
                  <a:pt x="4095115" y="1109345"/>
                </a:lnTo>
                <a:lnTo>
                  <a:pt x="4095115" y="1089025"/>
                </a:lnTo>
                <a:close/>
                <a:moveTo>
                  <a:pt x="4095115" y="1109345"/>
                </a:moveTo>
                <a:lnTo>
                  <a:pt x="4074160" y="1109345"/>
                </a:lnTo>
                <a:lnTo>
                  <a:pt x="4074160" y="1446530"/>
                </a:lnTo>
                <a:lnTo>
                  <a:pt x="4095115" y="1446530"/>
                </a:lnTo>
                <a:lnTo>
                  <a:pt x="4095115" y="1109345"/>
                </a:lnTo>
                <a:close/>
                <a:moveTo>
                  <a:pt x="2559685" y="368300"/>
                </a:moveTo>
                <a:lnTo>
                  <a:pt x="2538730" y="368300"/>
                </a:lnTo>
                <a:lnTo>
                  <a:pt x="2538730" y="1089025"/>
                </a:lnTo>
                <a:lnTo>
                  <a:pt x="2564765" y="1089025"/>
                </a:lnTo>
                <a:lnTo>
                  <a:pt x="2564765" y="368300"/>
                </a:lnTo>
                <a:close/>
                <a:moveTo>
                  <a:pt x="4591050" y="0"/>
                </a:moveTo>
                <a:lnTo>
                  <a:pt x="485140" y="0"/>
                </a:lnTo>
                <a:lnTo>
                  <a:pt x="485140" y="368300"/>
                </a:lnTo>
                <a:lnTo>
                  <a:pt x="4612640" y="368300"/>
                </a:lnTo>
                <a:lnTo>
                  <a:pt x="4612640" y="347980"/>
                </a:lnTo>
                <a:lnTo>
                  <a:pt x="506730" y="347980"/>
                </a:lnTo>
                <a:lnTo>
                  <a:pt x="506730" y="20320"/>
                </a:lnTo>
                <a:lnTo>
                  <a:pt x="4591050" y="20320"/>
                </a:lnTo>
                <a:lnTo>
                  <a:pt x="4591050" y="0"/>
                </a:lnTo>
                <a:close/>
                <a:moveTo>
                  <a:pt x="4612640" y="0"/>
                </a:moveTo>
                <a:lnTo>
                  <a:pt x="4591050" y="0"/>
                </a:lnTo>
                <a:lnTo>
                  <a:pt x="4591050" y="347980"/>
                </a:lnTo>
                <a:lnTo>
                  <a:pt x="4612640" y="347980"/>
                </a:lnTo>
                <a:lnTo>
                  <a:pt x="4612640" y="0"/>
                </a:lnTo>
                <a:close/>
              </a:path>
            </a:pathLst>
          </a:custGeom>
          <a:solidFill>
            <a:srgbClr val="000000"/>
          </a:solidFill>
          <a:ln>
            <a:noFill/>
          </a:ln>
          <a:effectLst/>
        </p:spPr>
        <p:txBody>
          <a:bodyPr vert="horz" wrap="square" lIns="91440" tIns="45720" rIns="91440" bIns="45720" numCol="1" spcCol="215900" anchor="t"/>
          <a:lstStyle/>
          <a:p>
            <a:pPr>
              <a:defRPr lang="en-us"/>
            </a:pPr>
            <a:endParaRPr lang="en-in" cap="none"/>
          </a:p>
        </p:txBody>
      </p:sp>
      <p:sp>
        <p:nvSpPr>
          <p:cNvPr id="12" name="Rectangle 8"/>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E0AAAAAkAAAAEgAAACQAAAASAAAAAAAAAAB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qIdBf///wEAAAAAAAAAAAAAAAAAAAAAAAAAAAAAAAAAAAAAAAAAAAAAAAJ/f38A6OPOA8zMzADAwP8Af39/AAAAAAAAAAAAAAAAAAAAAAAAAAAAIQAAABgAAAAUAAAAZhgAAFwNAABmYwAALBAAABAgAAAmAAAACAAAAP//////////"/>
              </a:ext>
            </a:extLst>
          </p:cNvSpPr>
          <p:nvPr/>
        </p:nvSpPr>
        <p:spPr>
          <a:xfrm>
            <a:off x="3966210" y="2171700"/>
            <a:ext cx="12192000" cy="457200"/>
          </a:xfrm>
          <a:prstGeom prst="rect">
            <a:avLst/>
          </a:prstGeom>
          <a:noFill/>
          <a:ln>
            <a:noFill/>
          </a:ln>
          <a:effectLst/>
        </p:spPr>
        <p:txBody>
          <a:bodyPr vert="horz" wrap="none" lIns="91440" tIns="45720" rIns="91440" bIns="45720" numCol="1" spcCol="215900" anchor="ctr"/>
          <a:lstStyle/>
          <a:p>
            <a:pPr>
              <a:defRPr lang="en-us"/>
            </a:pPr>
            <a:endParaRPr lang="en-in" cap="none"/>
          </a:p>
        </p:txBody>
      </p:sp>
      <p:sp>
        <p:nvSpPr>
          <p:cNvPr id="13" name="Rectangle 14"/>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E0AAAAAkAAAAEgAAACQAAAASAAAAAAAAAAB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qIdBf///wEAAAAAAAAAAAAAAAAAAAAAAAAAAAAAAAAAAAAAAAAAAAAAAAJ/f38A6OPOA8zMzADAwP8Af39/AAAAAAAAAAAAAAAAAAAAAAAAAAAAIQAAABgAAAAUAAAAzRoAAIkQAADNZQAAiRAAABAgAAAmAAAACAAAAP//////////"/>
              </a:ext>
            </a:extLst>
          </p:cNvSpPr>
          <p:nvPr/>
        </p:nvSpPr>
        <p:spPr>
          <a:xfrm>
            <a:off x="4389755" y="2628900"/>
            <a:ext cx="12192000" cy="0"/>
          </a:xfrm>
          <a:prstGeom prst="rect">
            <a:avLst/>
          </a:prstGeom>
          <a:noFill/>
          <a:ln>
            <a:noFill/>
          </a:ln>
          <a:effectLst/>
        </p:spPr>
        <p:txBody>
          <a:bodyPr vert="horz" wrap="none" lIns="91440" tIns="45720" rIns="91440" bIns="45720" numCol="1" spcCol="215900" anchor="ctr"/>
          <a:lstStyle/>
          <a:p>
            <a:pPr marL="0" marR="0" indent="0" algn="l" defTabSz="914400">
              <a:lnSpc>
                <a:spcPct val="100000"/>
              </a:lnSpc>
              <a:spcBef>
                <a:spcPts val="0"/>
              </a:spcBef>
              <a:spcAft>
                <a:spcPts val="0"/>
              </a:spcAft>
              <a:buNone/>
              <a:tabLst/>
              <a:defRPr lang="en-us"/>
            </a:pPr>
            <a:endParaRPr lang="en-us" sz="1200" cap="none">
              <a:latin typeface="Arial MT" charset="0"/>
              <a:ea typeface="Times New Roman" pitchFamily="1" charset="0"/>
              <a:cs typeface="Gill Sans MT" charset="0"/>
            </a:endParaRPr>
          </a:p>
          <a:p>
            <a:pPr marL="0" marR="0" indent="0" algn="l" defTabSz="914400">
              <a:lnSpc>
                <a:spcPct val="100000"/>
              </a:lnSpc>
              <a:spcBef>
                <a:spcPts val="0"/>
              </a:spcBef>
              <a:spcAft>
                <a:spcPts val="0"/>
              </a:spcAft>
              <a:buNone/>
              <a:tabLst/>
              <a:defRPr lang="en-us"/>
            </a:pPr>
            <a:r>
              <a:rPr lang="en-us" sz="1200" cap="none">
                <a:latin typeface="Arial MT" charset="0"/>
                <a:ea typeface="Times New Roman" pitchFamily="1" charset="0"/>
                <a:cs typeface="Gill Sans MT" charset="0"/>
              </a:rPr>
              <a:t>-</a:t>
            </a:r>
            <a:endParaRPr lang="en-us" sz="800" cap="none"/>
          </a:p>
          <a:p>
            <a:pPr marL="0" marR="0" indent="0" algn="l" defTabSz="914400">
              <a:lnSpc>
                <a:spcPct val="100000"/>
              </a:lnSpc>
              <a:spcBef>
                <a:spcPts val="0"/>
              </a:spcBef>
              <a:spcAft>
                <a:spcPts val="0"/>
              </a:spcAft>
              <a:buNone/>
              <a:tabLst/>
              <a:defRPr lang="en-us"/>
            </a:pPr>
            <a:r>
              <a:rPr lang="en-us" sz="1200" cap="none">
                <a:latin typeface="Arial MT" charset="0"/>
                <a:ea typeface="Times New Roman" pitchFamily="1" charset="0"/>
                <a:cs typeface="Gill Sans MT" charset="0"/>
              </a:rPr>
              <a:t>-</a:t>
            </a:r>
            <a:endParaRPr lang="en-us" cap="none">
              <a:latin typeface="Arial" pitchFamily="2" charset="0"/>
              <a:ea typeface="Gill Sans MT" charset="0"/>
              <a:cs typeface="Gill Sans MT" charset="0"/>
            </a:endParaRPr>
          </a:p>
        </p:txBody>
      </p:sp>
      <p:sp>
        <p:nvSpPr>
          <p:cNvPr id="14" name="Rectangle 20"/>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EAAAAAAAAAm6+1Df///wgAAAAAAAAAAAAAAAAAAAAAAAAAAAAAAAAAAAAAZAAAAAEAAABAAAAAAAAAAAAAAAAAAAAAAAAAAAAAAAAAAAAAAAAAAAAAAAAAAAAAAAAAAAAAAAAAAAAAAAAAAAAAAAAAAAAAAAAAAAAAAAAAAAAAAAAAAAAAAAAAAAAAFAAAADwAAAAAAAAAAAAAALd4FgA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6+1Bv///wEAAAAAAAAAAAAAAAAAAAAAAAAAAAAAAAAAAAAAAAAAALd4FgB/f38A6OPOA8zMzADAwP8Af39/AAAAAAAAAAAAAAAAAAAAAAAAAAAAIQAAABgAAAAUAAAAAAAAAAAAAAAASwAAMCoAABAAAAAmAAAACAAAAP//////////"/>
              </a:ext>
            </a:extLst>
          </p:cNvSpPr>
          <p:nvPr/>
        </p:nvSpPr>
        <p:spPr>
          <a:xfrm>
            <a:off x="0" y="0"/>
            <a:ext cx="12192000" cy="6858000"/>
          </a:xfrm>
          <a:prstGeom prst="rect">
            <a:avLst/>
          </a:prstGeom>
          <a:solidFill>
            <a:schemeClr val="accent2"/>
          </a:solidFill>
          <a:ln>
            <a:noFill/>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15" name="Rectangle 21"/>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EAAAAAAAAA////AP///wgAAAAAAAAAAAAAAAAAAAAAAAAAAAAAAAAAAAAAZAAAAAEAAABAAAAAAAAAAAAAAAAAAAAAAAAAAAAAAAAAAAAAAAAAAAAAAAAAAAAAAAAAAAAAAAAAAAAAAAAAAAAAAAAAAAAAAAAAAAAAAAAAAAAAAAAAAAAAAAAAAAAAFAAAADwAAAAAAAAAAAAAALd4FgA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Ld4FgB/f38A6OPOA8zMzADAwP8Af39/AAAAAAAAAAAAAAAAAAAAAAAAAAAAIQAAABgAAAAUAAAAsAcAAK4HAABQQwAAgiIAABAAAAAmAAAACAAAAP//////////"/>
              </a:ext>
            </a:extLst>
          </p:cNvSpPr>
          <p:nvPr/>
        </p:nvSpPr>
        <p:spPr>
          <a:xfrm>
            <a:off x="1249680" y="1248410"/>
            <a:ext cx="9692640" cy="4361180"/>
          </a:xfrm>
          <a:prstGeom prst="rect">
            <a:avLst/>
          </a:prstGeom>
          <a:solidFill>
            <a:srgbClr val="FFFFFF"/>
          </a:solidFill>
          <a:ln>
            <a:noFill/>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16" name="Rectangle 22"/>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BAAAAAAAAAP///wAy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qIdBf///wEAAAAAAAAAAAAAAAAAAAAAAAAAAAAAAAAAAAAAAAAAAP///wB/f38A6OPOA8zMzADAwP8Af39/AAAAAAAAAAAAAAAAAAAAAAAAAAAAIQAAABgAAAAUAAAAiQYAAIYGAAB3RAAAqiMAABAAAAAmAAAACAAAAP//////////"/>
              </a:ext>
            </a:extLst>
          </p:cNvSpPr>
          <p:nvPr/>
        </p:nvSpPr>
        <p:spPr>
          <a:xfrm>
            <a:off x="1062355" y="1060450"/>
            <a:ext cx="10067290" cy="4737100"/>
          </a:xfrm>
          <a:prstGeom prst="rect">
            <a:avLst/>
          </a:prstGeom>
          <a:noFill/>
          <a:ln w="31750" cap="flat" cmpd="sng" algn="ctr">
            <a:solidFill>
              <a:srgbClr val="FFFFFF"/>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17" name="Title 1"/>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IAEAACABAAAgAQAAIAEAAAAAAAAB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BAAAAAAAAAEBAQAAy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EBAQAB/f38A6OPOA8zMzADAwP8Af39/AAAAAAAAAAAAAAAAAAAAAAAAAAAAIQAAABgAAAAUAAAAIw4AABkAAACwPQAAaQcAABAAAAAmAAAACAAAAP//////////"/>
              </a:ext>
            </a:extLst>
          </p:cNvSpPr>
          <p:nvPr/>
        </p:nvSpPr>
        <p:spPr>
          <a:xfrm>
            <a:off x="2332355" y="45403"/>
            <a:ext cx="7729855" cy="1188720"/>
          </a:xfrm>
          <a:prstGeom prst="rect">
            <a:avLst/>
          </a:prstGeom>
          <a:solidFill>
            <a:srgbClr val="FFFFFF"/>
          </a:solidFill>
          <a:ln w="31750" cap="flat" cmpd="sng" algn="ctr">
            <a:solidFill>
              <a:srgbClr val="404040"/>
            </a:solidFill>
            <a:prstDash val="solid"/>
            <a:headEnd type="none"/>
            <a:tailEnd type="none"/>
          </a:ln>
          <a:effectLst/>
        </p:spPr>
        <p:txBody>
          <a:bodyPr vert="horz" wrap="square" lIns="182880" tIns="182880" rIns="182880" bIns="182880" numCol="1" spcCol="215900" anchor="ctr"/>
          <a:lstStyle>
            <a:lvl1pPr algn="ctr" defTabSz="914400">
              <a:lnSpc>
                <a:spcPct val="90000"/>
              </a:lnSpc>
              <a:spcBef>
                <a:spcPts val="0"/>
              </a:spcBef>
              <a:buNone/>
              <a:tabLst/>
              <a:defRPr lang="en-us" sz="2800" kern="1" cap="all" spc="40" baseline="0">
                <a:solidFill>
                  <a:srgbClr val="262626"/>
                </a:solidFill>
                <a:latin typeface="Gill Sans MT" charset="0"/>
                <a:ea typeface="Gill Sans MT" charset="0"/>
                <a:cs typeface="Gill Sans MT"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rPr dirty="0"/>
              <a:t>Index</a:t>
            </a:r>
          </a:p>
        </p:txBody>
      </p:sp>
      <p:sp>
        <p:nvSpPr>
          <p:cNvPr id="18" name="Content Placeholder 2"/>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6OPOA8zMzADAwP8Af39/AAAAAAAAAAAAAAAAAAAAAAAAAAAAIQAAABgAAAAUAAAAfwoAABgOAACBQAAAzx8AABAAAAAmAAAACAAAAP//////////"/>
              </a:ext>
            </a:extLst>
          </p:cNvSpPr>
          <p:nvPr/>
        </p:nvSpPr>
        <p:spPr>
          <a:xfrm>
            <a:off x="1706245" y="2291080"/>
            <a:ext cx="8779510" cy="2879725"/>
          </a:xfrm>
          <a:prstGeom prst="rect">
            <a:avLst/>
          </a:prstGeom>
          <a:noFill/>
          <a:ln>
            <a:noFill/>
          </a:ln>
          <a:effectLst/>
        </p:spPr>
        <p:txBody>
          <a:bodyPr vert="horz" wrap="square" lIns="91440" tIns="45720" rIns="91440" bIns="45720" numCol="1" spcCol="215900" anchor="t"/>
          <a:lstStyle>
            <a:lvl1pPr marL="228600" indent="-228600" algn="l" defTabSz="914400">
              <a:lnSpc>
                <a:spcPct val="100000"/>
              </a:lnSpc>
              <a:spcBef>
                <a:spcPts val="1000"/>
              </a:spcBef>
              <a:buClr>
                <a:schemeClr val="accent2"/>
              </a:buClr>
              <a:buFont typeface="Arial" pitchFamily="2" charset="0"/>
              <a:buChar char="•"/>
              <a:tabLst/>
              <a:defRPr lang="en-us" sz="1800" kern="1" cap="none">
                <a:solidFill>
                  <a:srgbClr val="262626"/>
                </a:solidFill>
                <a:latin typeface="Gill Sans MT" charset="0"/>
                <a:ea typeface="Gill Sans MT" charset="0"/>
                <a:cs typeface="Gill Sans MT" charset="0"/>
              </a:defRPr>
            </a:lvl1pPr>
            <a:lvl2pPr marL="4572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2pPr>
            <a:lvl3pPr marL="6858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3pPr>
            <a:lvl4pPr marL="9144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4pPr>
            <a:lvl5pPr marL="11430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5pPr>
            <a:lvl6pPr marL="1313180" indent="-228600" algn="l" defTabSz="914400">
              <a:lnSpc>
                <a:spcPct val="100000"/>
              </a:lnSpc>
              <a:spcBef>
                <a:spcPts val="1000"/>
              </a:spcBef>
              <a:buClr>
                <a:schemeClr val="accent2"/>
              </a:buClr>
              <a:buFont typeface="Arial" pitchFamily="2" charset="0"/>
              <a:buChar char="•"/>
              <a:tabLst/>
              <a:defRPr lang="en-us" sz="1600" kern="1" cap="none">
                <a:solidFill>
                  <a:schemeClr val="tx1"/>
                </a:solidFill>
                <a:latin typeface="Gill Sans MT" charset="0"/>
                <a:ea typeface="Gill Sans MT" charset="0"/>
                <a:cs typeface="Gill Sans MT" charset="0"/>
              </a:defRPr>
            </a:lvl6pPr>
            <a:lvl7pPr marL="1484630" indent="-228600" algn="l" defTabSz="914400">
              <a:lnSpc>
                <a:spcPct val="100000"/>
              </a:lnSpc>
              <a:spcBef>
                <a:spcPts val="1000"/>
              </a:spcBef>
              <a:buClr>
                <a:schemeClr val="accent2"/>
              </a:buClr>
              <a:buFont typeface="Arial" pitchFamily="2" charset="0"/>
              <a:buChar char="•"/>
              <a:tabLst/>
              <a:defRPr lang="en-us" sz="1600" kern="1" cap="none">
                <a:solidFill>
                  <a:schemeClr val="tx1"/>
                </a:solidFill>
                <a:latin typeface="Gill Sans MT" charset="0"/>
                <a:ea typeface="Gill Sans MT" charset="0"/>
                <a:cs typeface="Gill Sans MT" charset="0"/>
              </a:defRPr>
            </a:lvl7pPr>
            <a:lvl8pPr marL="1657350" indent="-228600" algn="l" defTabSz="914400">
              <a:lnSpc>
                <a:spcPct val="100000"/>
              </a:lnSpc>
              <a:spcBef>
                <a:spcPts val="1000"/>
              </a:spcBef>
              <a:buClr>
                <a:schemeClr val="accent2"/>
              </a:buClr>
              <a:buFont typeface="Arial" pitchFamily="2" charset="0"/>
              <a:buChar char="•"/>
              <a:tabLst/>
              <a:defRPr lang="en-us" sz="1600" kern="1" cap="none" baseline="0">
                <a:solidFill>
                  <a:schemeClr val="tx1"/>
                </a:solidFill>
                <a:latin typeface="Gill Sans MT" charset="0"/>
                <a:ea typeface="Gill Sans MT" charset="0"/>
                <a:cs typeface="Gill Sans MT" charset="0"/>
              </a:defRPr>
            </a:lvl8pPr>
            <a:lvl9pPr marL="1882775" indent="-228600" algn="l" defTabSz="914400">
              <a:lnSpc>
                <a:spcPct val="100000"/>
              </a:lnSpc>
              <a:spcBef>
                <a:spcPts val="1000"/>
              </a:spcBef>
              <a:buClr>
                <a:schemeClr val="accent2"/>
              </a:buClr>
              <a:buFont typeface="Arial" pitchFamily="2" charset="0"/>
              <a:buChar char="•"/>
              <a:tabLst/>
              <a:defRPr lang="en-us" sz="1600" kern="1" cap="none" baseline="0">
                <a:solidFill>
                  <a:schemeClr val="tx1"/>
                </a:solidFill>
                <a:latin typeface="Gill Sans MT" charset="0"/>
                <a:ea typeface="Gill Sans MT" charset="0"/>
                <a:cs typeface="Gill Sans MT" charset="0"/>
              </a:defRPr>
            </a:lvl9pPr>
          </a:lstStyle>
          <a:p>
            <a:pPr>
              <a:defRPr lang="en-us"/>
            </a:pPr>
            <a:endParaRPr lang="en-us" cap="none">
              <a:solidFill>
                <a:srgbClr val="404040"/>
              </a:solidFill>
            </a:endParaRPr>
          </a:p>
        </p:txBody>
      </p:sp>
      <p:grpSp>
        <p:nvGrpSpPr>
          <p:cNvPr id="19" name="Group 16"/>
          <p:cNvGrpSpPr>
            <a:extLst>
              <a:ext uri="smNativeData">
                <pr:smNativeData xmlns="smNativeData" xmlns:pr="smNativeData" xmlns:p15="http://schemas.microsoft.com/office/powerpoint/2012/main" xmlns:p14="http://schemas.microsoft.com/office/powerpoint/2010/main" xmlns:mc="http://schemas.openxmlformats.org/markup-compatibility/2006" val="SMDATA_6_+iQaZhMAAAAlAAAAAQAAAA8BAAAAkAAAAEgAAACQAAAASAAAAAAAAAAAAAAAAAAAABcAAAAUAAAAAAAAAAAAAAD/fwAA/38AAAAAAAAJAAAABAAAAAAAAAAfAAAAVAAAAAAAAAAAAAAAAAAAAAAAAAAAAAAAAAAAAAAAAAAAAAAAAAAAAAAAAAAAAAAAAAAAAAAAAAAAAAAAAAAAAAAAAAAAAAAAAAAAAAAAAAAAAAAAAAAAACEAAAAYAAAAFAAAAJMIAADQAgAAByQAAFQVAAAQAAAAJgAAAAgAAAD/////AAAAAA=="/>
              </a:ext>
            </a:extLst>
          </p:cNvGrpSpPr>
          <p:nvPr/>
        </p:nvGrpSpPr>
        <p:grpSpPr>
          <a:xfrm>
            <a:off x="1393825" y="457200"/>
            <a:ext cx="4462780" cy="3009900"/>
            <a:chOff x="1393825" y="457200"/>
            <a:chExt cx="4462780" cy="3009900"/>
          </a:xfrm>
        </p:grpSpPr>
        <p:sp>
          <p:nvSpPr>
            <p:cNvPr id="24" name="Text Box 21"/>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AAAAAAAAAAAAAAAAAAAAAAAAAAAA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qIdBf///wEAAAAAAAAAAAAAAAAAAAAAAAAAAAAAAAAAAAAAAAAAAAAAAAJ/f38A6OPOA8zMzADAwP8Af39/AAAAAAAAAAAAAAAAAAAAAAAAAAAAIQAAABgAAAAUAAAAqQwAANACAAA2IgAA2gMAAAAAAAAmAAAACAAAAP//////////"/>
                </a:ext>
              </a:extLst>
            </p:cNvSpPr>
            <p:nvPr/>
          </p:nvSpPr>
          <p:spPr>
            <a:xfrm>
              <a:off x="2058035" y="457200"/>
              <a:ext cx="3503295" cy="168910"/>
            </a:xfrm>
            <a:prstGeom prst="rect">
              <a:avLst/>
            </a:prstGeom>
            <a:noFill/>
            <a:ln>
              <a:noFill/>
            </a:ln>
            <a:effectLst/>
          </p:spPr>
          <p:txBody>
            <a:bodyPr vert="horz" wrap="square" lIns="0" tIns="0" rIns="0" bIns="0" numCol="1" spcCol="215900" anchor="t"/>
            <a:lstStyle/>
            <a:p>
              <a:pPr marL="0" marR="0" indent="0" algn="l" defTabSz="914400">
                <a:lnSpc>
                  <a:spcPct val="100000"/>
                </a:lnSpc>
                <a:spcBef>
                  <a:spcPts val="0"/>
                </a:spcBef>
                <a:spcAft>
                  <a:spcPts val="0"/>
                </a:spcAft>
                <a:buNone/>
                <a:tabLst/>
                <a:defRPr lang="en-us"/>
              </a:pPr>
              <a:endParaRPr lang="en-us" cap="none">
                <a:latin typeface="Arial" pitchFamily="2" charset="0"/>
                <a:ea typeface="Gill Sans MT" charset="0"/>
                <a:cs typeface="Gill Sans MT" charset="0"/>
              </a:endParaRPr>
            </a:p>
          </p:txBody>
        </p:sp>
        <p:sp>
          <p:nvSpPr>
            <p:cNvPr id="23" name="Text Box 20"/>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AAAAAAAAAAAAAAAAAAAAAAAAAAAA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qIdBf///wEAAAAAAAAAAAAAAAAAAAAAAAAAAAAAAAAAAAAAAAAAAAAAAAJ/f38A6OPOA8zMzADAwP8Af39/AAAAAAAAAAAAAAAAAAAAAAAAAAAAIQAAABgAAAAUAAAAUwkAAM0LAABzEAAAog4AAAAAAAAmAAAACAAAAP//////////"/>
                </a:ext>
              </a:extLst>
            </p:cNvSpPr>
            <p:nvPr/>
          </p:nvSpPr>
          <p:spPr>
            <a:xfrm>
              <a:off x="1515745" y="1918335"/>
              <a:ext cx="1158240" cy="460375"/>
            </a:xfrm>
            <a:prstGeom prst="rect">
              <a:avLst/>
            </a:prstGeom>
            <a:noFill/>
            <a:ln>
              <a:noFill/>
            </a:ln>
            <a:effectLst/>
          </p:spPr>
          <p:txBody>
            <a:bodyPr vert="horz" wrap="square" lIns="0" tIns="0" rIns="0" bIns="0" numCol="1" spcCol="215900" anchor="t"/>
            <a:lstStyle/>
            <a:p>
              <a:pPr marL="0" marR="0" indent="0" algn="ctr" defTabSz="914400">
                <a:lnSpc>
                  <a:spcPct val="100000"/>
                </a:lnSpc>
                <a:spcBef>
                  <a:spcPts val="0"/>
                </a:spcBef>
                <a:spcAft>
                  <a:spcPts val="0"/>
                </a:spcAft>
                <a:buNone/>
                <a:tabLst/>
                <a:defRPr lang="en-us"/>
              </a:pPr>
              <a:endParaRPr lang="en-us" cap="none">
                <a:latin typeface="Arial" pitchFamily="2" charset="0"/>
                <a:ea typeface="Gill Sans MT" charset="0"/>
                <a:cs typeface="Gill Sans MT" charset="0"/>
              </a:endParaRPr>
            </a:p>
          </p:txBody>
        </p:sp>
        <p:sp>
          <p:nvSpPr>
            <p:cNvPr id="22" name="Text Box 19"/>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AAAAAAAAAAAAAAAAAAAAAAAAAAAA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qIdBf///wEAAAAAAAAAAAAAAAAAAAAAAAAAAAAAAAAAAAAAAAAAAAAAAAJ/f38A6OPOA8zMzADAwP8Af39/AAAAAAAAAAAAAAAAAAAAAAAAAAAAIQAAABgAAAAUAAAAzBsAAM0LAAAHJAAAog4AAAAAAAAmAAAACAAAAP//////////"/>
                </a:ext>
              </a:extLst>
            </p:cNvSpPr>
            <p:nvPr/>
          </p:nvSpPr>
          <p:spPr>
            <a:xfrm>
              <a:off x="4518660" y="1918335"/>
              <a:ext cx="1337945" cy="460375"/>
            </a:xfrm>
            <a:prstGeom prst="rect">
              <a:avLst/>
            </a:prstGeom>
            <a:noFill/>
            <a:ln>
              <a:noFill/>
            </a:ln>
            <a:effectLst/>
          </p:spPr>
          <p:txBody>
            <a:bodyPr vert="horz" wrap="square" lIns="0" tIns="0" rIns="0" bIns="0" numCol="1" spcCol="215900" anchor="t"/>
            <a:lstStyle/>
            <a:p>
              <a:pPr marL="0" marR="0" indent="0" algn="l" defTabSz="914400">
                <a:lnSpc>
                  <a:spcPct val="100000"/>
                </a:lnSpc>
                <a:spcBef>
                  <a:spcPts val="0"/>
                </a:spcBef>
                <a:spcAft>
                  <a:spcPts val="0"/>
                </a:spcAft>
                <a:buNone/>
                <a:tabLst/>
                <a:defRPr lang="en-us"/>
              </a:pPr>
              <a:endParaRPr lang="en-us" cap="none">
                <a:latin typeface="Arial" pitchFamily="2" charset="0"/>
                <a:ea typeface="Gill Sans MT" charset="0"/>
                <a:cs typeface="Gill Sans MT" charset="0"/>
              </a:endParaRPr>
            </a:p>
          </p:txBody>
        </p:sp>
        <p:sp>
          <p:nvSpPr>
            <p:cNvPr id="21" name="Text Box 18"/>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AAAAAAAAAAAAAAAAAAAAAAAAAAAA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qIdBf///wEAAAAAAAAAAAAAAAAAAAAAAAAAAAAAAAAAAAAAAAAAAAAAAAJ/f38A6OPOA8zMzADAwP8Af39/AAAAAAAAAAAAAAAAAAAAAAAAAAAAIQAAABgAAAAUAAAAkwgAAPkRAABhEQAAKhQAAAAAAAAmAAAACAAAAP//////////"/>
                </a:ext>
              </a:extLst>
            </p:cNvSpPr>
            <p:nvPr/>
          </p:nvSpPr>
          <p:spPr>
            <a:xfrm>
              <a:off x="1393825" y="2921635"/>
              <a:ext cx="1431290" cy="356235"/>
            </a:xfrm>
            <a:prstGeom prst="rect">
              <a:avLst/>
            </a:prstGeom>
            <a:noFill/>
            <a:ln>
              <a:noFill/>
            </a:ln>
            <a:effectLst/>
          </p:spPr>
          <p:txBody>
            <a:bodyPr vert="horz" wrap="square" lIns="0" tIns="0" rIns="0" bIns="0" numCol="1" spcCol="215900" anchor="t"/>
            <a:lstStyle/>
            <a:p>
              <a:pPr marL="0" marR="0" indent="0" algn="l" defTabSz="914400">
                <a:lnSpc>
                  <a:spcPct val="100000"/>
                </a:lnSpc>
                <a:spcBef>
                  <a:spcPts val="0"/>
                </a:spcBef>
                <a:spcAft>
                  <a:spcPts val="0"/>
                </a:spcAft>
                <a:buNone/>
                <a:tabLst/>
                <a:defRPr lang="en-us"/>
              </a:pPr>
              <a:endParaRPr lang="en-us" cap="none">
                <a:latin typeface="Arial" pitchFamily="2" charset="0"/>
                <a:ea typeface="Gill Sans MT" charset="0"/>
                <a:cs typeface="Gill Sans MT" charset="0"/>
              </a:endParaRPr>
            </a:p>
          </p:txBody>
        </p:sp>
        <p:sp>
          <p:nvSpPr>
            <p:cNvPr id="20" name="Text Box 17"/>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AAAAAAAAAAAAAAAAAAAAAAAAAAAA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qIdBf///wEAAAAAAAAAAAAAAAAAAAAAAAAAAAAAAAAAAAAAAAAAAAAAAAJ/f38A6OPOA8zMzADAwP8Af39/AAAAAAAAAAAAAAAAAAAAAAAAAAAAIQAAABgAAAAUAAAAPhsAAPYRAAA6IwAAUxUAAAAAAAAmAAAACAAAAP//////////"/>
                </a:ext>
              </a:extLst>
            </p:cNvSpPr>
            <p:nvPr/>
          </p:nvSpPr>
          <p:spPr>
            <a:xfrm>
              <a:off x="4428490" y="2919730"/>
              <a:ext cx="1297940" cy="546735"/>
            </a:xfrm>
            <a:prstGeom prst="rect">
              <a:avLst/>
            </a:prstGeom>
            <a:noFill/>
            <a:ln>
              <a:noFill/>
            </a:ln>
            <a:effectLst/>
          </p:spPr>
          <p:txBody>
            <a:bodyPr vert="horz" wrap="square" lIns="0" tIns="0" rIns="0" bIns="0" numCol="1" spcCol="215900" anchor="t"/>
            <a:lstStyle>
              <a:lvl1pPr defTabSz="457200">
                <a:spcBef>
                  <a:spcPts val="0"/>
                </a:spcBef>
                <a:spcAft>
                  <a:spcPts val="0"/>
                </a:spcAft>
                <a:tabLst>
                  <a:tab pos="88900" algn="l"/>
                </a:tabLst>
                <a:defRPr lang="en-us" cap="none">
                  <a:solidFill>
                    <a:schemeClr val="tx1"/>
                  </a:solidFill>
                  <a:latin typeface="Arial" pitchFamily="2" charset="0"/>
                  <a:ea typeface="Gill Sans MT" charset="0"/>
                  <a:cs typeface="Gill Sans MT" charset="0"/>
                </a:defRPr>
              </a:lvl1pPr>
              <a:lvl2pPr defTabSz="457200">
                <a:spcBef>
                  <a:spcPts val="0"/>
                </a:spcBef>
                <a:spcAft>
                  <a:spcPts val="0"/>
                </a:spcAft>
                <a:tabLst>
                  <a:tab pos="88900" algn="l"/>
                </a:tabLst>
                <a:defRPr lang="en-us" cap="none">
                  <a:solidFill>
                    <a:schemeClr val="tx1"/>
                  </a:solidFill>
                  <a:latin typeface="Arial" pitchFamily="2" charset="0"/>
                  <a:ea typeface="Gill Sans MT" charset="0"/>
                  <a:cs typeface="Gill Sans MT" charset="0"/>
                </a:defRPr>
              </a:lvl2pPr>
              <a:lvl3pPr defTabSz="457200">
                <a:spcBef>
                  <a:spcPts val="0"/>
                </a:spcBef>
                <a:spcAft>
                  <a:spcPts val="0"/>
                </a:spcAft>
                <a:tabLst>
                  <a:tab pos="88900" algn="l"/>
                </a:tabLst>
                <a:defRPr lang="en-us" cap="none">
                  <a:solidFill>
                    <a:schemeClr val="tx1"/>
                  </a:solidFill>
                  <a:latin typeface="Arial" pitchFamily="2" charset="0"/>
                  <a:ea typeface="Gill Sans MT" charset="0"/>
                  <a:cs typeface="Gill Sans MT" charset="0"/>
                </a:defRPr>
              </a:lvl3pPr>
              <a:lvl4pPr defTabSz="457200">
                <a:spcBef>
                  <a:spcPts val="0"/>
                </a:spcBef>
                <a:spcAft>
                  <a:spcPts val="0"/>
                </a:spcAft>
                <a:tabLst>
                  <a:tab pos="88900" algn="l"/>
                </a:tabLst>
                <a:defRPr lang="en-us" cap="none">
                  <a:solidFill>
                    <a:schemeClr val="tx1"/>
                  </a:solidFill>
                  <a:latin typeface="Arial" pitchFamily="2" charset="0"/>
                  <a:ea typeface="Gill Sans MT" charset="0"/>
                  <a:cs typeface="Gill Sans MT" charset="0"/>
                </a:defRPr>
              </a:lvl4pPr>
              <a:lvl5pPr defTabSz="457200">
                <a:spcBef>
                  <a:spcPts val="0"/>
                </a:spcBef>
                <a:spcAft>
                  <a:spcPts val="0"/>
                </a:spcAft>
                <a:tabLst>
                  <a:tab pos="88900" algn="l"/>
                </a:tabLst>
                <a:defRPr lang="en-us" cap="none">
                  <a:solidFill>
                    <a:schemeClr val="tx1"/>
                  </a:solidFill>
                  <a:latin typeface="Arial" pitchFamily="2" charset="0"/>
                  <a:ea typeface="Gill Sans MT" charset="0"/>
                  <a:cs typeface="Gill Sans MT" charset="0"/>
                </a:defRPr>
              </a:lvl5pPr>
              <a:lvl6pPr defTabSz="457200">
                <a:spcBef>
                  <a:spcPts val="0"/>
                </a:spcBef>
                <a:spcAft>
                  <a:spcPts val="0"/>
                </a:spcAft>
                <a:tabLst>
                  <a:tab pos="88900" algn="l"/>
                </a:tabLst>
                <a:defRPr lang="en-us" cap="none">
                  <a:solidFill>
                    <a:schemeClr val="tx1"/>
                  </a:solidFill>
                  <a:latin typeface="Arial" pitchFamily="2" charset="0"/>
                  <a:ea typeface="Gill Sans MT" charset="0"/>
                  <a:cs typeface="Gill Sans MT" charset="0"/>
                </a:defRPr>
              </a:lvl6pPr>
              <a:lvl7pPr defTabSz="457200">
                <a:spcBef>
                  <a:spcPts val="0"/>
                </a:spcBef>
                <a:spcAft>
                  <a:spcPts val="0"/>
                </a:spcAft>
                <a:tabLst>
                  <a:tab pos="88900" algn="l"/>
                </a:tabLst>
                <a:defRPr lang="en-us" cap="none">
                  <a:solidFill>
                    <a:schemeClr val="tx1"/>
                  </a:solidFill>
                  <a:latin typeface="Arial" pitchFamily="2" charset="0"/>
                  <a:ea typeface="Gill Sans MT" charset="0"/>
                  <a:cs typeface="Gill Sans MT" charset="0"/>
                </a:defRPr>
              </a:lvl7pPr>
              <a:lvl8pPr defTabSz="457200">
                <a:spcBef>
                  <a:spcPts val="0"/>
                </a:spcBef>
                <a:spcAft>
                  <a:spcPts val="0"/>
                </a:spcAft>
                <a:tabLst>
                  <a:tab pos="88900" algn="l"/>
                </a:tabLst>
                <a:defRPr lang="en-us" cap="none">
                  <a:solidFill>
                    <a:schemeClr val="tx1"/>
                  </a:solidFill>
                  <a:latin typeface="Arial" pitchFamily="2" charset="0"/>
                  <a:ea typeface="Gill Sans MT" charset="0"/>
                  <a:cs typeface="Gill Sans MT" charset="0"/>
                </a:defRPr>
              </a:lvl8pPr>
              <a:lvl9pPr defTabSz="457200">
                <a:spcBef>
                  <a:spcPts val="0"/>
                </a:spcBef>
                <a:spcAft>
                  <a:spcPts val="0"/>
                </a:spcAft>
                <a:tabLst>
                  <a:tab pos="88900" algn="l"/>
                </a:tabLst>
                <a:defRPr lang="en-us" cap="none">
                  <a:solidFill>
                    <a:schemeClr val="tx1"/>
                  </a:solidFill>
                  <a:latin typeface="Arial" pitchFamily="2" charset="0"/>
                  <a:ea typeface="Gill Sans MT" charset="0"/>
                  <a:cs typeface="Gill Sans MT" charset="0"/>
                </a:defRPr>
              </a:lvl9pPr>
            </a:lstStyle>
            <a:p>
              <a:pPr marL="0" marR="0" indent="0" algn="l" defTabSz="914400">
                <a:lnSpc>
                  <a:spcPct val="100000"/>
                </a:lnSpc>
                <a:spcBef>
                  <a:spcPts val="0"/>
                </a:spcBef>
                <a:spcAft>
                  <a:spcPts val="0"/>
                </a:spcAft>
                <a:buClrTx/>
                <a:buSzTx/>
                <a:buFontTx/>
                <a:buChar char="•"/>
                <a:tabLst>
                  <a:tab pos="88900" algn="l"/>
                </a:tabLst>
                <a:defRPr lang="en-us"/>
              </a:pPr>
              <a:endParaRPr/>
            </a:p>
          </p:txBody>
        </p:sp>
      </p:grpSp>
      <p:sp>
        <p:nvSpPr>
          <p:cNvPr id="25" name="Rectangle 22"/>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E0AAAAAkAAAAEgAAACQAAAASAAAAAAAAAAB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qIdBf///wEAAAAAAAAAAAAAAAAAAAAAAAAAAAAAAAAAAAAAAAAAAAAAAAJ/f38A6OPOA8zMzADAwP8Af39/AAAAAAAAAAAAAAAAAAAAAAAAAAAAIQAAABgAAAAUAAAAAAAAAAAAAAAASwAA0AIAABAgAAAmAAAACAAAAP//////////"/>
              </a:ext>
            </a:extLst>
          </p:cNvSpPr>
          <p:nvPr/>
        </p:nvSpPr>
        <p:spPr>
          <a:xfrm>
            <a:off x="0" y="0"/>
            <a:ext cx="12192000" cy="457200"/>
          </a:xfrm>
          <a:prstGeom prst="rect">
            <a:avLst/>
          </a:prstGeom>
          <a:noFill/>
          <a:ln>
            <a:noFill/>
          </a:ln>
          <a:effectLst/>
        </p:spPr>
        <p:txBody>
          <a:bodyPr vert="horz" wrap="square" lIns="91440" tIns="45720" rIns="91440" bIns="45720" numCol="1" spcCol="215900" anchor="ctr"/>
          <a:lstStyle/>
          <a:p>
            <a:pPr>
              <a:defRPr lang="en-us"/>
            </a:pPr>
            <a:endParaRPr lang="en-in" cap="none"/>
          </a:p>
        </p:txBody>
      </p:sp>
      <p:sp>
        <p:nvSpPr>
          <p:cNvPr id="26" name="Rectangle 28"/>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E0AAAAAkAAAAEgAAACQAAAASAAAAAAAAAAB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qIdBf///wEAAAAAAAAAAAAAAAAAAAAAAAAAAAAAAAAAAAAAAAAAAAAAAAJ/f38A6OPOA8zMzADAwP8Af39/AAAAAAAAAAAAAAAAAAAAAAAAAAAAIQAAABgAAAAUAAAAZwIAADABAABnTQAAKQUAABAgAAAmAAAACAAAAP//////////"/>
              </a:ext>
            </a:extLst>
          </p:cNvSpPr>
          <p:nvPr/>
        </p:nvSpPr>
        <p:spPr>
          <a:xfrm>
            <a:off x="390525" y="193040"/>
            <a:ext cx="12192000" cy="645795"/>
          </a:xfrm>
          <a:prstGeom prst="rect">
            <a:avLst/>
          </a:prstGeom>
          <a:noFill/>
          <a:ln>
            <a:noFill/>
          </a:ln>
          <a:effectLst/>
        </p:spPr>
        <p:txBody>
          <a:bodyPr vert="horz" wrap="square" lIns="91440" tIns="45720" rIns="91440" bIns="45720" numCol="1" spcCol="215900" anchor="ctr"/>
          <a:lstStyle/>
          <a:p>
            <a:pPr marL="0" marR="0" indent="0" algn="l" defTabSz="914400">
              <a:lnSpc>
                <a:spcPct val="100000"/>
              </a:lnSpc>
              <a:spcBef>
                <a:spcPts val="0"/>
              </a:spcBef>
              <a:spcAft>
                <a:spcPts val="0"/>
              </a:spcAft>
              <a:buNone/>
              <a:tabLst/>
              <a:defRPr lang="en-us"/>
            </a:pPr>
            <a:endParaRPr lang="en-us" sz="1200" cap="none">
              <a:latin typeface="Arial MT" charset="0"/>
              <a:ea typeface="Times New Roman" pitchFamily="1" charset="0"/>
              <a:cs typeface="Gill Sans MT" charset="0"/>
            </a:endParaRPr>
          </a:p>
          <a:p>
            <a:pPr marL="0" marR="0" indent="0" algn="l" defTabSz="914400">
              <a:lnSpc>
                <a:spcPct val="100000"/>
              </a:lnSpc>
              <a:spcBef>
                <a:spcPts val="0"/>
              </a:spcBef>
              <a:spcAft>
                <a:spcPts val="0"/>
              </a:spcAft>
              <a:buNone/>
              <a:tabLst/>
              <a:defRPr lang="en-us"/>
            </a:pPr>
            <a:r>
              <a:rPr lang="en-us" sz="1200" cap="none">
                <a:latin typeface="Arial MT" charset="0"/>
                <a:ea typeface="Times New Roman" pitchFamily="1" charset="0"/>
                <a:cs typeface="Gill Sans MT" charset="0"/>
              </a:rPr>
              <a:t>-</a:t>
            </a:r>
            <a:endParaRPr lang="en-us" sz="800" cap="none"/>
          </a:p>
          <a:p>
            <a:pPr marL="0" marR="0" indent="0" algn="l" defTabSz="914400">
              <a:lnSpc>
                <a:spcPct val="100000"/>
              </a:lnSpc>
              <a:spcBef>
                <a:spcPts val="0"/>
              </a:spcBef>
              <a:spcAft>
                <a:spcPts val="0"/>
              </a:spcAft>
              <a:buNone/>
              <a:tabLst/>
              <a:defRPr lang="en-us"/>
            </a:pPr>
            <a:r>
              <a:rPr lang="en-us" sz="1200" cap="none">
                <a:latin typeface="Arial MT" charset="0"/>
                <a:ea typeface="Times New Roman" pitchFamily="1" charset="0"/>
                <a:cs typeface="Gill Sans MT" charset="0"/>
              </a:rPr>
              <a:t>-</a:t>
            </a:r>
            <a:endParaRPr lang="en-us" cap="none">
              <a:latin typeface="Arial" pitchFamily="2" charset="0"/>
              <a:ea typeface="Gill Sans MT" charset="0"/>
              <a:cs typeface="Gill Sans MT" charset="0"/>
            </a:endParaRPr>
          </a:p>
        </p:txBody>
      </p:sp>
      <p:sp>
        <p:nvSpPr>
          <p:cNvPr id="27" name="TextBox 39"/>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E0AAAAAkAAAAEgAAACQAAAASAAAAAAAAAAA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qIdBf///wEAAAAAAAAAAAAAAAAAAAAAAAAAAAAAAAAAAAAAAAAAAAAAAAB/f38A6OPOA8zMzADAwP8Af39/AAAAAAAAAAAAAAAAAAAAAAAAAAAAIQAAABgAAAAUAAAA2BwAACwHAAAnNQAARyUAABAgAAAmAAAACAAAAP//////////"/>
              </a:ext>
            </a:extLst>
          </p:cNvSpPr>
          <p:nvPr/>
        </p:nvSpPr>
        <p:spPr>
          <a:xfrm>
            <a:off x="4688840" y="1165860"/>
            <a:ext cx="3951605" cy="4893945"/>
          </a:xfrm>
          <a:prstGeom prst="rect">
            <a:avLst/>
          </a:prstGeom>
          <a:noFill/>
          <a:ln>
            <a:noFill/>
          </a:ln>
          <a:effectLst/>
        </p:spPr>
        <p:txBody>
          <a:bodyPr vert="horz" wrap="square" lIns="91440" tIns="45720" rIns="91440" bIns="45720" numCol="1" spcCol="215900" anchor="t"/>
          <a:lstStyle/>
          <a:p>
            <a:pPr marL="342900" indent="-342900">
              <a:buAutoNum type="arabicPeriod"/>
              <a:defRPr lang="en-us"/>
            </a:pPr>
            <a:r>
              <a:rPr lang="en-in" sz="2400" cap="none" dirty="0"/>
              <a:t>Abstract </a:t>
            </a:r>
          </a:p>
          <a:p>
            <a:pPr marL="342900" indent="-342900">
              <a:buAutoNum type="arabicPeriod"/>
              <a:defRPr lang="en-us"/>
            </a:pPr>
            <a:r>
              <a:rPr lang="en-in" sz="2400" cap="none" dirty="0"/>
              <a:t>Problem statement </a:t>
            </a:r>
          </a:p>
          <a:p>
            <a:pPr marL="342900" indent="-342900">
              <a:buAutoNum type="arabicPeriod"/>
              <a:defRPr lang="en-us"/>
            </a:pPr>
            <a:r>
              <a:rPr lang="en-in" sz="2400" cap="none" dirty="0"/>
              <a:t>System requirement </a:t>
            </a:r>
          </a:p>
          <a:p>
            <a:pPr marL="342900" indent="-342900">
              <a:buAutoNum type="arabicPeriod"/>
              <a:defRPr lang="en-us"/>
            </a:pPr>
            <a:r>
              <a:rPr lang="en-in" sz="2400" cap="none" dirty="0"/>
              <a:t>Block diagram </a:t>
            </a:r>
          </a:p>
          <a:p>
            <a:pPr marL="342900" indent="-342900">
              <a:buAutoNum type="arabicPeriod"/>
              <a:defRPr lang="en-us"/>
            </a:pPr>
            <a:r>
              <a:rPr lang="en-in" sz="2400" cap="none" dirty="0"/>
              <a:t>Implementation</a:t>
            </a:r>
          </a:p>
          <a:p>
            <a:pPr marL="342900" indent="-342900">
              <a:buAutoNum type="arabicPeriod"/>
              <a:defRPr lang="en-us"/>
            </a:pPr>
            <a:r>
              <a:rPr lang="en-in" sz="2400" cap="none" dirty="0"/>
              <a:t>Output</a:t>
            </a:r>
          </a:p>
          <a:p>
            <a:pPr marL="342900" indent="-342900">
              <a:buAutoNum type="arabicPeriod"/>
              <a:defRPr lang="en-us"/>
            </a:pPr>
            <a:r>
              <a:rPr lang="en-in" sz="2400" cap="none" dirty="0"/>
              <a:t>Application</a:t>
            </a:r>
          </a:p>
          <a:p>
            <a:pPr marL="342900" indent="-342900">
              <a:buAutoNum type="arabicPeriod"/>
              <a:defRPr lang="en-us"/>
            </a:pPr>
            <a:r>
              <a:rPr lang="en-in" sz="2400" cap="none" dirty="0"/>
              <a:t>Advantages</a:t>
            </a:r>
          </a:p>
          <a:p>
            <a:pPr marL="342900" indent="-342900">
              <a:buAutoNum type="arabicPeriod"/>
              <a:defRPr lang="en-us"/>
            </a:pPr>
            <a:r>
              <a:rPr lang="en-in" sz="2400" cap="none" dirty="0"/>
              <a:t>Limitations </a:t>
            </a:r>
          </a:p>
          <a:p>
            <a:pPr marL="342900" indent="-342900">
              <a:buAutoNum type="arabicPeriod"/>
              <a:defRPr lang="en-us"/>
            </a:pPr>
            <a:r>
              <a:rPr lang="en-in" sz="2400" cap="none" dirty="0"/>
              <a:t>Future scope </a:t>
            </a:r>
          </a:p>
          <a:p>
            <a:pPr marL="342900" indent="-342900">
              <a:buAutoNum type="arabicPeriod"/>
              <a:defRPr lang="en-us"/>
            </a:pPr>
            <a:r>
              <a:rPr lang="en-in" sz="2400" cap="none" dirty="0"/>
              <a:t>Conclusion</a:t>
            </a:r>
          </a:p>
          <a:p>
            <a:pPr marL="342900" indent="-342900">
              <a:buAutoNum type="arabicPeriod"/>
              <a:defRPr lang="en-us"/>
            </a:pPr>
            <a:r>
              <a:rPr lang="en-in" sz="2400" cap="none" dirty="0"/>
              <a:t>Reference</a:t>
            </a:r>
          </a:p>
          <a:p>
            <a:pPr marL="342900" indent="-342900">
              <a:buAutoNum type="arabicPeriod"/>
              <a:defRPr lang="en-us"/>
            </a:pPr>
            <a:endParaRPr lang="en-in" sz="2400" cap="none"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extLst mod="1">
          <p:ext uri="smNativeData">
            <pr:smNativeData xmlns="smNativeData" xmlns:pr="smNativeData" xmlns:p15="http://schemas.microsoft.com/office/powerpoint/2012/main" val="+iQaZgAAAAAIBwAAAAAAABQAAAABAAAAAAAAAAAAAAAAAAAAAQAAAAAAAAAAAAAAAAAAAAAAAAAAAAAA"/>
          </p:ext>
        </p:extLst>
      </p:transition>
    </mc:Choice>
    <mc:Fallback>
      <p:transition spd="slow">
        <p:split orient="vert"/>
        <p:extLst mod="1">
          <p:ext uri="smNativeData">
            <pr:smNativeData xmlns="smNativeData" xmlns:pr="smNativeData" xmlns:p15="http://schemas.microsoft.com/office/powerpoint/2012/main" xmlns:p14="http://schemas.microsoft.com/office/powerpoint/2010/main" val="+iQaZgAAAAAIBwAAAAAAABQAAAABAAAAAAAAAAAAAAAAAAAAAQAAAAAAAAAAAAAAAAAAAAAAAAAAAAAA"/>
          </p:ext>
        </p:extLs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8"/>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C0AAAAAkAAAAEgAAACQAAAASAAAAAAAAAABAAAAAAAAAAEAAABQAAAAAAAAAAAA4D8AAAAAAADgPwAAAAAAAOA/AAAAAAAA4D8AAAAAAADgPwAAAAAAAOA/AAAAAAAA4D8AAAAAAADgPwAAAAAAAOA/AAAAAAAA4D8CAAAAjAAAAAEAAAAAAAAAm6+1Df///wgAAAAAAAAAAAAAAAAAAAAAAAAAAAAAAAAAAAAAZAAAAAEAAABAAAAAAAAAAAAAAAAAAAAAAAAAAAAAAAAAAAAAAAAAAAAAAAAAAAAAAAAAAAAAAAAAAAAAAAAAAAAAAAAAAAAAAAAAAAAAAAAAAAAAAAAAAAAAAAAAAAAAFAAAADwAAAAAAAAAAAAAALd4FgA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6+1Bv///wEAAAAAAAAAAAAAAAAAAAAAAAAAAAAAAAAAAAAAAAAAALd4FgB/f38A6OPOA8zMzADAwP8Af39/AAAAAAAAAAAAAAAAAAAAAAAAAAAAIQAAABgAAAAUAAAAAAAAAAAAAAAASwAAMCoAABAAAAAmAAAACAAAAP//////////"/>
              </a:ext>
            </a:extLst>
          </p:cNvSpPr>
          <p:nvPr/>
        </p:nvSpPr>
        <p:spPr>
          <a:xfrm>
            <a:off x="0" y="0"/>
            <a:ext cx="12192000" cy="6858000"/>
          </a:xfrm>
          <a:prstGeom prst="rect">
            <a:avLst/>
          </a:prstGeom>
          <a:solidFill>
            <a:schemeClr val="accent2"/>
          </a:solidFill>
          <a:ln>
            <a:noFill/>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3" name="Rectangle 10"/>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C0AAAAAkAAAAEgAAACQAAAASAAAAAAAAAABAAAAAAAAAAEAAABQAAAAAAAAAAAA4D8AAAAAAADgPwAAAAAAAOA/AAAAAAAA4D8AAAAAAADgPwAAAAAAAOA/AAAAAAAA4D8AAAAAAADgPwAAAAAAAOA/AAAAAAAA4D8CAAAAjAAAAAEAAAAAAAAA////AP///wgAAAAAAAAAAAAAAAAAAAAAAAAAAAAAAAAAAAAAZAAAAAEAAABAAAAAAAAAAAAAAAAAAAAAAAAAAAAAAAAAAAAAAAAAAAAAAAAAAAAAAAAAAAAAAAAAAAAAAAAAAAAAAAAAAAAAAAAAAAAAAAAAAAAAAAAAAAAAAAAAAAAAFAAAADwAAAAAAAAAAAAAALd4FgA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Ld4FgB/f38A6OPOA8zMzADAwP8Af39/AAAAAAAAAAAAAAAAAAAAAAAAAAAAIQAAABgAAAAUAAAAsAcAAK4HAABQQwAAgiIAABAAAAAmAAAACAAAAP//////////"/>
              </a:ext>
            </a:extLst>
          </p:cNvSpPr>
          <p:nvPr/>
        </p:nvSpPr>
        <p:spPr>
          <a:xfrm>
            <a:off x="1249680" y="1248410"/>
            <a:ext cx="9692640" cy="4361180"/>
          </a:xfrm>
          <a:prstGeom prst="rect">
            <a:avLst/>
          </a:prstGeom>
          <a:solidFill>
            <a:srgbClr val="FFFFFF"/>
          </a:solidFill>
          <a:ln>
            <a:noFill/>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4" name="Rectangle 12"/>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C0AAAAAkAAAAEgAAACQAAAASAAAAAAAAAAB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BAAAAAAAAAP///wAy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qIdBf///wEAAAAAAAAAAAAAAAAAAAAAAAAAAAAAAAAAAAAAAAAAAP///wB/f38A6OPOA8zMzADAwP8Af39/AAAAAAAAAAAAAAAAAAAAAAAAAAAAIQAAABgAAAAUAAAAiQYAAIYGAAB3RAAAqiMAABAAAAAmAAAACAAAAP//////////"/>
              </a:ext>
            </a:extLst>
          </p:cNvSpPr>
          <p:nvPr/>
        </p:nvSpPr>
        <p:spPr>
          <a:xfrm>
            <a:off x="1062355" y="1060450"/>
            <a:ext cx="10067290" cy="4737100"/>
          </a:xfrm>
          <a:prstGeom prst="rect">
            <a:avLst/>
          </a:prstGeom>
          <a:noFill/>
          <a:ln w="31750" cap="flat" cmpd="sng" algn="ctr">
            <a:solidFill>
              <a:srgbClr val="FFFFFF"/>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5"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IAEAACABAAAgAQAAIAEAAAAAAAABAAAAAAAAAAEAAABQAAAAAAAAAAAA4D8AAAAAAADgPwAAAAAAAOA/AAAAAAAA4D8AAAAAAADgPwAAAAAAAOA/AAAAAAAA4D8AAAAAAADgPwAAAAAAAOA/AAAAAAAA4D8CAAAAjAAAAAEAAAAAAAAA////AP///wgAAAAAAAAAAAAAAAAAAAAAAAAAAAAAAAAAAAAAeAAAAAEAAABAAAAAAAAAAAAAAAAOAQAAAAAAAAAAAAAAAAAAAAAAAAAAAAAAAAAAAAAAAAAAAAAAAAAAAAAAAAAAAAAAAAAAAAAAAAAAAAAAAAAAAAAAAAAAAAAAAAAAFAAAADwAAAABAAAAAAAAAEBAQAAy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EBAQAB/f38A6OPOA8zMzADAwP8Af39/AAAAAAAAAAAAAAAAAAAAAAAAAAAAIQAAABgAAAAUAAAAug0AAMr///9GPQAAGgcAABAAAAAmAAAACAAAAAEgAAB/AAAA"/>
              </a:ext>
            </a:extLst>
          </p:cNvSpPr>
          <p:nvPr>
            <p:ph type="title"/>
          </p:nvPr>
        </p:nvSpPr>
        <p:spPr>
          <a:xfrm>
            <a:off x="2231390" y="123825"/>
            <a:ext cx="7729220" cy="1188720"/>
          </a:xfrm>
          <a:solidFill>
            <a:srgbClr val="FFFFFF"/>
          </a:solidFill>
        </p:spPr>
        <p:txBody>
          <a:bodyPr vert="horz" wrap="square" lIns="182880" tIns="182880" rIns="182880" bIns="182880" numCol="1" spcCol="215900" anchor="ctr">
            <a:prstTxWarp prst="textNoShape">
              <a:avLst/>
            </a:prstTxWarp>
          </a:bodyPr>
          <a:lstStyle/>
          <a:p>
            <a:pPr>
              <a:defRPr lang="en-us"/>
            </a:pPr>
            <a:r>
              <a:t>1. Abstract </a:t>
            </a:r>
          </a:p>
        </p:txBody>
      </p:sp>
      <p:sp>
        <p:nvSpPr>
          <p:cNvPr id="6"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6OPOA8zMzADAwP8Af39/AAAAAAAAAAAAAAAAAAAAAAAAAAAAIQAAABgAAAAUAAAAfwoAALkIAACBQAAACCAAABAAAAAmAAAACAAAAAEgAAAAAAAA"/>
              </a:ext>
            </a:extLst>
          </p:cNvSpPr>
          <p:nvPr>
            <p:ph type="body" idx="1"/>
          </p:nvPr>
        </p:nvSpPr>
        <p:spPr>
          <a:xfrm>
            <a:off x="1706245" y="1417955"/>
            <a:ext cx="8779510" cy="3789045"/>
          </a:xfrm>
        </p:spPr>
        <p:txBody>
          <a:bodyPr vert="horz" wrap="square" lIns="91440" tIns="45720" rIns="91440" bIns="45720" numCol="1" spcCol="215900" anchor="t">
            <a:prstTxWarp prst="textNoShape">
              <a:avLst/>
            </a:prstTxWarp>
          </a:bodyPr>
          <a:lstStyle/>
          <a:p>
            <a:pPr algn="just">
              <a:lnSpc>
                <a:spcPct val="90000"/>
              </a:lnSpc>
              <a:defRPr lang="en-us"/>
            </a:pPr>
            <a:r>
              <a:rPr lang="en-us" cap="none" dirty="0">
                <a:latin typeface="Times New Roman" pitchFamily="1" charset="0"/>
                <a:ea typeface="Gill Sans MT" charset="0"/>
                <a:cs typeface="Gill Sans MT" charset="0"/>
              </a:rPr>
              <a:t>In this project, we design a human computer interaction system using hand gestures. Hand gesture recognition (HGR) is a natural way of Human Machine Interaction and has been applied on different areas. Here we explore the use of hand gestures as a means of human-computer interactions for computer applications. Our goal is to make a system that will recognize a few sets of hand gestures and correspondingly realize the robust control of mouse cursor and mouse clicks with a higher accuracy of gesture recognition. More specifically it is the use of a convolution neural network (CNN) to recognize the hand gestures in even the harshest lightning/background conditions using only a simple webcam. We will try to adjust the cursor control to the relative movement of our specific gesture set for mouse movement and different mouse events like clicks to different gestures. The final system will be highly extendable and can be further implemented in advanced technologies like augmented reality (AR), virtual reality (VR) for easy and hassle-free navigation and control without the need for keyboard/mouse for computers and controllers for VR/AR headsets. </a:t>
            </a:r>
          </a:p>
        </p:txBody>
      </p:sp>
    </p:spTree>
  </p:cSld>
  <p:clrMapOvr>
    <a:masterClrMapping/>
  </p:clrMapOvr>
  <mc:AlternateContent xmlns:mc="http://schemas.openxmlformats.org/markup-compatibility/2006">
    <mc:Choice xmlns:p14="http://schemas.microsoft.com/office/powerpoint/2010/main" Requires="p14">
      <p:transition spd="slow" p14:dur="1800">
        <p:wipe/>
        <p:extLst>
          <p:ext uri="smNativeData">
            <pr:smNativeData xmlns="smNativeData" xmlns:pr="smNativeData" xmlns:p15="http://schemas.microsoft.com/office/powerpoint/2012/main" val="+iQaZgAAAAAIBwAAAAAAAAoAAAAAAAAAAAAAAAAAAAAAAAAAAQAAAAAAAAAAAAAAAAAAAAAAAAAAAAAA"/>
          </p:ext>
        </p:extLst>
      </p:transition>
    </mc:Choice>
    <mc:Fallback>
      <p:transition spd="slow">
        <p:wipe/>
        <p:extLst>
          <p:ext uri="smNativeData">
            <pr:smNativeData xmlns="smNativeData" xmlns:pr="smNativeData" xmlns:p15="http://schemas.microsoft.com/office/powerpoint/2012/main" xmlns:p14="http://schemas.microsoft.com/office/powerpoint/2010/main" val="+iQaZgAAAAAIBwAAAAAAAAoAAAAAAAAAAAAAAAAAAAAAAAAAAQAAAAAAAAAAAAAAAAAAAAAAAAAAAAAA"/>
          </p:ext>
        </p:extLs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8"/>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C0AAAAAkAAAAEgAAACQAAAASAAAAAAAAAABAAAAAAAAAAEAAABQAAAAAAAAAAAA4D8AAAAAAADgPwAAAAAAAOA/AAAAAAAA4D8AAAAAAADgPwAAAAAAAOA/AAAAAAAA4D8AAAAAAADgPwAAAAAAAOA/AAAAAAAA4D8CAAAAjAAAAAEAAAAAAAAAm6+1Df///wgAAAAAAAAAAAAAAAAAAAAAAAAAAAAAAAAAAAAAZAAAAAEAAABAAAAAAAAAAAAAAAAAAAAAAAAAAAAAAAAAAAAAAAAAAAAAAAAAAAAAAAAAAAAAAAAAAAAAAAAAAAAAAAAAAAAAAAAAAAAAAAAAAAAAAAAAAAAAAAAAAAAAFAAAADwAAAAAAAAAAAAAALd4FgA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6+1Bv///wEAAAAAAAAAAAAAAAAAAAAAAAAAAAAAAAAAAAAAAAAAALd4FgB/f38A6OPOA8zMzADAwP8Af39/AAAAAAAAAAAAAAAAAAAAAAAAAAAAIQAAABgAAAAUAAAAAAAAAAAAAAAASwAAMCoAABAAAAAmAAAACAAAAP//////////"/>
              </a:ext>
            </a:extLst>
          </p:cNvSpPr>
          <p:nvPr/>
        </p:nvSpPr>
        <p:spPr>
          <a:xfrm>
            <a:off x="0" y="0"/>
            <a:ext cx="12192000" cy="6858000"/>
          </a:xfrm>
          <a:prstGeom prst="rect">
            <a:avLst/>
          </a:prstGeom>
          <a:solidFill>
            <a:schemeClr val="accent2"/>
          </a:solidFill>
          <a:ln>
            <a:noFill/>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3" name="Rectangle 10"/>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C0AAAAAkAAAAEgAAACQAAAASAAAAAAAAAABAAAAAAAAAAEAAABQAAAAAAAAAAAA4D8AAAAAAADgPwAAAAAAAOA/AAAAAAAA4D8AAAAAAADgPwAAAAAAAOA/AAAAAAAA4D8AAAAAAADgPwAAAAAAAOA/AAAAAAAA4D8CAAAAjAAAAAEAAAAAAAAA////AP///wgAAAAAAAAAAAAAAAAAAAAAAAAAAAAAAAAAAAAAZAAAAAEAAABAAAAAAAAAAAAAAAAAAAAAAAAAAAAAAAAAAAAAAAAAAAAAAAAAAAAAAAAAAAAAAAAAAAAAAAAAAAAAAAAAAAAAAAAAAAAAAAAAAAAAAAAAAAAAAAAAAAAAFAAAADwAAAAAAAAAAAAAALd4FgA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Ld4FgB/f38A6OPOA8zMzADAwP8Af39/AAAAAAAAAAAAAAAAAAAAAAAAAAAAIQAAABgAAAAUAAAAsAcAAK4HAABQQwAAgiIAABAAAAAmAAAACAAAAP//////////"/>
              </a:ext>
            </a:extLst>
          </p:cNvSpPr>
          <p:nvPr/>
        </p:nvSpPr>
        <p:spPr>
          <a:xfrm>
            <a:off x="1249680" y="1248410"/>
            <a:ext cx="9692640" cy="4361180"/>
          </a:xfrm>
          <a:prstGeom prst="rect">
            <a:avLst/>
          </a:prstGeom>
          <a:solidFill>
            <a:srgbClr val="FFFFFF"/>
          </a:solidFill>
          <a:ln>
            <a:noFill/>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4" name="Rectangle 12"/>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C0AAAAAkAAAAEgAAACQAAAASAAAAAAAAAAB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BAAAAAAAAAP///wAy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qIdBf///wEAAAAAAAAAAAAAAAAAAAAAAAAAAAAAAAAAAAAAAAAAAP///wB/f38A6OPOA8zMzADAwP8Af39/AAAAAAAAAAAAAAAAAAAAAAAAAAAAIQAAABgAAAAUAAAAiQYAAIYGAAB3RAAAqiMAABAAAAAmAAAACAAAAP//////////"/>
              </a:ext>
            </a:extLst>
          </p:cNvSpPr>
          <p:nvPr/>
        </p:nvSpPr>
        <p:spPr>
          <a:xfrm>
            <a:off x="1062355" y="1060450"/>
            <a:ext cx="10067290" cy="4737100"/>
          </a:xfrm>
          <a:prstGeom prst="rect">
            <a:avLst/>
          </a:prstGeom>
          <a:noFill/>
          <a:ln w="31750" cap="flat" cmpd="sng" algn="ctr">
            <a:solidFill>
              <a:srgbClr val="FFFFFF"/>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5"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IAEAACABAAAgAQAAIAEAAAAAAAABAAAAAAAAAAEAAABQAAAAAAAAAAAA4D8AAAAAAADgPwAAAAAAAOA/AAAAAAAA4D8AAAAAAADgPwAAAAAAAOA/AAAAAAAA4D8AAAAAAADgPwAAAAAAAOA/AAAAAAAA4D8CAAAAjAAAAAEAAAAAAAAA////AP///wgAAAAAAAAAAAAAAAAAAAAAAAAAAAAAAAAAAAAAeAAAAAEAAABAAAAAAAAAAAAAAAAOAQAAAAAAAAAAAAAAAAAAAAAAAAAAAAAAAAAAAAAAAAAAAAAAAAAAAAAAAAAAAAAAAAAAAAAAAAAAAAAAAAAAAAAAAAAAAAAAAAAAFAAAADwAAAABAAAAAAAAAEBAQAAy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EBAQAB/f38A6OPOA8zMzADAwP8Af39/AAAAAAAAAAAAAAAAAAAAAAAAAAAAIQAAABgAAAAUAAAAug0AAOACAABGPQAAMAoAABAAAAAmAAAACAAAAAEgAAB/AAAA"/>
              </a:ext>
            </a:extLst>
          </p:cNvSpPr>
          <p:nvPr>
            <p:ph type="title"/>
          </p:nvPr>
        </p:nvSpPr>
        <p:spPr>
          <a:xfrm>
            <a:off x="2231390" y="467360"/>
            <a:ext cx="7729220" cy="1188720"/>
          </a:xfrm>
          <a:solidFill>
            <a:srgbClr val="FFFFFF"/>
          </a:solidFill>
        </p:spPr>
        <p:txBody>
          <a:bodyPr vert="horz" wrap="square" lIns="182880" tIns="182880" rIns="182880" bIns="182880" numCol="1" spcCol="215900" anchor="ctr">
            <a:prstTxWarp prst="textNoShape">
              <a:avLst/>
            </a:prstTxWarp>
          </a:bodyPr>
          <a:lstStyle/>
          <a:p>
            <a:pPr>
              <a:defRPr lang="en-us"/>
            </a:pPr>
            <a:r>
              <a:t>2.Problem statement </a:t>
            </a:r>
          </a:p>
        </p:txBody>
      </p:sp>
      <p:sp>
        <p:nvSpPr>
          <p:cNvPr id="6"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6OPOA8zMzADAwP8Af39/AAAAAAAAAAAAAAAAAAAAAAAAAAAAIQAAABgAAAAUAAAAnggAAFcLAAC3QgAA9yEAABAAAAAmAAAACAAAAAEgAAAAAAAA"/>
              </a:ext>
            </a:extLst>
          </p:cNvSpPr>
          <p:nvPr>
            <p:ph type="body" idx="1"/>
          </p:nvPr>
        </p:nvSpPr>
        <p:spPr>
          <a:xfrm>
            <a:off x="1400810" y="1843405"/>
            <a:ext cx="9444355" cy="3677920"/>
          </a:xfrm>
        </p:spPr>
        <p:txBody>
          <a:bodyPr vert="horz" wrap="square" lIns="91440" tIns="45720" rIns="91440" bIns="45720" numCol="1" spcCol="215900" anchor="t">
            <a:prstTxWarp prst="textNoShape">
              <a:avLst/>
            </a:prstTxWarp>
          </a:bodyPr>
          <a:lstStyle/>
          <a:p>
            <a:pPr algn="just" defTabSz="914400">
              <a:spcBef>
                <a:spcPts val="720"/>
              </a:spcBef>
              <a:buSzPts val="1200"/>
              <a:buFont typeface="Wingdings" charset="2"/>
              <a:buChar char="q"/>
              <a:tabLst>
                <a:tab pos="728345" algn="l"/>
              </a:tabLst>
              <a:defRPr lang="en-us" sz="1655" cap="none"/>
            </a:pPr>
            <a:r>
              <a:rPr lang="en-us" cap="none" dirty="0">
                <a:latin typeface="Times New Roman" pitchFamily="1" charset="0"/>
                <a:ea typeface="Gill Sans MT" charset="0"/>
                <a:cs typeface="Gill Sans MT" charset="0"/>
              </a:rPr>
              <a:t>Background:</a:t>
            </a:r>
          </a:p>
          <a:p>
            <a:pPr algn="just" defTabSz="914400">
              <a:spcBef>
                <a:spcPts val="720"/>
              </a:spcBef>
              <a:buSzPts val="1200"/>
              <a:buFont typeface="Wingdings" charset="2"/>
              <a:buChar char="q"/>
              <a:tabLst>
                <a:tab pos="728345" algn="l"/>
              </a:tabLst>
              <a:defRPr lang="en-us" sz="1655" cap="none"/>
            </a:pPr>
            <a:r>
              <a:rPr lang="en-us" cap="none" dirty="0">
                <a:latin typeface="Times New Roman" pitchFamily="1" charset="0"/>
                <a:ea typeface="Gill Sans MT" charset="0"/>
                <a:cs typeface="Gill Sans MT" charset="0"/>
              </a:rPr>
              <a:t>Traditional computer mice have been widely used as input devices for interacting with computers. However, certain situations, such as limited desk space or physical disabilities, can make using a traditional mouse challenging. In such cases, a virtual mouse system can provide an alternative input method, enabling users to control the mouse cursor using gestures or other non-traditional inputs.</a:t>
            </a:r>
          </a:p>
          <a:p>
            <a:pPr algn="just" defTabSz="914400">
              <a:spcBef>
                <a:spcPts val="720"/>
              </a:spcBef>
              <a:buSzPts val="1200"/>
              <a:buFont typeface="Wingdings" charset="2"/>
              <a:buChar char="q"/>
              <a:tabLst>
                <a:tab pos="728345" algn="l"/>
              </a:tabLst>
              <a:defRPr lang="en-us" sz="1655" cap="none"/>
            </a:pPr>
            <a:endParaRPr lang="en-us" cap="none" dirty="0">
              <a:latin typeface="Times New Roman" pitchFamily="1" charset="0"/>
              <a:ea typeface="Gill Sans MT" charset="0"/>
              <a:cs typeface="Gill Sans MT" charset="0"/>
            </a:endParaRPr>
          </a:p>
          <a:p>
            <a:pPr algn="just" defTabSz="914400">
              <a:spcBef>
                <a:spcPts val="720"/>
              </a:spcBef>
              <a:buSzPts val="1200"/>
              <a:buFont typeface="Wingdings" charset="2"/>
              <a:buChar char="q"/>
              <a:tabLst>
                <a:tab pos="728345" algn="l"/>
              </a:tabLst>
              <a:defRPr lang="en-us" sz="1655" cap="none"/>
            </a:pPr>
            <a:r>
              <a:rPr lang="en-us" cap="none" dirty="0">
                <a:latin typeface="Times New Roman" pitchFamily="1" charset="0"/>
                <a:ea typeface="Gill Sans MT" charset="0"/>
                <a:cs typeface="Gill Sans MT" charset="0"/>
              </a:rPr>
              <a:t>Problem:</a:t>
            </a:r>
          </a:p>
          <a:p>
            <a:pPr algn="just" defTabSz="914400">
              <a:spcBef>
                <a:spcPts val="720"/>
              </a:spcBef>
              <a:buSzPts val="1200"/>
              <a:buFont typeface="Wingdings" charset="2"/>
              <a:buChar char="q"/>
              <a:tabLst>
                <a:tab pos="728345" algn="l"/>
              </a:tabLst>
              <a:defRPr lang="en-us" sz="1655" cap="none"/>
            </a:pPr>
            <a:r>
              <a:rPr lang="en-us" cap="none" dirty="0">
                <a:latin typeface="Times New Roman" pitchFamily="1" charset="0"/>
                <a:ea typeface="Gill Sans MT" charset="0"/>
                <a:cs typeface="Gill Sans MT" charset="0"/>
              </a:rPr>
              <a:t>Design and implement a virtual mouse system that allows users to control the mouse cursor on a computer screen without physically manipulating a traditional mouse. The system should be intuitive, accurate, and adaptable to different user preferences and environments. Key challenges to address include gesture recognition, cursor movement precision, and user interface design for configuration and calibration.</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extLst>
          <p:ext uri="smNativeData">
            <pr:smNativeData xmlns="smNativeData" xmlns:pr="smNativeData" xmlns:p15="http://schemas.microsoft.com/office/powerpoint/2012/main" val="+iQaZgAAAADcBQAAAAAAAA0AAAACAAAAAAAAAAAAAAAAAAAAAQAAAAAAAAAAAAAAAAAAAAAAAAAAAAAA"/>
          </p:ext>
        </p:extLst>
      </p:transition>
    </mc:Choice>
    <mc:Fallback>
      <p:transition spd="slow">
        <p:split orient="vert"/>
        <p:extLst>
          <p:ext uri="smNativeData">
            <pr:smNativeData xmlns="smNativeData" xmlns:pr="smNativeData" xmlns:p15="http://schemas.microsoft.com/office/powerpoint/2012/main" xmlns:p14="http://schemas.microsoft.com/office/powerpoint/2010/main" val="+iQaZgAAAADcBQAAAAAAAA0AAAACAAAAAAAAAAAAAAAAAAAAAQAAAAAAAAAAAAAAAAAAAAAAAAAAAAAA"/>
          </p:ext>
        </p:extLs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50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50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50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50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arn(inVertical)">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8"/>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C0AAAAAkAAAAEgAAACQAAAASAAAAAAAAAABAAAAAAAAAAEAAABQAAAAAAAAAAAA4D8AAAAAAADgPwAAAAAAAOA/AAAAAAAA4D8AAAAAAADgPwAAAAAAAOA/AAAAAAAA4D8AAAAAAADgPwAAAAAAAOA/AAAAAAAA4D8CAAAAjAAAAAEAAAAAAAAAm6+1Df///wgAAAAAAAAAAAAAAAAAAAAAAAAAAAAAAAAAAAAAZAAAAAEAAABAAAAAAAAAAAAAAAAAAAAAAAAAAAAAAAAAAAAAAAAAAAAAAAAAAAAAAAAAAAAAAAAAAAAAAAAAAAAAAAAAAAAAAAAAAAAAAAAAAAAAAAAAAAAAAAAAAAAAFAAAADwAAAAAAAAAAAAAALd4FgA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6+1Bv///wEAAAAAAAAAAAAAAAAAAAAAAAAAAAAAAAAAAAAAAAAAALd4FgB/f38A6OPOA8zMzADAwP8Af39/AAAAAAAAAAAAAAAAAAAAAAAAAAAAIQAAABgAAAAUAAAAAAAAAAAAAAAASwAAMCoAABAAAAAmAAAACAAAAP//////////"/>
              </a:ext>
            </a:extLst>
          </p:cNvSpPr>
          <p:nvPr/>
        </p:nvSpPr>
        <p:spPr>
          <a:xfrm>
            <a:off x="0" y="0"/>
            <a:ext cx="12192000" cy="6858000"/>
          </a:xfrm>
          <a:prstGeom prst="rect">
            <a:avLst/>
          </a:prstGeom>
          <a:solidFill>
            <a:schemeClr val="accent2"/>
          </a:solidFill>
          <a:ln>
            <a:noFill/>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3" name="Rectangle 10"/>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C0AAAAAkAAAAEgAAACQAAAASAAAAAAAAAABAAAAAAAAAAEAAABQAAAAAAAAAAAA4D8AAAAAAADgPwAAAAAAAOA/AAAAAAAA4D8AAAAAAADgPwAAAAAAAOA/AAAAAAAA4D8AAAAAAADgPwAAAAAAAOA/AAAAAAAA4D8CAAAAjAAAAAEAAAAAAAAA////AP///wgAAAAAAAAAAAAAAAAAAAAAAAAAAAAAAAAAAAAAZAAAAAEAAABAAAAAAAAAAAAAAAAAAAAAAAAAAAAAAAAAAAAAAAAAAAAAAAAAAAAAAAAAAAAAAAAAAAAAAAAAAAAAAAAAAAAAAAAAAAAAAAAAAAAAAAAAAAAAAAAAAAAAFAAAADwAAAAAAAAAAAAAALd4FgA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Ld4FgB/f38A6OPOA8zMzADAwP8Af39/AAAAAAAAAAAAAAAAAAAAAAAAAAAAIQAAABgAAAAUAAAAsAcAAK4HAABQQwAAgiIAABAAAAAmAAAACAAAAP//////////"/>
              </a:ext>
            </a:extLst>
          </p:cNvSpPr>
          <p:nvPr/>
        </p:nvSpPr>
        <p:spPr>
          <a:xfrm>
            <a:off x="1249680" y="1248410"/>
            <a:ext cx="9692640" cy="4361180"/>
          </a:xfrm>
          <a:prstGeom prst="rect">
            <a:avLst/>
          </a:prstGeom>
          <a:solidFill>
            <a:srgbClr val="FFFFFF"/>
          </a:solidFill>
          <a:ln>
            <a:noFill/>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4" name="Rectangle 12"/>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C0AAAAAkAAAAEgAAACQAAAASAAAAAAAAAAB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BAAAAAAAAAP///wAy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qIdBf///wEAAAAAAAAAAAAAAAAAAAAAAAAAAAAAAAAAAAAAAAAAAP///wB/f38A6OPOA8zMzADAwP8Af39/AAAAAAAAAAAAAAAAAAAAAAAAAAAAIQAAABgAAAAUAAAAiQYAAIYGAAB3RAAAqiMAABAAAAAmAAAACAAAAP//////////"/>
              </a:ext>
            </a:extLst>
          </p:cNvSpPr>
          <p:nvPr/>
        </p:nvSpPr>
        <p:spPr>
          <a:xfrm>
            <a:off x="1062355" y="1060450"/>
            <a:ext cx="10067290" cy="4737100"/>
          </a:xfrm>
          <a:prstGeom prst="rect">
            <a:avLst/>
          </a:prstGeom>
          <a:noFill/>
          <a:ln w="31750" cap="flat" cmpd="sng" algn="ctr">
            <a:solidFill>
              <a:srgbClr val="FFFFFF"/>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5"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IAEAACABAAAgAQAAIAEAAAAAAAABAAAAAAAAAAEAAABQAAAAAAAAAAAA4D8AAAAAAADgPwAAAAAAAOA/AAAAAAAA4D8AAAAAAADgPwAAAAAAAOA/AAAAAAAA4D8AAAAAAADgPwAAAAAAAOA/AAAAAAAA4D8CAAAAjAAAAAEAAAAAAAAA////AP///wgAAAAAAAAAAAAAAAAAAAAAAAAAAAAAAAAAAAAAeAAAAAEAAABAAAAAAAAAAAAAAAAOAQAAAAAAAAAAAAAAAAAAAAAAAAAAAAAAAAAAAAAAAAAAAAAAAAAAAAAAAAAAAAAAAAAAAAAAAAAAAAAAAAAAAAAAAAAAAAAAAAAAFAAAADwAAAABAAAAAAAAAEBAQAAy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EBAQAB/f38A6OPOA8zMzADAwP8Af39/AAAAAAAAAAAAAAAAAAAAAAAAAAAAIQAAABgAAAAUAAAAuQ0AABYAAABGPQAAHwkAABAAAAAmAAAACAAAAAEgAAB/AAAA"/>
              </a:ext>
            </a:extLst>
          </p:cNvSpPr>
          <p:nvPr>
            <p:ph type="title"/>
          </p:nvPr>
        </p:nvSpPr>
        <p:spPr>
          <a:xfrm>
            <a:off x="2230755" y="13970"/>
            <a:ext cx="7729855" cy="1468755"/>
          </a:xfrm>
          <a:solidFill>
            <a:srgbClr val="FFFFFF"/>
          </a:solidFill>
        </p:spPr>
        <p:txBody>
          <a:bodyPr vert="horz" wrap="square" lIns="182880" tIns="182880" rIns="182880" bIns="182880" numCol="1" spcCol="215900" anchor="ctr">
            <a:prstTxWarp prst="textNoShape">
              <a:avLst/>
            </a:prstTxWarp>
          </a:bodyPr>
          <a:lstStyle/>
          <a:p>
            <a:pPr>
              <a:defRPr lang="en-us"/>
            </a:pPr>
            <a:r>
              <a:t>3. System requirement </a:t>
            </a:r>
          </a:p>
        </p:txBody>
      </p:sp>
      <p:sp>
        <p:nvSpPr>
          <p:cNvPr id="6"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6OPOA8zMzADAwP8Af39/AAAAAAAAAAAAAAAAAAAAAAAAAAAAIQAAABgAAAAUAAAARg8AACQOAABeJgAA1SUAABAAAAAmAAAACAAAAAEgAAAAAAAA"/>
              </a:ext>
            </a:extLst>
          </p:cNvSpPr>
          <p:nvPr>
            <p:ph type="body" idx="1"/>
          </p:nvPr>
        </p:nvSpPr>
        <p:spPr>
          <a:xfrm>
            <a:off x="2482850" y="2298700"/>
            <a:ext cx="3754120" cy="3851275"/>
          </a:xfrm>
        </p:spPr>
        <p:txBody>
          <a:bodyPr vert="horz" wrap="square" lIns="91440" tIns="45720" rIns="91440" bIns="45720" numCol="1" spcCol="215900" anchor="t">
            <a:prstTxWarp prst="textNoShape">
              <a:avLst/>
            </a:prstTxWarp>
          </a:bodyPr>
          <a:lstStyle/>
          <a:p>
            <a:pPr>
              <a:defRPr lang="en-us"/>
            </a:pPr>
            <a:r>
              <a:rPr lang="en-us" sz="1700" cap="none">
                <a:latin typeface="Times New Roman" pitchFamily="1" charset="0"/>
                <a:ea typeface="Gill Sans MT" charset="0"/>
                <a:cs typeface="Gill Sans MT" charset="0"/>
              </a:rPr>
              <a:t>Hardware Requirement:</a:t>
            </a:r>
          </a:p>
          <a:p>
            <a:pPr>
              <a:defRPr lang="en-us"/>
            </a:pPr>
            <a:r>
              <a:rPr lang="en-us" sz="1700" cap="none">
                <a:latin typeface="Times New Roman" pitchFamily="1" charset="0"/>
                <a:ea typeface="Gill Sans MT" charset="0"/>
                <a:cs typeface="Gill Sans MT" charset="0"/>
              </a:rPr>
              <a:t>1. Hard disk : 500GB and above</a:t>
            </a:r>
          </a:p>
          <a:p>
            <a:pPr>
              <a:defRPr lang="en-us"/>
            </a:pPr>
            <a:r>
              <a:rPr lang="en-us" sz="1700" cap="none">
                <a:latin typeface="Times New Roman" pitchFamily="1" charset="0"/>
                <a:ea typeface="Gill Sans MT" charset="0"/>
                <a:cs typeface="Gill Sans MT" charset="0"/>
              </a:rPr>
              <a:t>2. RAM : 8GB and above </a:t>
            </a:r>
          </a:p>
          <a:p>
            <a:pPr>
              <a:defRPr lang="en-us"/>
            </a:pPr>
            <a:r>
              <a:rPr lang="en-us" sz="1700" cap="none">
                <a:latin typeface="Times New Roman" pitchFamily="1" charset="0"/>
                <a:ea typeface="Gill Sans MT" charset="0"/>
                <a:cs typeface="Gill Sans MT" charset="0"/>
              </a:rPr>
              <a:t>3. Processor : i5</a:t>
            </a:r>
          </a:p>
        </p:txBody>
      </p:sp>
      <p:sp>
        <p:nvSpPr>
          <p:cNvPr id="7" name="Content Placeholder 2"/>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6OPOA8zMzADAwP8Af39/AAAAAAAAAAAAAAAAAAAAAAAAAAAAIQAAABgAAAAUAAAAiioAACANAABGPQAA0SQAABAAAAAmAAAACAAAAP//////////"/>
              </a:ext>
            </a:extLst>
          </p:cNvSpPr>
          <p:nvPr/>
        </p:nvSpPr>
        <p:spPr>
          <a:xfrm>
            <a:off x="6915150" y="2133600"/>
            <a:ext cx="3045460" cy="3851275"/>
          </a:xfrm>
          <a:prstGeom prst="rect">
            <a:avLst/>
          </a:prstGeom>
          <a:noFill/>
          <a:ln>
            <a:noFill/>
          </a:ln>
          <a:effectLst/>
        </p:spPr>
        <p:txBody>
          <a:bodyPr vert="horz" wrap="square" lIns="91440" tIns="45720" rIns="91440" bIns="45720" numCol="1" spcCol="215900" anchor="t"/>
          <a:lstStyle>
            <a:lvl1pPr marL="228600" indent="-228600" algn="l" defTabSz="914400">
              <a:lnSpc>
                <a:spcPct val="100000"/>
              </a:lnSpc>
              <a:spcBef>
                <a:spcPts val="1000"/>
              </a:spcBef>
              <a:buClr>
                <a:schemeClr val="accent2"/>
              </a:buClr>
              <a:buFont typeface="Arial" pitchFamily="2" charset="0"/>
              <a:buChar char="•"/>
              <a:tabLst/>
              <a:defRPr lang="en-us" sz="1800" kern="1" cap="none">
                <a:solidFill>
                  <a:srgbClr val="262626"/>
                </a:solidFill>
                <a:latin typeface="Gill Sans MT" charset="0"/>
                <a:ea typeface="Gill Sans MT" charset="0"/>
                <a:cs typeface="Gill Sans MT" charset="0"/>
              </a:defRPr>
            </a:lvl1pPr>
            <a:lvl2pPr marL="4572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2pPr>
            <a:lvl3pPr marL="6858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3pPr>
            <a:lvl4pPr marL="9144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4pPr>
            <a:lvl5pPr marL="11430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5pPr>
            <a:lvl6pPr marL="1313180" indent="-228600" algn="l" defTabSz="914400">
              <a:lnSpc>
                <a:spcPct val="100000"/>
              </a:lnSpc>
              <a:spcBef>
                <a:spcPts val="1000"/>
              </a:spcBef>
              <a:buClr>
                <a:schemeClr val="accent2"/>
              </a:buClr>
              <a:buFont typeface="Arial" pitchFamily="2" charset="0"/>
              <a:buChar char="•"/>
              <a:tabLst/>
              <a:defRPr lang="en-us" sz="1600" kern="1" cap="none">
                <a:solidFill>
                  <a:schemeClr val="tx1"/>
                </a:solidFill>
                <a:latin typeface="Gill Sans MT" charset="0"/>
                <a:ea typeface="Gill Sans MT" charset="0"/>
                <a:cs typeface="Gill Sans MT" charset="0"/>
              </a:defRPr>
            </a:lvl6pPr>
            <a:lvl7pPr marL="1484630" indent="-228600" algn="l" defTabSz="914400">
              <a:lnSpc>
                <a:spcPct val="100000"/>
              </a:lnSpc>
              <a:spcBef>
                <a:spcPts val="1000"/>
              </a:spcBef>
              <a:buClr>
                <a:schemeClr val="accent2"/>
              </a:buClr>
              <a:buFont typeface="Arial" pitchFamily="2" charset="0"/>
              <a:buChar char="•"/>
              <a:tabLst/>
              <a:defRPr lang="en-us" sz="1600" kern="1" cap="none">
                <a:solidFill>
                  <a:schemeClr val="tx1"/>
                </a:solidFill>
                <a:latin typeface="Gill Sans MT" charset="0"/>
                <a:ea typeface="Gill Sans MT" charset="0"/>
                <a:cs typeface="Gill Sans MT" charset="0"/>
              </a:defRPr>
            </a:lvl7pPr>
            <a:lvl8pPr marL="1657350" indent="-228600" algn="l" defTabSz="914400">
              <a:lnSpc>
                <a:spcPct val="100000"/>
              </a:lnSpc>
              <a:spcBef>
                <a:spcPts val="1000"/>
              </a:spcBef>
              <a:buClr>
                <a:schemeClr val="accent2"/>
              </a:buClr>
              <a:buFont typeface="Arial" pitchFamily="2" charset="0"/>
              <a:buChar char="•"/>
              <a:tabLst/>
              <a:defRPr lang="en-us" sz="1600" kern="1" cap="none" baseline="0">
                <a:solidFill>
                  <a:schemeClr val="tx1"/>
                </a:solidFill>
                <a:latin typeface="Gill Sans MT" charset="0"/>
                <a:ea typeface="Gill Sans MT" charset="0"/>
                <a:cs typeface="Gill Sans MT" charset="0"/>
              </a:defRPr>
            </a:lvl8pPr>
            <a:lvl9pPr marL="1882775" indent="-228600" algn="l" defTabSz="914400">
              <a:lnSpc>
                <a:spcPct val="100000"/>
              </a:lnSpc>
              <a:spcBef>
                <a:spcPts val="1000"/>
              </a:spcBef>
              <a:buClr>
                <a:schemeClr val="accent2"/>
              </a:buClr>
              <a:buFont typeface="Arial" pitchFamily="2" charset="0"/>
              <a:buChar char="•"/>
              <a:tabLst/>
              <a:defRPr lang="en-us" sz="1600" kern="1" cap="none" baseline="0">
                <a:solidFill>
                  <a:schemeClr val="tx1"/>
                </a:solidFill>
                <a:latin typeface="Gill Sans MT" charset="0"/>
                <a:ea typeface="Gill Sans MT" charset="0"/>
                <a:cs typeface="Gill Sans MT" charset="0"/>
              </a:defRPr>
            </a:lvl9pPr>
          </a:lstStyle>
          <a:p>
            <a:pPr>
              <a:defRPr lang="en-us"/>
            </a:pPr>
            <a:r>
              <a:rPr lang="en-us" sz="1700" cap="none">
                <a:latin typeface="Times New Roman" pitchFamily="1" charset="0"/>
                <a:ea typeface="Gill Sans MT" charset="0"/>
                <a:cs typeface="Gill Sans MT" charset="0"/>
              </a:rPr>
              <a:t>Software Requirements:</a:t>
            </a:r>
          </a:p>
          <a:p>
            <a:pPr>
              <a:defRPr lang="en-us"/>
            </a:pPr>
            <a:r>
              <a:rPr lang="en-us" sz="1700" cap="none">
                <a:latin typeface="Times New Roman" pitchFamily="1" charset="0"/>
                <a:ea typeface="Gill Sans MT" charset="0"/>
                <a:cs typeface="Gill Sans MT" charset="0"/>
              </a:rPr>
              <a:t> 1. VSCODE EDITOR.</a:t>
            </a:r>
          </a:p>
          <a:p>
            <a:pPr>
              <a:defRPr lang="en-us"/>
            </a:pPr>
            <a:r>
              <a:rPr lang="en-us" sz="1700" cap="none">
                <a:latin typeface="Times New Roman" pitchFamily="1" charset="0"/>
                <a:ea typeface="Gill Sans MT" charset="0"/>
                <a:cs typeface="Gill Sans MT" charset="0"/>
              </a:rPr>
              <a:t> 2. OPEN-CV LIBRARY.</a:t>
            </a:r>
          </a:p>
          <a:p>
            <a:pPr>
              <a:defRPr lang="en-us"/>
            </a:pPr>
            <a:r>
              <a:rPr lang="en-us" sz="1700" cap="none">
                <a:latin typeface="Times New Roman" pitchFamily="1" charset="0"/>
                <a:ea typeface="Gill Sans MT" charset="0"/>
                <a:cs typeface="Gill Sans MT" charset="0"/>
              </a:rPr>
              <a:t> 3. NUMPY LIBRARY.</a:t>
            </a:r>
          </a:p>
          <a:p>
            <a:pPr>
              <a:defRPr lang="en-us"/>
            </a:pPr>
            <a:r>
              <a:rPr lang="en-us" sz="1700" cap="none">
                <a:latin typeface="Times New Roman" pitchFamily="1" charset="0"/>
                <a:ea typeface="Gill Sans MT" charset="0"/>
                <a:cs typeface="Gill Sans MT" charset="0"/>
              </a:rPr>
              <a:t> 4. MEDIAPIPE          LIBRARY </a:t>
            </a:r>
          </a:p>
          <a:p>
            <a:pPr>
              <a:defRPr lang="en-us"/>
            </a:pPr>
            <a:r>
              <a:rPr lang="en-us" sz="1700" cap="none">
                <a:latin typeface="Times New Roman" pitchFamily="1" charset="0"/>
                <a:ea typeface="Gill Sans MT" charset="0"/>
                <a:cs typeface="Gill Sans MT" charset="0"/>
              </a:rPr>
              <a:t>5. AUTOPY LIBRARY</a:t>
            </a:r>
          </a:p>
        </p:txBody>
      </p:sp>
    </p:spTree>
  </p:cSld>
  <p:clrMapOvr>
    <a:masterClrMapping/>
  </p:clrMapOvr>
  <mc:AlternateContent xmlns:mc="http://schemas.openxmlformats.org/markup-compatibility/2006">
    <mc:Choice xmlns:p14="http://schemas.microsoft.com/office/powerpoint/2010/main" Requires="p14">
      <p:transition spd="slow" p14:dur="3400">
        <p14:reveal/>
        <p:extLst>
          <p:ext uri="smNativeData">
            <pr:smNativeData xmlns="smNativeData" xmlns:pr="smNativeData" xmlns:p15="http://schemas.microsoft.com/office/powerpoint/2012/main" val="+iQaZgAAAABIDQAAAAAAADgAAAAHAAAAAAAAAAAAAAAAAAAAAQAAAAAAAAAAAAAAAAAAAAAAAAAAAAAA"/>
          </p:ext>
        </p:extLst>
      </p:transition>
    </mc:Choice>
    <mc:Fallback>
      <p:transition spd="slow">
        <p:fade/>
        <p:extLst>
          <p:ext uri="smNativeData">
            <pr:smNativeData xmlns="smNativeData" xmlns:pr="smNativeData" xmlns:p15="http://schemas.microsoft.com/office/powerpoint/2012/main" xmlns:p14="http://schemas.microsoft.com/office/powerpoint/2010/main" val="+iQaZgAAAABIDQAAAAAAADgAAAAHAAAAAAAAAAAAAAAAAAAAAQAAAAAAAAAAAAAAAAAAAAAAAAAAAAAA"/>
          </p:ext>
        </p:extLs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IAEAACABAAAgAQAAIAEAAAAAAAAB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BAAAAAAAAAEBAQAAy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EBAQAB/f38A6OPOA8zMzADAwP8Af39/AAAAAAAAAAAAAAAAAAAAAAAAAAAAIQAAABgAAAAUAAAAkgwAADAMAAAfPAAA/RkAABAAAAAmAAAACAAAAAEAAAAAAAAA"/>
              </a:ext>
            </a:extLst>
          </p:cNvSpPr>
          <p:nvPr>
            <p:ph type="title"/>
          </p:nvPr>
        </p:nvSpPr>
        <p:spPr>
          <a:xfrm>
            <a:off x="2043430" y="1981200"/>
            <a:ext cx="7729855" cy="2243455"/>
          </a:xfrm>
        </p:spPr>
        <p:txBody>
          <a:bodyPr/>
          <a:lstStyle/>
          <a:p>
            <a:pPr>
              <a:defRPr lang="en-us"/>
            </a:pPr>
            <a:endParaRP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6OPOA8zMzADAwP8Af39/AAAAAAAAAAAAAAAAAAAAAAAAAAAAIQAAABgAAAAUAAAAug0AAFYOAABGPQAAayEAABAAAAAmAAAACAAAAAEgAAAAAAAA"/>
              </a:ext>
            </a:extLst>
          </p:cNvSpPr>
          <p:nvPr>
            <p:ph type="body" idx="1"/>
          </p:nvPr>
        </p:nvSpPr>
        <p:spPr>
          <a:xfrm>
            <a:off x="2231390" y="2330450"/>
            <a:ext cx="7729220" cy="3101975"/>
          </a:xfrm>
        </p:spPr>
        <p:txBody>
          <a:bodyPr vert="horz" wrap="square" lIns="91440" tIns="45720" rIns="91440" bIns="45720" numCol="1" spcCol="215900" anchor="t">
            <a:prstTxWarp prst="textNoShape">
              <a:avLst/>
            </a:prstTxWarp>
          </a:bodyPr>
          <a:lstStyle/>
          <a:p>
            <a:pPr marL="342900" indent="-342900" algn="just" defTabSz="914400">
              <a:lnSpc>
                <a:spcPct val="80000"/>
              </a:lnSpc>
              <a:spcBef>
                <a:spcPts val="770"/>
              </a:spcBef>
              <a:buFont typeface="Arial" pitchFamily="2" charset="0"/>
              <a:buChar char="➢"/>
              <a:tabLst>
                <a:tab pos="597535" algn="l"/>
              </a:tabLst>
              <a:defRPr lang="en-us" sz="1385" cap="none"/>
            </a:pPr>
            <a:r>
              <a:rPr lang="en-us" b="1" cap="none">
                <a:latin typeface="Times New Roman" pitchFamily="1" charset="0"/>
                <a:ea typeface="Consolas" pitchFamily="3" charset="0"/>
                <a:cs typeface="Consolas" pitchFamily="3" charset="0"/>
              </a:rPr>
              <a:t>Software</a:t>
            </a:r>
            <a:r>
              <a:rPr lang="en-us" b="1" cap="none" spc="-5">
                <a:latin typeface="Times New Roman" pitchFamily="1" charset="0"/>
                <a:ea typeface="Consolas" pitchFamily="3" charset="0"/>
                <a:cs typeface="Consolas" pitchFamily="3" charset="0"/>
              </a:rPr>
              <a:t> </a:t>
            </a:r>
            <a:r>
              <a:rPr lang="en-us" b="1" cap="none">
                <a:latin typeface="Times New Roman" pitchFamily="1" charset="0"/>
                <a:ea typeface="Consolas" pitchFamily="3" charset="0"/>
                <a:cs typeface="Consolas" pitchFamily="3" charset="0"/>
              </a:rPr>
              <a:t>testing:</a:t>
            </a:r>
            <a:endParaRPr lang="en-in" cap="none">
              <a:latin typeface="Consolas" pitchFamily="3" charset="0"/>
              <a:ea typeface="Consolas" pitchFamily="3" charset="0"/>
              <a:cs typeface="Consolas" pitchFamily="3" charset="0"/>
            </a:endParaRPr>
          </a:p>
          <a:p>
            <a:pPr>
              <a:lnSpc>
                <a:spcPct val="80000"/>
              </a:lnSpc>
              <a:spcBef>
                <a:spcPts val="35"/>
              </a:spcBef>
              <a:defRPr lang="en-us" sz="1385" cap="none"/>
            </a:pPr>
            <a:r>
              <a:rPr lang="en-us" b="1" cap="none">
                <a:latin typeface="Times New Roman" pitchFamily="1" charset="0"/>
                <a:ea typeface="Times New Roman" pitchFamily="1" charset="0"/>
                <a:cs typeface="Gill Sans MT" charset="0"/>
              </a:rPr>
              <a:t> </a:t>
            </a:r>
            <a:endParaRPr lang="en-in" cap="none">
              <a:latin typeface="Times New Roman" pitchFamily="1" charset="0"/>
              <a:ea typeface="Times New Roman" pitchFamily="1" charset="0"/>
              <a:cs typeface="Gill Sans MT" charset="0"/>
            </a:endParaRPr>
          </a:p>
          <a:p>
            <a:pPr marL="342900" indent="-342900" algn="just" defTabSz="914400">
              <a:lnSpc>
                <a:spcPct val="80000"/>
              </a:lnSpc>
              <a:spcBef>
                <a:spcPts val="770"/>
              </a:spcBef>
              <a:buFont typeface="Arial" pitchFamily="2" charset="0"/>
              <a:buChar char="➢"/>
              <a:tabLst>
                <a:tab pos="597535" algn="l"/>
              </a:tabLst>
              <a:defRPr lang="en-us" sz="1385" cap="none"/>
            </a:pPr>
            <a:r>
              <a:rPr lang="en-us" cap="none">
                <a:latin typeface="Times New Roman" pitchFamily="1" charset="0"/>
                <a:ea typeface="Times New Roman" pitchFamily="1" charset="0"/>
                <a:cs typeface="Gill Sans MT" charset="0"/>
              </a:rPr>
              <a:t>Software</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testing</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is</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a</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set</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of</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p</a:t>
            </a:r>
            <a:r>
              <a:rPr lang="en-us" b="1" cap="none">
                <a:latin typeface="Times New Roman" pitchFamily="1" charset="0"/>
                <a:ea typeface="Consolas" pitchFamily="3" charset="0"/>
                <a:cs typeface="Consolas" pitchFamily="3" charset="0"/>
              </a:rPr>
              <a:t>Software</a:t>
            </a:r>
            <a:r>
              <a:rPr lang="en-us" b="1" cap="none" spc="-5">
                <a:latin typeface="Times New Roman" pitchFamily="1" charset="0"/>
                <a:ea typeface="Consolas" pitchFamily="3" charset="0"/>
                <a:cs typeface="Consolas" pitchFamily="3" charset="0"/>
              </a:rPr>
              <a:t> </a:t>
            </a:r>
            <a:r>
              <a:rPr lang="en-us" b="1" cap="none">
                <a:latin typeface="Times New Roman" pitchFamily="1" charset="0"/>
                <a:ea typeface="Consolas" pitchFamily="3" charset="0"/>
                <a:cs typeface="Consolas" pitchFamily="3" charset="0"/>
              </a:rPr>
              <a:t>testing:</a:t>
            </a:r>
            <a:endParaRPr lang="en-in" cap="none">
              <a:latin typeface="Consolas" pitchFamily="3" charset="0"/>
              <a:ea typeface="Consolas" pitchFamily="3" charset="0"/>
              <a:cs typeface="Consolas" pitchFamily="3" charset="0"/>
            </a:endParaRPr>
          </a:p>
          <a:p>
            <a:pPr>
              <a:lnSpc>
                <a:spcPct val="80000"/>
              </a:lnSpc>
              <a:spcBef>
                <a:spcPts val="35"/>
              </a:spcBef>
              <a:defRPr lang="en-us" sz="1385" cap="none"/>
            </a:pPr>
            <a:r>
              <a:rPr lang="en-us" b="1" cap="none">
                <a:latin typeface="Times New Roman" pitchFamily="1" charset="0"/>
                <a:ea typeface="Times New Roman" pitchFamily="1" charset="0"/>
                <a:cs typeface="Gill Sans MT" charset="0"/>
              </a:rPr>
              <a:t> </a:t>
            </a:r>
            <a:endParaRPr lang="en-in" cap="none">
              <a:latin typeface="Times New Roman" pitchFamily="1" charset="0"/>
              <a:ea typeface="Times New Roman" pitchFamily="1" charset="0"/>
              <a:cs typeface="Gill Sans MT" charset="0"/>
            </a:endParaRPr>
          </a:p>
          <a:p>
            <a:pPr>
              <a:lnSpc>
                <a:spcPct val="80000"/>
              </a:lnSpc>
              <a:spcBef>
                <a:spcPts val="770"/>
              </a:spcBef>
              <a:defRPr lang="en-us" sz="1385" cap="none"/>
            </a:pPr>
            <a:r>
              <a:rPr lang="en-us" cap="none">
                <a:latin typeface="Times New Roman" pitchFamily="1" charset="0"/>
                <a:ea typeface="Times New Roman" pitchFamily="1" charset="0"/>
                <a:cs typeface="Gill Sans MT" charset="0"/>
              </a:rPr>
              <a:t>Software</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testing</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is</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a</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set</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of</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processes</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aimed</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at</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investigating,</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evaluating</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and</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ascertaining the completeness and quality of computer software. Software testing ensures the</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compliance of a software product in relation with regulatory, business, technical, functional</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and</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user</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requirementsrocesses</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aimed</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at</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investigating,</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evaluating</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and</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ascertaining the completeness and quality of computer software. Software testing ensures the</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compliance of a software product in relation with regulatory, business, technical, functional</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and</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user</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requirements</a:t>
            </a:r>
            <a:r>
              <a:rPr lang="en-us" b="1" cap="none">
                <a:latin typeface="Times New Roman" pitchFamily="1" charset="0"/>
                <a:ea typeface="Consolas" pitchFamily="3" charset="0"/>
                <a:cs typeface="Consolas" pitchFamily="3" charset="0"/>
              </a:rPr>
              <a:t>Software</a:t>
            </a:r>
            <a:r>
              <a:rPr lang="en-us" b="1" cap="none" spc="-5">
                <a:latin typeface="Times New Roman" pitchFamily="1" charset="0"/>
                <a:ea typeface="Consolas" pitchFamily="3" charset="0"/>
                <a:cs typeface="Consolas" pitchFamily="3" charset="0"/>
              </a:rPr>
              <a:t> </a:t>
            </a:r>
            <a:r>
              <a:rPr lang="en-us" b="1" cap="none">
                <a:latin typeface="Times New Roman" pitchFamily="1" charset="0"/>
                <a:ea typeface="Consolas" pitchFamily="3" charset="0"/>
                <a:cs typeface="Consolas" pitchFamily="3" charset="0"/>
              </a:rPr>
              <a:t>testing:</a:t>
            </a:r>
            <a:endParaRPr lang="en-in" cap="none">
              <a:latin typeface="Consolas" pitchFamily="3" charset="0"/>
              <a:ea typeface="Consolas" pitchFamily="3" charset="0"/>
              <a:cs typeface="Consolas" pitchFamily="3" charset="0"/>
            </a:endParaRPr>
          </a:p>
          <a:p>
            <a:pPr>
              <a:lnSpc>
                <a:spcPct val="80000"/>
              </a:lnSpc>
              <a:spcBef>
                <a:spcPts val="35"/>
              </a:spcBef>
              <a:defRPr lang="en-us" sz="1385" cap="none"/>
            </a:pPr>
            <a:r>
              <a:rPr lang="en-us" b="1" cap="none">
                <a:latin typeface="Times New Roman" pitchFamily="1" charset="0"/>
                <a:ea typeface="Times New Roman" pitchFamily="1" charset="0"/>
                <a:cs typeface="Gill Sans MT" charset="0"/>
              </a:rPr>
              <a:t> </a:t>
            </a:r>
            <a:endParaRPr lang="en-in" cap="none">
              <a:latin typeface="Times New Roman" pitchFamily="1" charset="0"/>
              <a:ea typeface="Times New Roman" pitchFamily="1" charset="0"/>
              <a:cs typeface="Gill Sans MT" charset="0"/>
            </a:endParaRPr>
          </a:p>
          <a:p>
            <a:pPr>
              <a:lnSpc>
                <a:spcPct val="80000"/>
              </a:lnSpc>
              <a:spcBef>
                <a:spcPts val="770"/>
              </a:spcBef>
              <a:defRPr lang="en-us" sz="1385" cap="none"/>
            </a:pPr>
            <a:r>
              <a:rPr lang="en-us" cap="none">
                <a:latin typeface="Times New Roman" pitchFamily="1" charset="0"/>
                <a:ea typeface="Times New Roman" pitchFamily="1" charset="0"/>
                <a:cs typeface="Gill Sans MT" charset="0"/>
              </a:rPr>
              <a:t>Software</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testing</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is</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a</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set</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of</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processes</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aimed</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at</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investigating,</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evaluating</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and</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ascertaining the completeness and quality of computer software. Software testing ensures the</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compliance of a software product in relation with regulatory, business, technical, functional</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and</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user</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requirements</a:t>
            </a:r>
            <a:endParaRPr lang="en-in" cap="none"/>
          </a:p>
        </p:txBody>
      </p:sp>
      <p:sp>
        <p:nvSpPr>
          <p:cNvPr id="4" name="Rectangle 3"/>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EAAAAAAAAAm6+1Df///wgAAAAAAAAAAAAAAAAAAAAAAAAAAAAAAAAAAAAAZAAAAAEAAABAAAAAAAAAAAAAAAAAAAAAAAAAAAAAAAAAAAAAAAAAAAAAAAAAAAAAAAAAAAAAAAAAAAAAAAAAAAAAAAAAAAAAAAAAAAAAAAAAAAAAAAAAAAAAAAAAAAAAFAAAADwAAAAAAAAAAAAAALd4FgA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6+1Bv///wEAAAAAAAAAAAAAAAAAAAAAAAAAAAAAAAAAAAAAAAAAALd4FgB/f38A6OPOA8zMzADAwP8Af39/AAAAAAAAAAAAAAAAAAAAAAAAAAAAIQAAABgAAAAUAAAAAAAAAAAAAAAASwAAMCoAABAAAAAmAAAACAAAAP//////////"/>
              </a:ext>
            </a:extLst>
          </p:cNvSpPr>
          <p:nvPr/>
        </p:nvSpPr>
        <p:spPr>
          <a:xfrm>
            <a:off x="0" y="0"/>
            <a:ext cx="12192000" cy="6858000"/>
          </a:xfrm>
          <a:prstGeom prst="rect">
            <a:avLst/>
          </a:prstGeom>
          <a:solidFill>
            <a:schemeClr val="accent2"/>
          </a:solidFill>
          <a:ln>
            <a:noFill/>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5" name="Rectangle 4"/>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EAAAAAAAAA////AP///wgAAAAAAAAAAAAAAAAAAAAAAAAAAAAAAAAAAAAAZAAAAAEAAABAAAAAAAAAAAAAAAAAAAAAAAAAAAAAAAAAAAAAAAAAAAAAAAAAAAAAAAAAAAAAAAAAAAAAAAAAAAAAAAAAAAAAAAAAAAAAAAAAAAAAAAAAAAAAAAAAAAAAFAAAADwAAAAAAAAAAAAAALd4FgA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Ld4FgB/f38A6OPOA8zMzADAwP8Af39/AAAAAAAAAAAAAAAAAAAAAAAAAAAAIQAAABgAAAAUAAAAsAcAAK4HAABQQwAAgiIAABAAAAAmAAAACAAAAP//////////"/>
              </a:ext>
            </a:extLst>
          </p:cNvSpPr>
          <p:nvPr/>
        </p:nvSpPr>
        <p:spPr>
          <a:xfrm>
            <a:off x="1249680" y="1248410"/>
            <a:ext cx="9692640" cy="4361180"/>
          </a:xfrm>
          <a:prstGeom prst="rect">
            <a:avLst/>
          </a:prstGeom>
          <a:solidFill>
            <a:srgbClr val="FFFFFF"/>
          </a:solidFill>
          <a:ln>
            <a:noFill/>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6" name="Rectangle 5"/>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BAAAAAAAAAP///wAy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qIdBf///wEAAAAAAAAAAAAAAAAAAAAAAAAAAAAAAAAAAAAAAAAAAP///wB/f38A6OPOA8zMzADAwP8Af39/AAAAAAAAAAAAAAAAAAAAAAAAAAAAIQAAABgAAAAUAAAAiQYAAIYGAAB3RAAAqiMAABAAAAAmAAAACAAAAP//////////"/>
              </a:ext>
            </a:extLst>
          </p:cNvSpPr>
          <p:nvPr/>
        </p:nvSpPr>
        <p:spPr>
          <a:xfrm>
            <a:off x="1062355" y="1060450"/>
            <a:ext cx="10067290" cy="4737100"/>
          </a:xfrm>
          <a:prstGeom prst="rect">
            <a:avLst/>
          </a:prstGeom>
          <a:noFill/>
          <a:ln w="31750" cap="flat" cmpd="sng" algn="ctr">
            <a:solidFill>
              <a:srgbClr val="FFFFFF"/>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7" name="Title 1"/>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IAEAACABAAAgAQAAIAEAAAAAAAAB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BAAAAAAAAAEBAQAAy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EBAQAB/f38A6OPOA8zMzADAwP8Af39/AAAAAAAAAAAAAAAAAAAAAAAAAAAAIQAAABgAAAAUAAAAOA4AAD8AAADEPQAA5QMAABAAAAAmAAAACAAAAP//////////"/>
              </a:ext>
            </a:extLst>
          </p:cNvSpPr>
          <p:nvPr/>
        </p:nvSpPr>
        <p:spPr>
          <a:xfrm>
            <a:off x="2311400" y="40005"/>
            <a:ext cx="7729220" cy="593090"/>
          </a:xfrm>
          <a:prstGeom prst="rect">
            <a:avLst/>
          </a:prstGeom>
          <a:solidFill>
            <a:srgbClr val="FFFFFF"/>
          </a:solidFill>
          <a:ln w="31750" cap="flat" cmpd="sng" algn="ctr">
            <a:solidFill>
              <a:srgbClr val="404040"/>
            </a:solidFill>
            <a:prstDash val="solid"/>
            <a:headEnd type="none"/>
            <a:tailEnd type="none"/>
          </a:ln>
          <a:effectLst/>
        </p:spPr>
        <p:txBody>
          <a:bodyPr vert="horz" wrap="square" lIns="182880" tIns="182880" rIns="182880" bIns="182880" numCol="1" spcCol="215900" anchor="ctr"/>
          <a:lstStyle>
            <a:lvl1pPr algn="ctr" defTabSz="914400">
              <a:lnSpc>
                <a:spcPct val="90000"/>
              </a:lnSpc>
              <a:spcBef>
                <a:spcPts val="0"/>
              </a:spcBef>
              <a:buNone/>
              <a:tabLst/>
              <a:defRPr lang="en-us" sz="2800" kern="1" cap="all" spc="40" baseline="0">
                <a:solidFill>
                  <a:srgbClr val="262626"/>
                </a:solidFill>
                <a:latin typeface="Gill Sans MT" charset="0"/>
                <a:ea typeface="Gill Sans MT" charset="0"/>
                <a:cs typeface="Gill Sans MT"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lnSpc>
                <a:spcPct val="70000"/>
              </a:lnSpc>
              <a:spcBef>
                <a:spcPts val="0"/>
              </a:spcBef>
              <a:defRPr lang="en-us" sz="1960" cap="all"/>
            </a:pPr>
            <a:r>
              <a:t>4. Block diagram</a:t>
            </a:r>
          </a:p>
        </p:txBody>
      </p:sp>
      <p:pic>
        <p:nvPicPr>
          <p:cNvPr id="8" name="Picture 9" descr="A diagram of a software development process&#10;&#10;Description automatically generated"/>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7_+iQaZhMAAAAlAAAAEQAAAC0AAAAAkAAAAEgAAACQAAAASAAAAAAAAAAA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AcAAAA4AAAAAAAAAAAAAAAAAAAA////AAAAAAAAAAAAAAAAAAAAAAAAAAAAAAAAAAAAAABkAAAAZAAAAAAAAAAjAAAABAAAAGQAAAAXAAAAFAAAAAAAAAAAAAAA/38AAP9/AAAAAAAACQAAAAQAAAAAAP//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PaiHQX///8BAAAAAAAAAAAAAAAAAAAAAAAAAAAAAAAAAAAAAAAAAAAAAAACf39/AOjjzgPMzMwAwMD/AH9/fwAAAAAAAAAAAAAAAAD///8AAAAAACEAAAAYAAAAFAAAADUYAADlAwAACjIAAKIpAAAQAAAAJgAAAAgAAAD//////////w=="/>
              </a:ext>
            </a:extLst>
          </p:cNvPicPr>
          <p:nvPr/>
        </p:nvPicPr>
        <p:blipFill>
          <a:blip r:embed="rId2"/>
          <a:stretch>
            <a:fillRect/>
          </a:stretch>
        </p:blipFill>
        <p:spPr>
          <a:xfrm>
            <a:off x="3935095" y="633095"/>
            <a:ext cx="4199255" cy="6134735"/>
          </a:xfrm>
          <a:prstGeom prst="rect">
            <a:avLst/>
          </a:prstGeom>
          <a:noFill/>
          <a:ln>
            <a:noFill/>
          </a:ln>
          <a:effectLst/>
        </p:spPr>
      </p:pic>
    </p:spTree>
  </p:cSld>
  <p:clrMapOvr>
    <a:masterClrMapping/>
  </p:clrMapOvr>
  <mc:AlternateContent xmlns:mc="http://schemas.openxmlformats.org/markup-compatibility/2006">
    <mc:Choice xmlns:p14="http://schemas.microsoft.com/office/powerpoint/2010/main" Requires="p14">
      <p:transition spd="slow" p14:dur="800">
        <p14:flythrough/>
        <p:extLst>
          <p:ext uri="smNativeData">
            <pr:smNativeData xmlns="smNativeData" xmlns:pr="smNativeData" xmlns:p15="http://schemas.microsoft.com/office/powerpoint/2012/main" val="+iQaZgAAAAAgAwAAAAAAADkAAAAAAAAAAAAAAAAAAAAAAAAAAQAAAAAAAAAAAAAAAAAAAAAAAAAAAAAA"/>
          </p:ext>
        </p:extLst>
      </p:transition>
    </mc:Choice>
    <mc:Fallback>
      <p:transition spd="slow">
        <p:fade/>
        <p:extLst>
          <p:ext uri="smNativeData">
            <pr:smNativeData xmlns="smNativeData" xmlns:pr="smNativeData" xmlns:p15="http://schemas.microsoft.com/office/powerpoint/2012/main" xmlns:p14="http://schemas.microsoft.com/office/powerpoint/2010/main" val="+iQaZgAAAAAgAwAAAAAAADkAAAAAAAAAAAAAAAAAAAAAAAAAAQAAAAAAAAAAAAAAAAAAAAAAAAAAAAAA"/>
          </p:ext>
        </p:extLs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6OPOA8zMzADAwP8Af39/AAAAAAAAAAAAAAAAAAAAAAAAAAAAIQAAABgAAAAUAAAAug0AADoQAABGPQAATyMAABAAAAAmAAAACAAAAAAAAAAAAAAA"/>
              </a:ext>
            </a:extLst>
          </p:cNvSpPr>
          <p:nvPr>
            <p:ph type="body" idx="1"/>
          </p:nvPr>
        </p:nvSpPr>
        <p:spPr/>
        <p:txBody>
          <a:bodyPr/>
          <a:lstStyle/>
          <a:p>
            <a:pPr>
              <a:defRPr lang="en-us"/>
            </a:pPr>
            <a:endParaRPr/>
          </a:p>
        </p:txBody>
      </p:sp>
      <p:sp>
        <p:nvSpPr>
          <p:cNvPr id="3" name="Content Placeholder 2"/>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LWvm/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6OPOA8zMzADAwP8Af39/AAAAAAAAAAAAAAAAAAAAAAAAAAAAIQAAABgAAAAUAAAAVAkAAFYLAABGPQAAayEAABAAAAAmAAAACAAAAP//////////"/>
              </a:ext>
            </a:extLst>
          </p:cNvSpPr>
          <p:nvPr/>
        </p:nvSpPr>
        <p:spPr>
          <a:xfrm>
            <a:off x="1516380" y="1842770"/>
            <a:ext cx="8444230" cy="3589655"/>
          </a:xfrm>
          <a:prstGeom prst="rect">
            <a:avLst/>
          </a:prstGeom>
          <a:noFill/>
          <a:ln>
            <a:noFill/>
          </a:ln>
          <a:effectLst/>
        </p:spPr>
        <p:txBody>
          <a:bodyPr vert="horz" wrap="square" lIns="91440" tIns="45720" rIns="91440" bIns="45720" numCol="1" spcCol="215900" anchor="t"/>
          <a:lstStyle>
            <a:lvl1pPr marL="228600" indent="-228600" algn="l" defTabSz="914400">
              <a:lnSpc>
                <a:spcPct val="100000"/>
              </a:lnSpc>
              <a:spcBef>
                <a:spcPts val="1000"/>
              </a:spcBef>
              <a:buClr>
                <a:schemeClr val="accent2"/>
              </a:buClr>
              <a:buFont typeface="Arial" pitchFamily="2" charset="0"/>
              <a:buChar char="•"/>
              <a:tabLst/>
              <a:defRPr lang="en-us" sz="1800" kern="1" cap="none">
                <a:solidFill>
                  <a:srgbClr val="262626"/>
                </a:solidFill>
                <a:latin typeface="Gill Sans MT" charset="0"/>
                <a:ea typeface="Gill Sans MT" charset="0"/>
                <a:cs typeface="Gill Sans MT" charset="0"/>
              </a:defRPr>
            </a:lvl1pPr>
            <a:lvl2pPr marL="4572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2pPr>
            <a:lvl3pPr marL="6858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3pPr>
            <a:lvl4pPr marL="9144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4pPr>
            <a:lvl5pPr marL="11430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5pPr>
            <a:lvl6pPr marL="1313180" indent="-228600" algn="l" defTabSz="914400">
              <a:lnSpc>
                <a:spcPct val="100000"/>
              </a:lnSpc>
              <a:spcBef>
                <a:spcPts val="1000"/>
              </a:spcBef>
              <a:buClr>
                <a:schemeClr val="accent2"/>
              </a:buClr>
              <a:buFont typeface="Arial" pitchFamily="2" charset="0"/>
              <a:buChar char="•"/>
              <a:tabLst/>
              <a:defRPr lang="en-us" sz="1600" kern="1" cap="none">
                <a:solidFill>
                  <a:schemeClr val="tx1"/>
                </a:solidFill>
                <a:latin typeface="Gill Sans MT" charset="0"/>
                <a:ea typeface="Gill Sans MT" charset="0"/>
                <a:cs typeface="Gill Sans MT" charset="0"/>
              </a:defRPr>
            </a:lvl6pPr>
            <a:lvl7pPr marL="1484630" indent="-228600" algn="l" defTabSz="914400">
              <a:lnSpc>
                <a:spcPct val="100000"/>
              </a:lnSpc>
              <a:spcBef>
                <a:spcPts val="1000"/>
              </a:spcBef>
              <a:buClr>
                <a:schemeClr val="accent2"/>
              </a:buClr>
              <a:buFont typeface="Arial" pitchFamily="2" charset="0"/>
              <a:buChar char="•"/>
              <a:tabLst/>
              <a:defRPr lang="en-us" sz="1600" kern="1" cap="none">
                <a:solidFill>
                  <a:schemeClr val="tx1"/>
                </a:solidFill>
                <a:latin typeface="Gill Sans MT" charset="0"/>
                <a:ea typeface="Gill Sans MT" charset="0"/>
                <a:cs typeface="Gill Sans MT" charset="0"/>
              </a:defRPr>
            </a:lvl7pPr>
            <a:lvl8pPr marL="1657350" indent="-228600" algn="l" defTabSz="914400">
              <a:lnSpc>
                <a:spcPct val="100000"/>
              </a:lnSpc>
              <a:spcBef>
                <a:spcPts val="1000"/>
              </a:spcBef>
              <a:buClr>
                <a:schemeClr val="accent2"/>
              </a:buClr>
              <a:buFont typeface="Arial" pitchFamily="2" charset="0"/>
              <a:buChar char="•"/>
              <a:tabLst/>
              <a:defRPr lang="en-us" sz="1600" kern="1" cap="none" baseline="0">
                <a:solidFill>
                  <a:schemeClr val="tx1"/>
                </a:solidFill>
                <a:latin typeface="Gill Sans MT" charset="0"/>
                <a:ea typeface="Gill Sans MT" charset="0"/>
                <a:cs typeface="Gill Sans MT" charset="0"/>
              </a:defRPr>
            </a:lvl8pPr>
            <a:lvl9pPr marL="1882775" indent="-228600" algn="l" defTabSz="914400">
              <a:lnSpc>
                <a:spcPct val="100000"/>
              </a:lnSpc>
              <a:spcBef>
                <a:spcPts val="1000"/>
              </a:spcBef>
              <a:buClr>
                <a:schemeClr val="accent2"/>
              </a:buClr>
              <a:buFont typeface="Arial" pitchFamily="2" charset="0"/>
              <a:buChar char="•"/>
              <a:tabLst/>
              <a:defRPr lang="en-us" sz="1600" kern="1" cap="none" baseline="0">
                <a:solidFill>
                  <a:schemeClr val="tx1"/>
                </a:solidFill>
                <a:latin typeface="Gill Sans MT" charset="0"/>
                <a:ea typeface="Gill Sans MT" charset="0"/>
                <a:cs typeface="Gill Sans MT" charset="0"/>
              </a:defRPr>
            </a:lvl9pPr>
          </a:lstStyle>
          <a:p>
            <a:pPr marL="342900" indent="-342900" algn="just" defTabSz="914400">
              <a:lnSpc>
                <a:spcPct val="90000"/>
              </a:lnSpc>
              <a:spcBef>
                <a:spcPts val="850"/>
              </a:spcBef>
              <a:buFont typeface="Arial" pitchFamily="2" charset="0"/>
              <a:buChar char="➢"/>
              <a:tabLst>
                <a:tab pos="597535" algn="l"/>
              </a:tabLst>
              <a:defRPr lang="en-us" sz="1530" cap="none"/>
            </a:pPr>
            <a:r>
              <a:rPr lang="en-us" b="1" cap="none">
                <a:latin typeface="Times New Roman" pitchFamily="1" charset="0"/>
                <a:ea typeface="Consolas" pitchFamily="3" charset="0"/>
                <a:cs typeface="Consolas" pitchFamily="3" charset="0"/>
              </a:rPr>
              <a:t>Software</a:t>
            </a:r>
            <a:r>
              <a:rPr lang="en-us" b="1" cap="none" spc="-7">
                <a:latin typeface="Times New Roman" pitchFamily="1" charset="0"/>
                <a:ea typeface="Consolas" pitchFamily="3" charset="0"/>
                <a:cs typeface="Consolas" pitchFamily="3" charset="0"/>
              </a:rPr>
              <a:t> </a:t>
            </a:r>
            <a:r>
              <a:rPr lang="en-us" b="1" cap="none">
                <a:latin typeface="Times New Roman" pitchFamily="1" charset="0"/>
                <a:ea typeface="Consolas" pitchFamily="3" charset="0"/>
                <a:cs typeface="Consolas" pitchFamily="3" charset="0"/>
              </a:rPr>
              <a:t>testing:</a:t>
            </a:r>
            <a:endParaRPr lang="en-in" cap="none">
              <a:latin typeface="Consolas" pitchFamily="3" charset="0"/>
              <a:ea typeface="Consolas" pitchFamily="3" charset="0"/>
              <a:cs typeface="Consolas" pitchFamily="3" charset="0"/>
            </a:endParaRPr>
          </a:p>
          <a:p>
            <a:pPr>
              <a:lnSpc>
                <a:spcPct val="90000"/>
              </a:lnSpc>
              <a:spcBef>
                <a:spcPts val="40"/>
              </a:spcBef>
              <a:defRPr lang="en-us" sz="1530" cap="none"/>
            </a:pPr>
            <a:r>
              <a:rPr lang="en-us" b="1" cap="none">
                <a:latin typeface="Times New Roman" pitchFamily="1" charset="0"/>
                <a:ea typeface="Times New Roman" pitchFamily="1" charset="0"/>
                <a:cs typeface="Gill Sans MT" charset="0"/>
              </a:rPr>
              <a:t> </a:t>
            </a:r>
            <a:endParaRPr lang="en-in" cap="none">
              <a:latin typeface="Times New Roman" pitchFamily="1" charset="0"/>
              <a:ea typeface="Times New Roman" pitchFamily="1" charset="0"/>
              <a:cs typeface="Gill Sans MT" charset="0"/>
            </a:endParaRPr>
          </a:p>
          <a:p>
            <a:pPr marL="342900" indent="-342900" algn="just" defTabSz="914400">
              <a:lnSpc>
                <a:spcPct val="90000"/>
              </a:lnSpc>
              <a:spcBef>
                <a:spcPts val="850"/>
              </a:spcBef>
              <a:buFont typeface="Arial" pitchFamily="2" charset="0"/>
              <a:buChar char="➢"/>
              <a:tabLst>
                <a:tab pos="597535" algn="l"/>
              </a:tabLst>
              <a:defRPr lang="en-us" sz="1530" cap="none"/>
            </a:pPr>
            <a:r>
              <a:rPr lang="en-us" cap="none">
                <a:latin typeface="Times New Roman" pitchFamily="1" charset="0"/>
                <a:ea typeface="Times New Roman" pitchFamily="1" charset="0"/>
                <a:cs typeface="Gill Sans MT" charset="0"/>
              </a:rPr>
              <a:t>Software</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testing</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is</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a</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set</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of</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p</a:t>
            </a:r>
            <a:r>
              <a:rPr lang="en-us" b="1" cap="none">
                <a:latin typeface="Times New Roman" pitchFamily="1" charset="0"/>
                <a:ea typeface="Consolas" pitchFamily="3" charset="0"/>
                <a:cs typeface="Consolas" pitchFamily="3" charset="0"/>
              </a:rPr>
              <a:t>Software</a:t>
            </a:r>
            <a:r>
              <a:rPr lang="en-us" b="1" cap="none" spc="-7">
                <a:latin typeface="Times New Roman" pitchFamily="1" charset="0"/>
                <a:ea typeface="Consolas" pitchFamily="3" charset="0"/>
                <a:cs typeface="Consolas" pitchFamily="3" charset="0"/>
              </a:rPr>
              <a:t> </a:t>
            </a:r>
            <a:r>
              <a:rPr lang="en-us" b="1" cap="none">
                <a:latin typeface="Times New Roman" pitchFamily="1" charset="0"/>
                <a:ea typeface="Consolas" pitchFamily="3" charset="0"/>
                <a:cs typeface="Consolas" pitchFamily="3" charset="0"/>
              </a:rPr>
              <a:t>testing:</a:t>
            </a:r>
            <a:endParaRPr lang="en-in" cap="none">
              <a:latin typeface="Consolas" pitchFamily="3" charset="0"/>
              <a:ea typeface="Consolas" pitchFamily="3" charset="0"/>
              <a:cs typeface="Consolas" pitchFamily="3" charset="0"/>
            </a:endParaRPr>
          </a:p>
          <a:p>
            <a:pPr>
              <a:lnSpc>
                <a:spcPct val="90000"/>
              </a:lnSpc>
              <a:spcBef>
                <a:spcPts val="40"/>
              </a:spcBef>
              <a:defRPr lang="en-us" sz="1530" cap="none"/>
            </a:pPr>
            <a:r>
              <a:rPr lang="en-us" b="1" cap="none">
                <a:latin typeface="Times New Roman" pitchFamily="1" charset="0"/>
                <a:ea typeface="Times New Roman" pitchFamily="1" charset="0"/>
                <a:cs typeface="Gill Sans MT" charset="0"/>
              </a:rPr>
              <a:t> </a:t>
            </a:r>
            <a:endParaRPr lang="en-in" cap="none">
              <a:latin typeface="Times New Roman" pitchFamily="1" charset="0"/>
              <a:ea typeface="Times New Roman" pitchFamily="1" charset="0"/>
              <a:cs typeface="Gill Sans MT" charset="0"/>
            </a:endParaRPr>
          </a:p>
          <a:p>
            <a:pPr>
              <a:lnSpc>
                <a:spcPct val="90000"/>
              </a:lnSpc>
              <a:spcBef>
                <a:spcPts val="850"/>
              </a:spcBef>
              <a:defRPr lang="en-us" sz="1530" cap="none"/>
            </a:pPr>
            <a:r>
              <a:rPr lang="en-us" cap="none">
                <a:latin typeface="Times New Roman" pitchFamily="1" charset="0"/>
                <a:ea typeface="Times New Roman" pitchFamily="1" charset="0"/>
                <a:cs typeface="Gill Sans MT" charset="0"/>
              </a:rPr>
              <a:t>Software</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testing</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is</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a</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set</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of</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processes</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aimed</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at</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investigating,</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evaluating</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and</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ascertaining the completeness and quality of computer software. Software testing ensures the</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compliance of a software product in relation with regulatory, business, technical, functional</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and</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user</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requirementsrocesses</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aimed</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at</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investigating,</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evaluating</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and</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ascertaining the completeness and quality of computer software. Software testing ensures the</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compliance of a software product in relation with regulatory, business, technical, functional</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and</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user</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requirements</a:t>
            </a:r>
            <a:r>
              <a:rPr lang="en-us" b="1" cap="none">
                <a:latin typeface="Times New Roman" pitchFamily="1" charset="0"/>
                <a:ea typeface="Consolas" pitchFamily="3" charset="0"/>
                <a:cs typeface="Consolas" pitchFamily="3" charset="0"/>
              </a:rPr>
              <a:t>Software</a:t>
            </a:r>
            <a:r>
              <a:rPr lang="en-us" b="1" cap="none" spc="-7">
                <a:latin typeface="Times New Roman" pitchFamily="1" charset="0"/>
                <a:ea typeface="Consolas" pitchFamily="3" charset="0"/>
                <a:cs typeface="Consolas" pitchFamily="3" charset="0"/>
              </a:rPr>
              <a:t> </a:t>
            </a:r>
            <a:r>
              <a:rPr lang="en-us" b="1" cap="none">
                <a:latin typeface="Times New Roman" pitchFamily="1" charset="0"/>
                <a:ea typeface="Consolas" pitchFamily="3" charset="0"/>
                <a:cs typeface="Consolas" pitchFamily="3" charset="0"/>
              </a:rPr>
              <a:t>testing:</a:t>
            </a:r>
            <a:endParaRPr lang="en-in" cap="none">
              <a:latin typeface="Consolas" pitchFamily="3" charset="0"/>
              <a:ea typeface="Consolas" pitchFamily="3" charset="0"/>
              <a:cs typeface="Consolas" pitchFamily="3" charset="0"/>
            </a:endParaRPr>
          </a:p>
          <a:p>
            <a:pPr>
              <a:lnSpc>
                <a:spcPct val="90000"/>
              </a:lnSpc>
              <a:spcBef>
                <a:spcPts val="40"/>
              </a:spcBef>
              <a:defRPr lang="en-us" sz="1530" cap="none"/>
            </a:pPr>
            <a:r>
              <a:rPr lang="en-us" b="1" cap="none">
                <a:latin typeface="Times New Roman" pitchFamily="1" charset="0"/>
                <a:ea typeface="Times New Roman" pitchFamily="1" charset="0"/>
                <a:cs typeface="Gill Sans MT" charset="0"/>
              </a:rPr>
              <a:t> </a:t>
            </a:r>
            <a:endParaRPr lang="en-in" cap="none">
              <a:latin typeface="Times New Roman" pitchFamily="1" charset="0"/>
              <a:ea typeface="Times New Roman" pitchFamily="1" charset="0"/>
              <a:cs typeface="Gill Sans MT" charset="0"/>
            </a:endParaRPr>
          </a:p>
          <a:p>
            <a:pPr>
              <a:lnSpc>
                <a:spcPct val="90000"/>
              </a:lnSpc>
              <a:spcBef>
                <a:spcPts val="850"/>
              </a:spcBef>
              <a:defRPr lang="en-us" sz="1530" cap="none"/>
            </a:pPr>
            <a:r>
              <a:rPr lang="en-us" cap="none">
                <a:latin typeface="Times New Roman" pitchFamily="1" charset="0"/>
                <a:ea typeface="Times New Roman" pitchFamily="1" charset="0"/>
                <a:cs typeface="Gill Sans MT" charset="0"/>
              </a:rPr>
              <a:t>Software</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testing</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is</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a</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set</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of</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processes</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aimed</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at</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investigating,</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evaluating</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and</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ascertaining the completeness and quality of computer software. Software testing ensures the</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compliance of a software product in relation with regulatory, business, technical, functional</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and</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user</a:t>
            </a:r>
            <a:r>
              <a:rPr lang="en-us" cap="none" spc="-1">
                <a:latin typeface="Times New Roman" pitchFamily="1" charset="0"/>
                <a:ea typeface="Times New Roman" pitchFamily="1" charset="0"/>
                <a:cs typeface="Gill Sans MT" charset="0"/>
              </a:rPr>
              <a:t> </a:t>
            </a:r>
            <a:r>
              <a:rPr lang="en-us" cap="none">
                <a:latin typeface="Times New Roman" pitchFamily="1" charset="0"/>
                <a:ea typeface="Times New Roman" pitchFamily="1" charset="0"/>
                <a:cs typeface="Gill Sans MT" charset="0"/>
              </a:rPr>
              <a:t>requirements</a:t>
            </a:r>
            <a:endParaRPr lang="en-in" cap="none"/>
          </a:p>
        </p:txBody>
      </p:sp>
      <p:sp>
        <p:nvSpPr>
          <p:cNvPr id="4" name="Rectangle 4"/>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EAAAAAAAAAm6+1Df///wgAAAAAAAAAAAAAAAAAAAAAAAAAAAAAAAAAAAAAZAAAAAEAAABAAAAAAAAAAAAAAAAAAAAAAAAAAAAAAAAAAAAAAAAAAAAAAAAAAAAAAAAAAAAAAAAAAAAAAAAAAAAAAAAAAAAAAAAAAAAAAAAAAAAAAAAAAAAAAAAAAAAAFAAAADwAAAAAAAAAAAAAALd4FgA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6+1Bv///wEAAAAAAAAAAAAAAAAAAAAAAAAAAAAAAAAAAAAAAAAAALd4FgB/f38A6OPOA8zMzADAwP8Af39/AAAAAAAAAAAAAAAAAAAAAAAAAAAAIQAAABgAAAAUAAAAAAAAAAAAAAAASwAAMCoAABAAAAAmAAAACAAAAP//////////"/>
              </a:ext>
            </a:extLst>
          </p:cNvSpPr>
          <p:nvPr/>
        </p:nvSpPr>
        <p:spPr>
          <a:xfrm>
            <a:off x="0" y="0"/>
            <a:ext cx="12192000" cy="6858000"/>
          </a:xfrm>
          <a:prstGeom prst="rect">
            <a:avLst/>
          </a:prstGeom>
          <a:solidFill>
            <a:schemeClr val="accent2"/>
          </a:solidFill>
          <a:ln>
            <a:noFill/>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5" name="Rectangle 5"/>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EAAAAAAAAA////AP///wgAAAAAAAAAAAAAAAAAAAAAAAAAAAAAAAAAAAAAZAAAAAEAAABAAAAAAAAAAAAAAAAAAAAAAAAAAAAAAAAAAAAAAAAAAAAAAAAAAAAAAAAAAAAAAAAAAAAAAAAAAAAAAAAAAAAAAAAAAAAAAAAAAAAAAAAAAAAAAAAAAAAAFAAAADwAAAAAAAAAAAAAALd4FgA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Ld4FgB/f38A6OPOA8zMzADAwP8Af39/AAAAAAAAAAAAAAAAAAAAAAAAAAAAIQAAABgAAAAUAAAAsAcAAK4HAABQQwAAgiIAABAAAAAmAAAACAAAAP//////////"/>
              </a:ext>
            </a:extLst>
          </p:cNvSpPr>
          <p:nvPr/>
        </p:nvSpPr>
        <p:spPr>
          <a:xfrm>
            <a:off x="1249680" y="1248410"/>
            <a:ext cx="9692640" cy="4361180"/>
          </a:xfrm>
          <a:prstGeom prst="rect">
            <a:avLst/>
          </a:prstGeom>
          <a:solidFill>
            <a:srgbClr val="FFFFFF"/>
          </a:solidFill>
          <a:ln>
            <a:noFill/>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6" name="Rectangle 6"/>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BAAAAAAAAAP///wAy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qIdBf///wEAAAAAAAAAAAAAAAAAAAAAAAAAAAAAAAAAAAAAAAAAAP///wB/f38A6OPOA8zMzADAwP8Af39/AAAAAAAAAAAAAAAAAAAAAAAAAAAAIQAAABgAAAAUAAAAiQYAAIYGAAB3RAAAqiMAABAAAAAmAAAACAAAAP//////////"/>
              </a:ext>
            </a:extLst>
          </p:cNvSpPr>
          <p:nvPr/>
        </p:nvSpPr>
        <p:spPr>
          <a:xfrm>
            <a:off x="1062355" y="1060450"/>
            <a:ext cx="10067290" cy="4737100"/>
          </a:xfrm>
          <a:prstGeom prst="rect">
            <a:avLst/>
          </a:prstGeom>
          <a:noFill/>
          <a:ln w="31750" cap="flat" cmpd="sng" algn="ctr">
            <a:solidFill>
              <a:srgbClr val="FFFFFF"/>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7" name="Title 1"/>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IAEAACABAAAgAQAAIAEAAAAAAAAB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BAAAAAAAAAEBAQAAy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EBAQAB/f38A6OPOA8zMzADAwP8Af39/AAAAAAAAAAAAAAAAAAAAAAAAAAAAIQAAABgAAAAUAAAAug0AAE8AAABGPQAAbwUAABAAAAAmAAAACAAAAP//////////"/>
              </a:ext>
            </a:extLst>
          </p:cNvSpPr>
          <p:nvPr/>
        </p:nvSpPr>
        <p:spPr>
          <a:xfrm>
            <a:off x="2231390" y="50165"/>
            <a:ext cx="7729220" cy="833120"/>
          </a:xfrm>
          <a:prstGeom prst="rect">
            <a:avLst/>
          </a:prstGeom>
          <a:solidFill>
            <a:srgbClr val="FFFFFF"/>
          </a:solidFill>
          <a:ln w="31750" cap="flat" cmpd="sng" algn="ctr">
            <a:solidFill>
              <a:srgbClr val="404040"/>
            </a:solidFill>
            <a:prstDash val="solid"/>
            <a:headEnd type="none"/>
            <a:tailEnd type="none"/>
          </a:ln>
          <a:effectLst/>
        </p:spPr>
        <p:txBody>
          <a:bodyPr vert="horz" wrap="square" lIns="182880" tIns="182880" rIns="182880" bIns="182880" numCol="1" spcCol="215900" anchor="ctr"/>
          <a:lstStyle>
            <a:lvl1pPr algn="ctr" defTabSz="914400">
              <a:lnSpc>
                <a:spcPct val="90000"/>
              </a:lnSpc>
              <a:spcBef>
                <a:spcPts val="0"/>
              </a:spcBef>
              <a:buNone/>
              <a:tabLst/>
              <a:defRPr lang="en-us" sz="2800" kern="1" cap="all" spc="40" baseline="0">
                <a:solidFill>
                  <a:srgbClr val="262626"/>
                </a:solidFill>
                <a:latin typeface="Gill Sans MT" charset="0"/>
                <a:ea typeface="Gill Sans MT" charset="0"/>
                <a:cs typeface="Gill Sans MT"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5. Implementation </a:t>
            </a:r>
          </a:p>
        </p:txBody>
      </p:sp>
      <p:sp>
        <p:nvSpPr>
          <p:cNvPr id="8" name="TextBox 10"/>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E0AAAAAkAAAAEgAAACQAAAASAAAAAAAAAAA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LWvm/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qIdBf///wEAAAAAAAAAAAAAAAAAAAAAAAAAAAAAAAAAAAAAAAAAAAAAAAB/f38A6OPOA8zMzADAwP8Af39/AAAAAAAAAAAAAAAAAAAAAAAAAAAAIQAAABgAAAAUAAAAVAkAAJgHAACsQQAAuSEAABAgAAAmAAAACAAAAP//////////"/>
              </a:ext>
            </a:extLst>
          </p:cNvSpPr>
          <p:nvPr/>
        </p:nvSpPr>
        <p:spPr>
          <a:xfrm>
            <a:off x="1516380" y="1234440"/>
            <a:ext cx="9159240" cy="4247515"/>
          </a:xfrm>
          <a:prstGeom prst="rect">
            <a:avLst/>
          </a:prstGeom>
          <a:noFill/>
          <a:ln>
            <a:noFill/>
          </a:ln>
          <a:effectLst/>
        </p:spPr>
        <p:txBody>
          <a:bodyPr vert="horz" wrap="square" lIns="91440" tIns="45720" rIns="91440" bIns="45720" numCol="1" spcCol="215900" anchor="t"/>
          <a:lstStyle/>
          <a:p>
            <a:pPr marL="75565" marR="314960" indent="456565" algn="just">
              <a:spcAft>
                <a:spcPts val="0"/>
              </a:spcAft>
              <a:defRPr lang="en-us"/>
            </a:pPr>
            <a:r>
              <a:rPr lang="en-us" cap="none">
                <a:latin typeface="Times New Roman" pitchFamily="1" charset="0"/>
                <a:ea typeface="Gill Sans MT" charset="0"/>
                <a:cs typeface="Gill Sans MT" charset="0"/>
              </a:rPr>
              <a:t>OPEN:</a:t>
            </a:r>
          </a:p>
          <a:p>
            <a:pPr marL="75565" marR="314960" indent="456565" algn="just">
              <a:spcAft>
                <a:spcPts val="0"/>
              </a:spcAft>
              <a:defRPr lang="en-us"/>
            </a:pPr>
            <a:r>
              <a:rPr lang="en-us" cap="none">
                <a:latin typeface="Times New Roman" pitchFamily="1" charset="0"/>
                <a:ea typeface="Gill Sans MT" charset="0"/>
                <a:cs typeface="Gill Sans MT" charset="0"/>
              </a:rPr>
              <a:t>When run the .py file :GUI will be open.</a:t>
            </a:r>
          </a:p>
          <a:p>
            <a:pPr marL="75565" marR="314960" indent="456565" algn="just">
              <a:spcAft>
                <a:spcPts val="0"/>
              </a:spcAft>
              <a:defRPr lang="en-us"/>
            </a:pPr>
            <a:endParaRPr lang="en-us" cap="none">
              <a:latin typeface="Times New Roman" pitchFamily="1" charset="0"/>
              <a:ea typeface="Gill Sans MT" charset="0"/>
              <a:cs typeface="Gill Sans MT" charset="0"/>
            </a:endParaRPr>
          </a:p>
          <a:p>
            <a:pPr marL="75565" marR="314960" indent="456565" algn="just">
              <a:spcAft>
                <a:spcPts val="0"/>
              </a:spcAft>
              <a:defRPr lang="en-us"/>
            </a:pPr>
            <a:r>
              <a:rPr lang="en-us" cap="none">
                <a:latin typeface="Times New Roman" pitchFamily="1" charset="0"/>
                <a:ea typeface="Gill Sans MT" charset="0"/>
                <a:cs typeface="Gill Sans MT" charset="0"/>
              </a:rPr>
              <a:t>2. CLICK ON TRACK MOUSE BUTTON</a:t>
            </a:r>
          </a:p>
          <a:p>
            <a:pPr marL="75565" marR="314960" indent="456565" algn="just">
              <a:spcAft>
                <a:spcPts val="0"/>
              </a:spcAft>
              <a:defRPr lang="en-us"/>
            </a:pPr>
            <a:r>
              <a:rPr lang="en-us" cap="none">
                <a:latin typeface="Times New Roman" pitchFamily="1" charset="0"/>
                <a:ea typeface="Gill Sans MT" charset="0"/>
                <a:cs typeface="Gill Sans MT" charset="0"/>
              </a:rPr>
              <a:t>Webcam will be open to capture hand gestures.</a:t>
            </a:r>
          </a:p>
          <a:p>
            <a:pPr marL="75565" marR="314960" indent="456565" algn="just">
              <a:spcAft>
                <a:spcPts val="0"/>
              </a:spcAft>
              <a:defRPr lang="en-us"/>
            </a:pPr>
            <a:endParaRPr lang="en-us" cap="none">
              <a:latin typeface="Times New Roman" pitchFamily="1" charset="0"/>
              <a:ea typeface="Gill Sans MT" charset="0"/>
              <a:cs typeface="Gill Sans MT" charset="0"/>
            </a:endParaRPr>
          </a:p>
          <a:p>
            <a:pPr marL="75565" marR="314960" indent="456565" algn="just">
              <a:spcAft>
                <a:spcPts val="0"/>
              </a:spcAft>
              <a:defRPr lang="en-us"/>
            </a:pPr>
            <a:r>
              <a:rPr lang="en-us" cap="none">
                <a:latin typeface="Times New Roman" pitchFamily="1" charset="0"/>
                <a:ea typeface="Gill Sans MT" charset="0"/>
                <a:cs typeface="Gill Sans MT" charset="0"/>
              </a:rPr>
              <a:t>3. NO ACTION PERFORMED</a:t>
            </a:r>
          </a:p>
          <a:p>
            <a:pPr marL="75565" marR="314960" indent="456565" algn="just">
              <a:spcAft>
                <a:spcPts val="0"/>
              </a:spcAft>
              <a:defRPr lang="en-us"/>
            </a:pPr>
            <a:r>
              <a:rPr lang="en-us" cap="none">
                <a:latin typeface="Times New Roman" pitchFamily="1" charset="0"/>
                <a:ea typeface="Gill Sans MT" charset="0"/>
                <a:cs typeface="Gill Sans MT" charset="0"/>
              </a:rPr>
              <a:t>When all the five fingers up then the cursor will stop to moving </a:t>
            </a:r>
          </a:p>
          <a:p>
            <a:pPr marL="75565" marR="314960" indent="456565" algn="just">
              <a:spcAft>
                <a:spcPts val="0"/>
              </a:spcAft>
              <a:defRPr lang="en-us"/>
            </a:pPr>
            <a:endParaRPr lang="en-us" cap="none">
              <a:latin typeface="Times New Roman" pitchFamily="1" charset="0"/>
              <a:ea typeface="Gill Sans MT" charset="0"/>
              <a:cs typeface="Gill Sans MT" charset="0"/>
            </a:endParaRPr>
          </a:p>
          <a:p>
            <a:pPr marL="75565" marR="314960" indent="456565" algn="just">
              <a:spcAft>
                <a:spcPts val="0"/>
              </a:spcAft>
              <a:defRPr lang="en-us"/>
            </a:pPr>
            <a:r>
              <a:rPr lang="en-us" cap="none">
                <a:latin typeface="Times New Roman" pitchFamily="1" charset="0"/>
                <a:ea typeface="Gill Sans MT" charset="0"/>
                <a:cs typeface="Gill Sans MT" charset="0"/>
              </a:rPr>
              <a:t>4. CURSOR MOVING </a:t>
            </a:r>
          </a:p>
          <a:p>
            <a:pPr marL="75565" marR="314960" indent="456565" algn="just">
              <a:spcAft>
                <a:spcPts val="0"/>
              </a:spcAft>
              <a:defRPr lang="en-us"/>
            </a:pPr>
            <a:r>
              <a:rPr lang="en-us" cap="none">
                <a:latin typeface="Times New Roman" pitchFamily="1" charset="0"/>
                <a:ea typeface="Gill Sans MT" charset="0"/>
                <a:cs typeface="Gill Sans MT" charset="0"/>
              </a:rPr>
              <a:t>For this action we have to use the index finger.</a:t>
            </a:r>
          </a:p>
          <a:p>
            <a:pPr marL="75565" marR="314960" indent="456565" algn="just">
              <a:spcAft>
                <a:spcPts val="0"/>
              </a:spcAft>
              <a:defRPr lang="en-us"/>
            </a:pPr>
            <a:endParaRPr lang="en-us" cap="none">
              <a:latin typeface="Times New Roman" pitchFamily="1" charset="0"/>
              <a:ea typeface="Gill Sans MT" charset="0"/>
              <a:cs typeface="Gill Sans MT" charset="0"/>
            </a:endParaRPr>
          </a:p>
          <a:p>
            <a:pPr marL="75565" marR="314960" indent="456565" algn="just">
              <a:spcAft>
                <a:spcPts val="0"/>
              </a:spcAft>
              <a:defRPr lang="en-us"/>
            </a:pPr>
            <a:r>
              <a:rPr lang="en-us" cap="none">
                <a:latin typeface="Times New Roman" pitchFamily="1" charset="0"/>
                <a:ea typeface="Gill Sans MT" charset="0"/>
                <a:cs typeface="Gill Sans MT" charset="0"/>
              </a:rPr>
              <a:t>5. LEFT BUTTON CLICK</a:t>
            </a:r>
          </a:p>
          <a:p>
            <a:pPr marL="75565" marR="314960" indent="456565" algn="just">
              <a:spcAft>
                <a:spcPts val="0"/>
              </a:spcAft>
              <a:defRPr lang="en-us"/>
            </a:pPr>
            <a:r>
              <a:rPr lang="en-us" cap="none">
                <a:latin typeface="Times New Roman" pitchFamily="1" charset="0"/>
                <a:ea typeface="Gill Sans MT" charset="0"/>
                <a:cs typeface="Gill Sans MT" charset="0"/>
              </a:rPr>
              <a:t>Lower the index finger and raise the middle finger.</a:t>
            </a:r>
          </a:p>
          <a:p>
            <a:pPr marL="75565" marR="314960" indent="456565" algn="just">
              <a:spcAft>
                <a:spcPts val="0"/>
              </a:spcAft>
              <a:defRPr lang="en-us"/>
            </a:pPr>
            <a:endParaRPr lang="en-us" cap="none">
              <a:latin typeface="Times New Roman" pitchFamily="1" charset="0"/>
              <a:ea typeface="Gill Sans MT" charset="0"/>
              <a:cs typeface="Gill Sans MT" charset="0"/>
            </a:endParaRPr>
          </a:p>
        </p:txBody>
      </p:sp>
    </p:spTree>
  </p:cSld>
  <p:clrMapOvr>
    <a:masterClrMapping/>
  </p:clrMapOvr>
  <mc:AlternateContent xmlns:mc="http://schemas.openxmlformats.org/markup-compatibility/2006">
    <mc:Choice xmlns:p14="http://schemas.microsoft.com/office/powerpoint/2010/main" Requires="p14">
      <p:transition spd="slow" p14:dur="1800">
        <p:randomBar dir="vert"/>
        <p:extLst>
          <p:ext uri="smNativeData">
            <pr:smNativeData xmlns="smNativeData" xmlns:pr="smNativeData" xmlns:p15="http://schemas.microsoft.com/office/powerpoint/2012/main" val="+iQaZgAAAAAIBwAAAAAAAAgAAAABAAAAAAAAAAAAAAAAAAAAAQAAAAAAAAAAAAAAAAAAAAAAAAAAAAAA"/>
          </p:ext>
        </p:extLst>
      </p:transition>
    </mc:Choice>
    <mc:Fallback>
      <p:transition spd="slow">
        <p:randomBar dir="vert"/>
        <p:extLst>
          <p:ext uri="smNativeData">
            <pr:smNativeData xmlns="smNativeData" xmlns:pr="smNativeData" xmlns:p15="http://schemas.microsoft.com/office/powerpoint/2012/main" xmlns:p14="http://schemas.microsoft.com/office/powerpoint/2010/main" val="+iQaZgAAAAAIBwAAAAAAAAgAAAABAAAAAAAAAAAAAAAAAAAAAQAAAAAAAAAAAAAAAAAAAAAAAAAAAAAA"/>
          </p:ext>
        </p:extLs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IAEAACABAAAgAQAAIAEAAAAAAAAB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BAAAAAAAAAEBAQAAy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EBAQAB/f38A6OPOA8zMzADAwP8Af39/AAAAAAAAAAAAAAAAAAAAAAAAAAAAIQAAABgAAAAUAAAAug0AAO8FAABGPQAAPw0AABAAAAAmAAAACAAAAAAAAAAAAAAA"/>
              </a:ext>
            </a:extLst>
          </p:cNvSpPr>
          <p:nvPr>
            <p:ph type="title"/>
          </p:nvPr>
        </p:nvSpPr>
        <p:spPr/>
        <p:txBody>
          <a:bodyPr/>
          <a:lstStyle/>
          <a:p>
            <a:pPr>
              <a:defRPr lang="en-us"/>
            </a:pPr>
            <a:endParaRP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6OPOA8zMzADAwP8Af39/AAAAAAAAAAAAAAAAAAAAAAAAAAAAIQAAABgAAAAUAAAAuwsAAP0NAABIOwAAEiEAABAAAAAmAAAACAAAAAEAAAAAAAAA"/>
              </a:ext>
            </a:extLst>
          </p:cNvSpPr>
          <p:nvPr>
            <p:ph type="body" idx="1"/>
          </p:nvPr>
        </p:nvSpPr>
        <p:spPr>
          <a:xfrm>
            <a:off x="1906905" y="2273935"/>
            <a:ext cx="7729855" cy="3101975"/>
          </a:xfrm>
        </p:spPr>
        <p:txBody>
          <a:bodyPr/>
          <a:lstStyle/>
          <a:p>
            <a:pPr>
              <a:defRPr lang="en-us"/>
            </a:pPr>
            <a:endParaRPr/>
          </a:p>
        </p:txBody>
      </p:sp>
      <p:sp>
        <p:nvSpPr>
          <p:cNvPr id="4" name="Rectangle 3"/>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EAAAAAAAAAm6+1Df///wgAAAAAAAAAAAAAAAAAAAAAAAAAAAAAAAAAAAAAZAAAAAEAAABAAAAAAAAAAAAAAAAAAAAAAAAAAAAAAAAAAAAAAAAAAAAAAAAAAAAAAAAAAAAAAAAAAAAAAAAAAAAAAAAAAAAAAAAAAAAAAAAAAAAAAAAAAAAAAAAAAAAAFAAAADwAAAAAAAAAAAAAALd4FgA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6+1Bv///wEAAAAAAAAAAAAAAAAAAAAAAAAAAAAAAAAAAAAAAAAAALd4FgB/f38A6OPOA8zMzADAwP8Af39/AAAAAAAAAAAAAAAAAAAAAAAAAAAAIQAAABgAAAAUAAAAAAAAAAAAAAAASwAAMCoAABAAAAAmAAAACAAAAP//////////"/>
              </a:ext>
            </a:extLst>
          </p:cNvSpPr>
          <p:nvPr/>
        </p:nvSpPr>
        <p:spPr>
          <a:xfrm>
            <a:off x="0" y="0"/>
            <a:ext cx="12192000" cy="6858000"/>
          </a:xfrm>
          <a:prstGeom prst="rect">
            <a:avLst/>
          </a:prstGeom>
          <a:solidFill>
            <a:schemeClr val="accent2"/>
          </a:solidFill>
          <a:ln>
            <a:noFill/>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5" name="Rectangle 4"/>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EAAAAAAAAA////AP///wgAAAAAAAAAAAAAAAAAAAAAAAAAAAAAAAAAAAAAZAAAAAEAAABAAAAAAAAAAAAAAAAAAAAAAAAAAAAAAAAAAAAAAAAAAAAAAAAAAAAAAAAAAAAAAAAAAAAAAAAAAAAAAAAAAAAAAAAAAAAAAAAAAAAAAAAAAAAAAAAAAAAAFAAAADwAAAAAAAAAAAAAALd4FgAU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AABA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Ld4FgB/f38A6OPOA8zMzADAwP8Af39/AAAAAAAAAAAAAAAAAAAAAAAAAAAAIQAAABgAAAAUAAAAsAcAAK4HAABQQwAAgiIAABAAAAAmAAAACAAAAP//////////"/>
              </a:ext>
            </a:extLst>
          </p:cNvSpPr>
          <p:nvPr/>
        </p:nvSpPr>
        <p:spPr>
          <a:xfrm>
            <a:off x="1249680" y="1248410"/>
            <a:ext cx="9692640" cy="4361180"/>
          </a:xfrm>
          <a:prstGeom prst="rect">
            <a:avLst/>
          </a:prstGeom>
          <a:solidFill>
            <a:srgbClr val="FFFFFF"/>
          </a:solidFill>
          <a:ln>
            <a:noFill/>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6" name="Rectangle 5"/>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B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BAAAAAAAAAP///wAyAAAAAQAAABQAAAAUAAAAFAAAAAE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qIdBf///wEAAAAAAAAAAAAAAAAAAAAAAAAAAAAAAAAAAAAAAAAAAP///wB/f38A6OPOA8zMzADAwP8Af39/AAAAAAAAAAAAAAAAAAAAAAAAAAAAIQAAABgAAAAUAAAAiQYAAIYGAAB3RAAAqiMAABAAAAAmAAAACAAAAP//////////"/>
              </a:ext>
            </a:extLst>
          </p:cNvSpPr>
          <p:nvPr/>
        </p:nvSpPr>
        <p:spPr>
          <a:xfrm>
            <a:off x="1062355" y="1060450"/>
            <a:ext cx="10067290" cy="4737100"/>
          </a:xfrm>
          <a:prstGeom prst="rect">
            <a:avLst/>
          </a:prstGeom>
          <a:noFill/>
          <a:ln w="31750" cap="flat" cmpd="sng" algn="ctr">
            <a:solidFill>
              <a:srgbClr val="FFFFFF"/>
            </a:solidFill>
            <a:prstDash val="solid"/>
            <a:headEnd type="none"/>
            <a:tailEnd type="none"/>
          </a:ln>
          <a:effectLst/>
        </p:spPr>
        <p:txBody>
          <a:bodyPr vert="horz" wrap="square" lIns="91440" tIns="45720" rIns="91440" bIns="45720" numCol="1" spcCol="215900" anchor="ctr"/>
          <a:lstStyle/>
          <a:p>
            <a:pPr algn="ctr">
              <a:defRPr lang="en-us" cap="none">
                <a:solidFill>
                  <a:srgbClr val="FFFFFF"/>
                </a:solidFill>
                <a:latin typeface="Gill Sans MT" charset="0"/>
                <a:ea typeface="Gill Sans MT" charset="0"/>
                <a:cs typeface="Gill Sans MT" charset="0"/>
              </a:defRPr>
            </a:pPr>
            <a:endParaRPr/>
          </a:p>
        </p:txBody>
      </p:sp>
      <p:sp>
        <p:nvSpPr>
          <p:cNvPr id="7" name="Content Placeholder 2"/>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6OPOA8zMzADAwP8Af39/AAAAAAAAAAAAAAAAAAAAAAAAAAAAIQAAABgAAAAUAAAAfwoAABgOAACBQAAAzx8AABAAAAAmAAAACAAAAP//////////"/>
              </a:ext>
            </a:extLst>
          </p:cNvSpPr>
          <p:nvPr/>
        </p:nvSpPr>
        <p:spPr>
          <a:xfrm>
            <a:off x="1706245" y="2291080"/>
            <a:ext cx="8779510" cy="2879725"/>
          </a:xfrm>
          <a:prstGeom prst="rect">
            <a:avLst/>
          </a:prstGeom>
          <a:noFill/>
          <a:ln>
            <a:noFill/>
          </a:ln>
          <a:effectLst/>
        </p:spPr>
        <p:txBody>
          <a:bodyPr vert="horz" wrap="square" lIns="91440" tIns="45720" rIns="91440" bIns="45720" numCol="1" spcCol="215900" anchor="t"/>
          <a:lstStyle>
            <a:lvl1pPr marL="228600" indent="-228600" algn="l" defTabSz="914400">
              <a:lnSpc>
                <a:spcPct val="100000"/>
              </a:lnSpc>
              <a:spcBef>
                <a:spcPts val="1000"/>
              </a:spcBef>
              <a:buClr>
                <a:schemeClr val="accent2"/>
              </a:buClr>
              <a:buFont typeface="Arial" pitchFamily="2" charset="0"/>
              <a:buChar char="•"/>
              <a:tabLst/>
              <a:defRPr lang="en-us" sz="1800" kern="1" cap="none">
                <a:solidFill>
                  <a:srgbClr val="262626"/>
                </a:solidFill>
                <a:latin typeface="Gill Sans MT" charset="0"/>
                <a:ea typeface="Gill Sans MT" charset="0"/>
                <a:cs typeface="Gill Sans MT" charset="0"/>
              </a:defRPr>
            </a:lvl1pPr>
            <a:lvl2pPr marL="4572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2pPr>
            <a:lvl3pPr marL="6858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3pPr>
            <a:lvl4pPr marL="9144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4pPr>
            <a:lvl5pPr marL="1143000" indent="-228600" algn="l" defTabSz="914400">
              <a:lnSpc>
                <a:spcPct val="100000"/>
              </a:lnSpc>
              <a:spcBef>
                <a:spcPts val="1000"/>
              </a:spcBef>
              <a:buClr>
                <a:schemeClr val="accent2"/>
              </a:buClr>
              <a:buFont typeface="Arial" pitchFamily="2" charset="0"/>
              <a:buChar char="•"/>
              <a:tabLst/>
              <a:defRPr lang="en-us" sz="1600" kern="1" cap="none">
                <a:solidFill>
                  <a:srgbClr val="262626"/>
                </a:solidFill>
                <a:latin typeface="Gill Sans MT" charset="0"/>
                <a:ea typeface="Gill Sans MT" charset="0"/>
                <a:cs typeface="Gill Sans MT" charset="0"/>
              </a:defRPr>
            </a:lvl5pPr>
            <a:lvl6pPr marL="1313180" indent="-228600" algn="l" defTabSz="914400">
              <a:lnSpc>
                <a:spcPct val="100000"/>
              </a:lnSpc>
              <a:spcBef>
                <a:spcPts val="1000"/>
              </a:spcBef>
              <a:buClr>
                <a:schemeClr val="accent2"/>
              </a:buClr>
              <a:buFont typeface="Arial" pitchFamily="2" charset="0"/>
              <a:buChar char="•"/>
              <a:tabLst/>
              <a:defRPr lang="en-us" sz="1600" kern="1" cap="none">
                <a:solidFill>
                  <a:schemeClr val="tx1"/>
                </a:solidFill>
                <a:latin typeface="Gill Sans MT" charset="0"/>
                <a:ea typeface="Gill Sans MT" charset="0"/>
                <a:cs typeface="Gill Sans MT" charset="0"/>
              </a:defRPr>
            </a:lvl6pPr>
            <a:lvl7pPr marL="1484630" indent="-228600" algn="l" defTabSz="914400">
              <a:lnSpc>
                <a:spcPct val="100000"/>
              </a:lnSpc>
              <a:spcBef>
                <a:spcPts val="1000"/>
              </a:spcBef>
              <a:buClr>
                <a:schemeClr val="accent2"/>
              </a:buClr>
              <a:buFont typeface="Arial" pitchFamily="2" charset="0"/>
              <a:buChar char="•"/>
              <a:tabLst/>
              <a:defRPr lang="en-us" sz="1600" kern="1" cap="none">
                <a:solidFill>
                  <a:schemeClr val="tx1"/>
                </a:solidFill>
                <a:latin typeface="Gill Sans MT" charset="0"/>
                <a:ea typeface="Gill Sans MT" charset="0"/>
                <a:cs typeface="Gill Sans MT" charset="0"/>
              </a:defRPr>
            </a:lvl7pPr>
            <a:lvl8pPr marL="1657350" indent="-228600" algn="l" defTabSz="914400">
              <a:lnSpc>
                <a:spcPct val="100000"/>
              </a:lnSpc>
              <a:spcBef>
                <a:spcPts val="1000"/>
              </a:spcBef>
              <a:buClr>
                <a:schemeClr val="accent2"/>
              </a:buClr>
              <a:buFont typeface="Arial" pitchFamily="2" charset="0"/>
              <a:buChar char="•"/>
              <a:tabLst/>
              <a:defRPr lang="en-us" sz="1600" kern="1" cap="none" baseline="0">
                <a:solidFill>
                  <a:schemeClr val="tx1"/>
                </a:solidFill>
                <a:latin typeface="Gill Sans MT" charset="0"/>
                <a:ea typeface="Gill Sans MT" charset="0"/>
                <a:cs typeface="Gill Sans MT" charset="0"/>
              </a:defRPr>
            </a:lvl8pPr>
            <a:lvl9pPr marL="1882775" indent="-228600" algn="l" defTabSz="914400">
              <a:lnSpc>
                <a:spcPct val="100000"/>
              </a:lnSpc>
              <a:spcBef>
                <a:spcPts val="1000"/>
              </a:spcBef>
              <a:buClr>
                <a:schemeClr val="accent2"/>
              </a:buClr>
              <a:buFont typeface="Arial" pitchFamily="2" charset="0"/>
              <a:buChar char="•"/>
              <a:tabLst/>
              <a:defRPr lang="en-us" sz="1600" kern="1" cap="none" baseline="0">
                <a:solidFill>
                  <a:schemeClr val="tx1"/>
                </a:solidFill>
                <a:latin typeface="Gill Sans MT" charset="0"/>
                <a:ea typeface="Gill Sans MT" charset="0"/>
                <a:cs typeface="Gill Sans MT" charset="0"/>
              </a:defRPr>
            </a:lvl9pPr>
          </a:lstStyle>
          <a:p>
            <a:pPr>
              <a:defRPr lang="en-us"/>
            </a:pPr>
            <a:endParaRPr lang="en-us" cap="none">
              <a:solidFill>
                <a:srgbClr val="404040"/>
              </a:solidFill>
            </a:endParaRPr>
          </a:p>
        </p:txBody>
      </p:sp>
      <p:sp>
        <p:nvSpPr>
          <p:cNvPr id="8" name="TextBox 8"/>
          <p:cNvSpPr>
            <a:extLst>
              <a:ext uri="smNativeData">
                <pr:smNativeData xmlns="smNativeData" xmlns:pr="smNativeData" xmlns:p15="http://schemas.microsoft.com/office/powerpoint/2012/main" xmlns:p14="http://schemas.microsoft.com/office/powerpoint/2010/main" xmlns:mc="http://schemas.openxmlformats.org/markup-compatibility/2006" val="SMDATA_15_+iQaZhMAAAAlAAAAZAAAAE0AAAAAkAAAAEgAAACQAAAASAAAAAAAAAAAAAAAAAAAAAEAAABQAAAAAAAAAAAA4D8AAAAAAADgPwAAAAAAAOA/AAAAAAAA4D8AAAAAAADgPwAAAAAAAOA/AAAAAAAA4D8AAAAAAADgPwAAAAAAAOA/AAAAAAAA4D8CAAAAjAAAAAAAAAAAAAAA9qId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484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qIdBf///wEAAAAAAAAAAAAAAAAAAAAAAAAAAAAAAAAAAAAAAAAAAAAAAAB/f38A6OPOA8zMzADAwP8Af39/AAAAAAAAAAAAAAAAAAAAAAAAAAAAIQAAABgAAAAUAAAArwcAANQIAAAXPgAA2B0AABAgAAAmAAAACAAAAP//////////"/>
              </a:ext>
            </a:extLst>
          </p:cNvSpPr>
          <p:nvPr/>
        </p:nvSpPr>
        <p:spPr>
          <a:xfrm>
            <a:off x="1249045" y="1435100"/>
            <a:ext cx="8844280" cy="3416300"/>
          </a:xfrm>
          <a:prstGeom prst="rect">
            <a:avLst/>
          </a:prstGeom>
          <a:noFill/>
          <a:ln>
            <a:noFill/>
          </a:ln>
          <a:effectLst/>
        </p:spPr>
        <p:txBody>
          <a:bodyPr vert="horz" wrap="square" lIns="91440" tIns="45720" rIns="91440" bIns="45720" numCol="1" spcCol="215900" anchor="t"/>
          <a:lstStyle/>
          <a:p>
            <a:pPr marL="75565" marR="314960" indent="456565" algn="just">
              <a:spcAft>
                <a:spcPts val="0"/>
              </a:spcAft>
              <a:defRPr lang="en-us"/>
            </a:pPr>
            <a:r>
              <a:rPr lang="en-us" cap="none">
                <a:latin typeface="Times New Roman" pitchFamily="1" charset="0"/>
                <a:ea typeface="Gill Sans MT" charset="0"/>
                <a:cs typeface="Gill Sans MT" charset="0"/>
              </a:rPr>
              <a:t>6. RIGHT BUTTON CLICK </a:t>
            </a:r>
          </a:p>
          <a:p>
            <a:pPr marL="75565" marR="314960" indent="456565" algn="just">
              <a:spcAft>
                <a:spcPts val="0"/>
              </a:spcAft>
              <a:defRPr lang="en-us"/>
            </a:pPr>
            <a:r>
              <a:rPr lang="en-us" cap="none">
                <a:latin typeface="Times New Roman" pitchFamily="1" charset="0"/>
                <a:ea typeface="Gill Sans MT" charset="0"/>
                <a:cs typeface="Gill Sans MT" charset="0"/>
              </a:rPr>
              <a:t>	For this action first we have to show thumb and middle finger then use the 	   		index finger.</a:t>
            </a:r>
          </a:p>
          <a:p>
            <a:pPr marL="75565" marR="314960" indent="456565" algn="just">
              <a:spcAft>
                <a:spcPts val="0"/>
              </a:spcAft>
              <a:defRPr lang="en-us"/>
            </a:pPr>
            <a:r>
              <a:rPr lang="en-us" cap="none">
                <a:latin typeface="Times New Roman" pitchFamily="1" charset="0"/>
                <a:ea typeface="Gill Sans MT" charset="0"/>
                <a:cs typeface="Gill Sans MT" charset="0"/>
              </a:rPr>
              <a:t>7. SCROLLING </a:t>
            </a:r>
          </a:p>
          <a:p>
            <a:pPr marL="75565" marR="314960" indent="456565" algn="just">
              <a:spcAft>
                <a:spcPts val="0"/>
              </a:spcAft>
              <a:defRPr lang="en-us"/>
            </a:pPr>
            <a:r>
              <a:rPr lang="en-us" cap="none">
                <a:latin typeface="Times New Roman" pitchFamily="1" charset="0"/>
                <a:ea typeface="Gill Sans MT" charset="0"/>
                <a:cs typeface="Gill Sans MT" charset="0"/>
              </a:rPr>
              <a:t>	Scroll down: for this action we have to make fiest and show the thumb.</a:t>
            </a:r>
          </a:p>
          <a:p>
            <a:pPr marL="75565" marR="314960" indent="456565" algn="just">
              <a:spcAft>
                <a:spcPts val="0"/>
              </a:spcAft>
              <a:defRPr lang="en-us"/>
            </a:pPr>
            <a:r>
              <a:rPr lang="en-us" cap="none">
                <a:latin typeface="Times New Roman" pitchFamily="1" charset="0"/>
                <a:ea typeface="Gill Sans MT" charset="0"/>
                <a:cs typeface="Gill Sans MT" charset="0"/>
              </a:rPr>
              <a:t>	Scroll up: for this action we have to make fiest and show the middle finger.</a:t>
            </a:r>
          </a:p>
          <a:p>
            <a:pPr marL="75565" marR="314960" indent="456565" algn="just">
              <a:spcAft>
                <a:spcPts val="0"/>
              </a:spcAft>
              <a:defRPr lang="en-us"/>
            </a:pPr>
            <a:r>
              <a:rPr lang="en-us" cap="none">
                <a:latin typeface="Times New Roman" pitchFamily="1" charset="0"/>
                <a:ea typeface="Gill Sans MT" charset="0"/>
                <a:cs typeface="Gill Sans MT" charset="0"/>
              </a:rPr>
              <a:t>8. DRAG AND DROP</a:t>
            </a:r>
          </a:p>
          <a:p>
            <a:pPr marL="75565" marR="314960" indent="456565" algn="just">
              <a:spcAft>
                <a:spcPts val="0"/>
              </a:spcAft>
              <a:defRPr lang="en-us"/>
            </a:pPr>
            <a:r>
              <a:rPr lang="en-us" cap="none">
                <a:latin typeface="Times New Roman" pitchFamily="1" charset="0"/>
                <a:ea typeface="Gill Sans MT" charset="0"/>
                <a:cs typeface="Gill Sans MT" charset="0"/>
              </a:rPr>
              <a:t>	we use the last finger for the selection of the content and then by using index 			finger move the content.</a:t>
            </a:r>
          </a:p>
          <a:p>
            <a:pPr marL="75565" marR="314960" indent="456565" algn="just">
              <a:spcAft>
                <a:spcPts val="0"/>
              </a:spcAft>
              <a:defRPr lang="en-us"/>
            </a:pPr>
            <a:r>
              <a:rPr lang="en-us" cap="none">
                <a:latin typeface="Times New Roman" pitchFamily="1" charset="0"/>
                <a:ea typeface="Gill Sans MT" charset="0"/>
                <a:cs typeface="Gill Sans MT" charset="0"/>
              </a:rPr>
              <a:t>9. DOUBLE CLICK </a:t>
            </a:r>
          </a:p>
          <a:p>
            <a:pPr marL="75565" marR="314960" indent="456565" algn="just">
              <a:spcAft>
                <a:spcPts val="0"/>
              </a:spcAft>
              <a:defRPr lang="en-us"/>
            </a:pPr>
            <a:r>
              <a:rPr lang="en-us" cap="none">
                <a:latin typeface="Times New Roman" pitchFamily="1" charset="0"/>
                <a:ea typeface="Gill Sans MT" charset="0"/>
                <a:cs typeface="Gill Sans MT" charset="0"/>
              </a:rPr>
              <a:t>	Join/closed both index finger and middle finger then double click action 				perform.</a:t>
            </a:r>
          </a:p>
        </p:txBody>
      </p:sp>
    </p:spTree>
  </p:cSld>
  <p:clrMapOvr>
    <a:masterClrMapping/>
  </p:clrMapOvr>
  <mc:AlternateContent xmlns:mc="http://schemas.openxmlformats.org/markup-compatibility/2006">
    <mc:Choice xmlns:p14="http://schemas.microsoft.com/office/powerpoint/2010/main" Requires="p14">
      <p:transition spd="slow" p14:dur="1300">
        <p14:pan dir="u"/>
        <p:extLst>
          <p:ext uri="smNativeData">
            <pr:smNativeData xmlns="smNativeData" xmlns:pr="smNativeData" xmlns:p15="http://schemas.microsoft.com/office/powerpoint/2012/main" val="+iQaZgEAAAAUBQAAAAAAABQAAAABAAAAAAAAAAAAAAAAAAAAAQAAAAAAAAAAAAAAAAAAAAAAAAAAAAAA"/>
          </p:ext>
        </p:extLst>
      </p:transition>
    </mc:Choice>
    <mc:Fallback>
      <p:transition spd="slow">
        <p:fade/>
        <p:extLst>
          <p:ext uri="smNativeData">
            <pr:smNativeData xmlns="smNativeData" xmlns:pr="smNativeData" xmlns:p15="http://schemas.microsoft.com/office/powerpoint/2012/main" xmlns:p14="http://schemas.microsoft.com/office/powerpoint/2010/main" val="+iQaZgEAAAAUBQAAAAAAABQAAAABAAAAAAAAAAAAAAAAAAAAAQAAAAAAAAAAAAAAAAAAAAAAAAAAAAAA"/>
          </p:ext>
        </p:extLst>
      </p:transition>
    </mc:Fallback>
  </mc:AlternateContent>
</p:sld>
</file>

<file path=ppt/theme/theme1.xml><?xml version="1.0" encoding="utf-8"?>
<a:theme xmlns:a="http://schemas.openxmlformats.org/drawingml/2006/main" name="Presentation">
  <a:themeElements>
    <a:clrScheme name="Presentation 1">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resentation">
      <a:majorFont>
        <a:latin typeface="Gill Sans MT"/>
        <a:ea typeface="Gill Sans MT"/>
        <a:cs typeface="Gill Sans MT"/>
      </a:majorFont>
      <a:minorFont>
        <a:latin typeface="Gill Sans MT"/>
        <a:ea typeface="Gill Sans MT"/>
        <a:cs typeface="Gill Sans MT"/>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resentation">
      <a:majorFont>
        <a:latin typeface="Gill Sans MT"/>
        <a:ea typeface="Gill Sans MT"/>
        <a:cs typeface="Gill Sans MT"/>
      </a:majorFont>
      <a:minorFont>
        <a:latin typeface="Gill Sans MT"/>
        <a:ea typeface="Gill Sans MT"/>
        <a:cs typeface="Gill Sans MT"/>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9</TotalTime>
  <Words>1382</Words>
  <Application>Microsoft Office PowerPoint</Application>
  <PresentationFormat>Widescreen</PresentationFormat>
  <Paragraphs>162</Paragraphs>
  <Slides>22</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MT</vt:lpstr>
      <vt:lpstr>Calibri</vt:lpstr>
      <vt:lpstr>Consolas</vt:lpstr>
      <vt:lpstr>Gill Sans MT</vt:lpstr>
      <vt:lpstr>Times New Roman</vt:lpstr>
      <vt:lpstr>Wingdings</vt:lpstr>
      <vt:lpstr>Presentation</vt:lpstr>
      <vt:lpstr>Sant Gajanan Maharaj Rural Polytechic, Mahagaon .</vt:lpstr>
      <vt:lpstr>Virtual mouse  project guide: mr. r. b. more </vt:lpstr>
      <vt:lpstr>Chapter1: industry layout.</vt:lpstr>
      <vt:lpstr>1. Abstract </vt:lpstr>
      <vt:lpstr>2.Problem statement </vt:lpstr>
      <vt:lpstr>3. System requirement </vt:lpstr>
      <vt:lpstr>PowerPoint Presentation</vt:lpstr>
      <vt:lpstr>PowerPoint Presentation</vt:lpstr>
      <vt:lpstr>PowerPoint Presentation</vt:lpstr>
      <vt:lpstr>6. output</vt:lpstr>
      <vt:lpstr>Double click</vt:lpstr>
      <vt:lpstr>Drag and drop</vt:lpstr>
      <vt:lpstr>Right click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Sant Gajanan Maharaj Rural Polytechic, Mahagaon .</dc:title>
  <dc:subject/>
  <dc:creator>Vishal Desai</dc:creator>
  <cp:keywords/>
  <dc:description/>
  <cp:lastModifiedBy>Vishal Desai</cp:lastModifiedBy>
  <cp:revision>19</cp:revision>
  <dcterms:created xsi:type="dcterms:W3CDTF">2023-08-06T10:56:14Z</dcterms:created>
  <dcterms:modified xsi:type="dcterms:W3CDTF">2024-10-25T14:52:12Z</dcterms:modified>
</cp:coreProperties>
</file>