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2"/>
  </p:notesMasterIdLst>
  <p:handoutMasterIdLst>
    <p:handoutMasterId r:id="rId143"/>
  </p:handoutMasterIdLst>
  <p:sldIdLst>
    <p:sldId id="256" r:id="rId2"/>
    <p:sldId id="363" r:id="rId3"/>
    <p:sldId id="372" r:id="rId4"/>
    <p:sldId id="364" r:id="rId5"/>
    <p:sldId id="365" r:id="rId6"/>
    <p:sldId id="259" r:id="rId7"/>
    <p:sldId id="261" r:id="rId8"/>
    <p:sldId id="263" r:id="rId9"/>
    <p:sldId id="264" r:id="rId10"/>
    <p:sldId id="265" r:id="rId11"/>
    <p:sldId id="266" r:id="rId12"/>
    <p:sldId id="361" r:id="rId13"/>
    <p:sldId id="267" r:id="rId14"/>
    <p:sldId id="268" r:id="rId15"/>
    <p:sldId id="269" r:id="rId16"/>
    <p:sldId id="270" r:id="rId17"/>
    <p:sldId id="271" r:id="rId18"/>
    <p:sldId id="272" r:id="rId19"/>
    <p:sldId id="273" r:id="rId20"/>
    <p:sldId id="274" r:id="rId21"/>
    <p:sldId id="275" r:id="rId22"/>
    <p:sldId id="278" r:id="rId23"/>
    <p:sldId id="309" r:id="rId24"/>
    <p:sldId id="487" r:id="rId25"/>
    <p:sldId id="281" r:id="rId26"/>
    <p:sldId id="282" r:id="rId27"/>
    <p:sldId id="283" r:id="rId28"/>
    <p:sldId id="284" r:id="rId29"/>
    <p:sldId id="320" r:id="rId30"/>
    <p:sldId id="285" r:id="rId31"/>
    <p:sldId id="321" r:id="rId32"/>
    <p:sldId id="292" r:id="rId33"/>
    <p:sldId id="486" r:id="rId34"/>
    <p:sldId id="464" r:id="rId35"/>
    <p:sldId id="368" r:id="rId36"/>
    <p:sldId id="449" r:id="rId37"/>
    <p:sldId id="450" r:id="rId38"/>
    <p:sldId id="451" r:id="rId39"/>
    <p:sldId id="470" r:id="rId40"/>
    <p:sldId id="370" r:id="rId41"/>
    <p:sldId id="452" r:id="rId42"/>
    <p:sldId id="484" r:id="rId43"/>
    <p:sldId id="460" r:id="rId44"/>
    <p:sldId id="375" r:id="rId45"/>
    <p:sldId id="471" r:id="rId46"/>
    <p:sldId id="399" r:id="rId47"/>
    <p:sldId id="400" r:id="rId48"/>
    <p:sldId id="454" r:id="rId49"/>
    <p:sldId id="485" r:id="rId50"/>
    <p:sldId id="327" r:id="rId51"/>
    <p:sldId id="328" r:id="rId52"/>
    <p:sldId id="333" r:id="rId53"/>
    <p:sldId id="335" r:id="rId54"/>
    <p:sldId id="336" r:id="rId55"/>
    <p:sldId id="337" r:id="rId56"/>
    <p:sldId id="338" r:id="rId57"/>
    <p:sldId id="339" r:id="rId58"/>
    <p:sldId id="340" r:id="rId59"/>
    <p:sldId id="341" r:id="rId60"/>
    <p:sldId id="342" r:id="rId61"/>
    <p:sldId id="343" r:id="rId62"/>
    <p:sldId id="344" r:id="rId63"/>
    <p:sldId id="453" r:id="rId64"/>
    <p:sldId id="350" r:id="rId65"/>
    <p:sldId id="402" r:id="rId66"/>
    <p:sldId id="318" r:id="rId67"/>
    <p:sldId id="312" r:id="rId68"/>
    <p:sldId id="472" r:id="rId69"/>
    <p:sldId id="377" r:id="rId70"/>
    <p:sldId id="388" r:id="rId71"/>
    <p:sldId id="378" r:id="rId72"/>
    <p:sldId id="380" r:id="rId73"/>
    <p:sldId id="395" r:id="rId74"/>
    <p:sldId id="381" r:id="rId75"/>
    <p:sldId id="389" r:id="rId76"/>
    <p:sldId id="390" r:id="rId77"/>
    <p:sldId id="383" r:id="rId78"/>
    <p:sldId id="432" r:id="rId79"/>
    <p:sldId id="384" r:id="rId80"/>
    <p:sldId id="385" r:id="rId81"/>
    <p:sldId id="391" r:id="rId82"/>
    <p:sldId id="286" r:id="rId83"/>
    <p:sldId id="392" r:id="rId84"/>
    <p:sldId id="288" r:id="rId85"/>
    <p:sldId id="393" r:id="rId86"/>
    <p:sldId id="465" r:id="rId87"/>
    <p:sldId id="396" r:id="rId88"/>
    <p:sldId id="461" r:id="rId89"/>
    <p:sldId id="462" r:id="rId90"/>
    <p:sldId id="403" r:id="rId91"/>
    <p:sldId id="404" r:id="rId92"/>
    <p:sldId id="405" r:id="rId93"/>
    <p:sldId id="406" r:id="rId94"/>
    <p:sldId id="407" r:id="rId95"/>
    <p:sldId id="408" r:id="rId96"/>
    <p:sldId id="476" r:id="rId97"/>
    <p:sldId id="409" r:id="rId98"/>
    <p:sldId id="436" r:id="rId99"/>
    <p:sldId id="437" r:id="rId100"/>
    <p:sldId id="411" r:id="rId101"/>
    <p:sldId id="477" r:id="rId102"/>
    <p:sldId id="478" r:id="rId103"/>
    <p:sldId id="479" r:id="rId104"/>
    <p:sldId id="473" r:id="rId105"/>
    <p:sldId id="446" r:id="rId106"/>
    <p:sldId id="447" r:id="rId107"/>
    <p:sldId id="483" r:id="rId108"/>
    <p:sldId id="481" r:id="rId109"/>
    <p:sldId id="482" r:id="rId110"/>
    <p:sldId id="474" r:id="rId111"/>
    <p:sldId id="463" r:id="rId112"/>
    <p:sldId id="480" r:id="rId113"/>
    <p:sldId id="412" r:id="rId114"/>
    <p:sldId id="413" r:id="rId115"/>
    <p:sldId id="414" r:id="rId116"/>
    <p:sldId id="416" r:id="rId117"/>
    <p:sldId id="417" r:id="rId118"/>
    <p:sldId id="418" r:id="rId119"/>
    <p:sldId id="419" r:id="rId120"/>
    <p:sldId id="420" r:id="rId121"/>
    <p:sldId id="421" r:id="rId122"/>
    <p:sldId id="422" r:id="rId123"/>
    <p:sldId id="423" r:id="rId124"/>
    <p:sldId id="424" r:id="rId125"/>
    <p:sldId id="425" r:id="rId126"/>
    <p:sldId id="426" r:id="rId127"/>
    <p:sldId id="427" r:id="rId128"/>
    <p:sldId id="428" r:id="rId129"/>
    <p:sldId id="429" r:id="rId130"/>
    <p:sldId id="430" r:id="rId131"/>
    <p:sldId id="358" r:id="rId132"/>
    <p:sldId id="359" r:id="rId133"/>
    <p:sldId id="360" r:id="rId134"/>
    <p:sldId id="431" r:id="rId135"/>
    <p:sldId id="362" r:id="rId136"/>
    <p:sldId id="466" r:id="rId137"/>
    <p:sldId id="467" r:id="rId138"/>
    <p:sldId id="468" r:id="rId139"/>
    <p:sldId id="488" r:id="rId140"/>
    <p:sldId id="475" r:id="rId141"/>
  </p:sldIdLst>
  <p:sldSz cx="9144000" cy="6858000" type="screen4x3"/>
  <p:notesSz cx="6831013" cy="9396413"/>
  <p:defaultTextStyle>
    <a:defPPr>
      <a:defRPr lang="en-US"/>
    </a:defPPr>
    <a:lvl1pPr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90929"/>
  </p:normalViewPr>
  <p:slideViewPr>
    <p:cSldViewPr>
      <p:cViewPr varScale="1">
        <p:scale>
          <a:sx n="76" d="100"/>
          <a:sy n="76" d="100"/>
        </p:scale>
        <p:origin x="1325"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1770" y="-78"/>
      </p:cViewPr>
      <p:guideLst>
        <p:guide orient="horz" pos="2959"/>
        <p:guide pos="2152"/>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0.wmf"/><Relationship Id="rId7" Type="http://schemas.openxmlformats.org/officeDocument/2006/relationships/image" Target="../media/image25.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4.wmf"/><Relationship Id="rId4" Type="http://schemas.openxmlformats.org/officeDocument/2006/relationships/image" Target="../media/image9.wmf"/><Relationship Id="rId9"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10.wmf"/><Relationship Id="rId7" Type="http://schemas.openxmlformats.org/officeDocument/2006/relationships/image" Target="../media/image26.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2.wmf"/><Relationship Id="rId4" Type="http://schemas.openxmlformats.org/officeDocument/2006/relationships/image" Target="../media/image9.wmf"/><Relationship Id="rId9"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21.wmf"/><Relationship Id="rId7" Type="http://schemas.openxmlformats.org/officeDocument/2006/relationships/image" Target="../media/image8.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4.wmf"/><Relationship Id="rId11" Type="http://schemas.openxmlformats.org/officeDocument/2006/relationships/image" Target="../media/image31.wmf"/><Relationship Id="rId5" Type="http://schemas.openxmlformats.org/officeDocument/2006/relationships/image" Target="../media/image29.wmf"/><Relationship Id="rId10" Type="http://schemas.openxmlformats.org/officeDocument/2006/relationships/image" Target="../media/image22.wmf"/><Relationship Id="rId4" Type="http://schemas.openxmlformats.org/officeDocument/2006/relationships/image" Target="../media/image28.wmf"/><Relationship Id="rId9" Type="http://schemas.openxmlformats.org/officeDocument/2006/relationships/image" Target="../media/image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0.wmf"/><Relationship Id="rId7"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18.wmf"/><Relationship Id="rId5" Type="http://schemas.openxmlformats.org/officeDocument/2006/relationships/image" Target="../media/image22.wmf"/><Relationship Id="rId10" Type="http://schemas.openxmlformats.org/officeDocument/2006/relationships/image" Target="../media/image29.wmf"/><Relationship Id="rId4" Type="http://schemas.openxmlformats.org/officeDocument/2006/relationships/image" Target="../media/image9.wmf"/><Relationship Id="rId9"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8.wmf"/><Relationship Id="rId4"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8.wmf"/><Relationship Id="rId4"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8.wmf"/><Relationship Id="rId5" Type="http://schemas.openxmlformats.org/officeDocument/2006/relationships/image" Target="../media/image8.wmf"/><Relationship Id="rId4"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8.wmf"/><Relationship Id="rId4"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8.wmf"/><Relationship Id="rId4" Type="http://schemas.openxmlformats.org/officeDocument/2006/relationships/image" Target="../media/image2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9.wmf"/><Relationship Id="rId4"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35.wmf"/><Relationship Id="rId1" Type="http://schemas.openxmlformats.org/officeDocument/2006/relationships/image" Target="../media/image49.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24.wmf"/><Relationship Id="rId7" Type="http://schemas.openxmlformats.org/officeDocument/2006/relationships/image" Target="../media/image59.wmf"/><Relationship Id="rId2" Type="http://schemas.openxmlformats.org/officeDocument/2006/relationships/image" Target="../media/image37.wmf"/><Relationship Id="rId1" Type="http://schemas.openxmlformats.org/officeDocument/2006/relationships/image" Target="../media/image35.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2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49.wmf"/><Relationship Id="rId7"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51.wmf"/><Relationship Id="rId5" Type="http://schemas.openxmlformats.org/officeDocument/2006/relationships/image" Target="../media/image50.wmf"/><Relationship Id="rId10" Type="http://schemas.openxmlformats.org/officeDocument/2006/relationships/image" Target="../media/image64.wmf"/><Relationship Id="rId4" Type="http://schemas.openxmlformats.org/officeDocument/2006/relationships/image" Target="../media/image35.wmf"/><Relationship Id="rId9"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0.wmf"/><Relationship Id="rId7" Type="http://schemas.openxmlformats.org/officeDocument/2006/relationships/image" Target="../media/image28.wmf"/><Relationship Id="rId2" Type="http://schemas.openxmlformats.org/officeDocument/2006/relationships/image" Target="../media/image35.wmf"/><Relationship Id="rId1" Type="http://schemas.openxmlformats.org/officeDocument/2006/relationships/image" Target="../media/image49.wmf"/><Relationship Id="rId6" Type="http://schemas.openxmlformats.org/officeDocument/2006/relationships/image" Target="../media/image24.wmf"/><Relationship Id="rId5" Type="http://schemas.openxmlformats.org/officeDocument/2006/relationships/image" Target="../media/image37.wmf"/><Relationship Id="rId10" Type="http://schemas.openxmlformats.org/officeDocument/2006/relationships/image" Target="../media/image59.wmf"/><Relationship Id="rId4" Type="http://schemas.openxmlformats.org/officeDocument/2006/relationships/image" Target="../media/image51.wmf"/><Relationship Id="rId9"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37.wmf"/><Relationship Id="rId7" Type="http://schemas.openxmlformats.org/officeDocument/2006/relationships/image" Target="../media/image50.wmf"/><Relationship Id="rId2" Type="http://schemas.openxmlformats.org/officeDocument/2006/relationships/image" Target="../media/image35.wmf"/><Relationship Id="rId1" Type="http://schemas.openxmlformats.org/officeDocument/2006/relationships/image" Target="../media/image4.wmf"/><Relationship Id="rId6" Type="http://schemas.openxmlformats.org/officeDocument/2006/relationships/image" Target="../media/image49.wmf"/><Relationship Id="rId11" Type="http://schemas.openxmlformats.org/officeDocument/2006/relationships/image" Target="../media/image59.wmf"/><Relationship Id="rId5" Type="http://schemas.openxmlformats.org/officeDocument/2006/relationships/image" Target="../media/image58.wmf"/><Relationship Id="rId10" Type="http://schemas.openxmlformats.org/officeDocument/2006/relationships/image" Target="../media/image28.wmf"/><Relationship Id="rId4" Type="http://schemas.openxmlformats.org/officeDocument/2006/relationships/image" Target="../media/image57.wmf"/><Relationship Id="rId9" Type="http://schemas.openxmlformats.org/officeDocument/2006/relationships/image" Target="../media/image2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57.wmf"/><Relationship Id="rId7" Type="http://schemas.openxmlformats.org/officeDocument/2006/relationships/image" Target="../media/image50.wmf"/><Relationship Id="rId2" Type="http://schemas.openxmlformats.org/officeDocument/2006/relationships/image" Target="../media/image37.wmf"/><Relationship Id="rId1" Type="http://schemas.openxmlformats.org/officeDocument/2006/relationships/image" Target="../media/image35.wmf"/><Relationship Id="rId6" Type="http://schemas.openxmlformats.org/officeDocument/2006/relationships/image" Target="../media/image49.wmf"/><Relationship Id="rId11" Type="http://schemas.openxmlformats.org/officeDocument/2006/relationships/image" Target="../media/image59.wmf"/><Relationship Id="rId5" Type="http://schemas.openxmlformats.org/officeDocument/2006/relationships/image" Target="../media/image4.wmf"/><Relationship Id="rId10" Type="http://schemas.openxmlformats.org/officeDocument/2006/relationships/image" Target="../media/image28.wmf"/><Relationship Id="rId4" Type="http://schemas.openxmlformats.org/officeDocument/2006/relationships/image" Target="../media/image58.wmf"/><Relationship Id="rId9" Type="http://schemas.openxmlformats.org/officeDocument/2006/relationships/image" Target="../media/image24.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57.wmf"/><Relationship Id="rId7" Type="http://schemas.openxmlformats.org/officeDocument/2006/relationships/image" Target="../media/image51.wmf"/><Relationship Id="rId2" Type="http://schemas.openxmlformats.org/officeDocument/2006/relationships/image" Target="../media/image37.wmf"/><Relationship Id="rId1" Type="http://schemas.openxmlformats.org/officeDocument/2006/relationships/image" Target="../media/image35.wmf"/><Relationship Id="rId6" Type="http://schemas.openxmlformats.org/officeDocument/2006/relationships/image" Target="../media/image50.wmf"/><Relationship Id="rId5" Type="http://schemas.openxmlformats.org/officeDocument/2006/relationships/image" Target="../media/image4.wmf"/><Relationship Id="rId10"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2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57.wmf"/><Relationship Id="rId7" Type="http://schemas.openxmlformats.org/officeDocument/2006/relationships/image" Target="../media/image51.wmf"/><Relationship Id="rId2" Type="http://schemas.openxmlformats.org/officeDocument/2006/relationships/image" Target="../media/image37.wmf"/><Relationship Id="rId1" Type="http://schemas.openxmlformats.org/officeDocument/2006/relationships/image" Target="../media/image35.wmf"/><Relationship Id="rId6" Type="http://schemas.openxmlformats.org/officeDocument/2006/relationships/image" Target="../media/image50.wmf"/><Relationship Id="rId5" Type="http://schemas.openxmlformats.org/officeDocument/2006/relationships/image" Target="../media/image4.wmf"/><Relationship Id="rId10"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2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57.wmf"/><Relationship Id="rId7" Type="http://schemas.openxmlformats.org/officeDocument/2006/relationships/image" Target="../media/image50.wmf"/><Relationship Id="rId2" Type="http://schemas.openxmlformats.org/officeDocument/2006/relationships/image" Target="../media/image37.wmf"/><Relationship Id="rId1" Type="http://schemas.openxmlformats.org/officeDocument/2006/relationships/image" Target="../media/image35.wmf"/><Relationship Id="rId6" Type="http://schemas.openxmlformats.org/officeDocument/2006/relationships/image" Target="../media/image4.wmf"/><Relationship Id="rId5" Type="http://schemas.openxmlformats.org/officeDocument/2006/relationships/image" Target="../media/image59.wmf"/><Relationship Id="rId10" Type="http://schemas.openxmlformats.org/officeDocument/2006/relationships/image" Target="../media/image28.wmf"/><Relationship Id="rId4" Type="http://schemas.openxmlformats.org/officeDocument/2006/relationships/image" Target="../media/image58.wmf"/><Relationship Id="rId9" Type="http://schemas.openxmlformats.org/officeDocument/2006/relationships/image" Target="../media/image24.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24.wmf"/><Relationship Id="rId7" Type="http://schemas.openxmlformats.org/officeDocument/2006/relationships/image" Target="../media/image58.wmf"/><Relationship Id="rId2" Type="http://schemas.openxmlformats.org/officeDocument/2006/relationships/image" Target="../media/image37.wmf"/><Relationship Id="rId1" Type="http://schemas.openxmlformats.org/officeDocument/2006/relationships/image" Target="../media/image35.wmf"/><Relationship Id="rId6" Type="http://schemas.openxmlformats.org/officeDocument/2006/relationships/image" Target="../media/image57.wmf"/><Relationship Id="rId11" Type="http://schemas.openxmlformats.org/officeDocument/2006/relationships/image" Target="../media/image51.wmf"/><Relationship Id="rId5" Type="http://schemas.openxmlformats.org/officeDocument/2006/relationships/image" Target="../media/image65.wmf"/><Relationship Id="rId10" Type="http://schemas.openxmlformats.org/officeDocument/2006/relationships/image" Target="../media/image50.wmf"/><Relationship Id="rId4" Type="http://schemas.openxmlformats.org/officeDocument/2006/relationships/image" Target="../media/image28.wmf"/><Relationship Id="rId9" Type="http://schemas.openxmlformats.org/officeDocument/2006/relationships/image" Target="../media/image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2.wmf"/><Relationship Id="rId1" Type="http://schemas.openxmlformats.org/officeDocument/2006/relationships/image" Target="../media/image6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1.wmf"/><Relationship Id="rId7" Type="http://schemas.openxmlformats.org/officeDocument/2006/relationships/image" Target="../media/image16.wmf"/><Relationship Id="rId2" Type="http://schemas.openxmlformats.org/officeDocument/2006/relationships/image" Target="../media/image10.wmf"/><Relationship Id="rId1" Type="http://schemas.openxmlformats.org/officeDocument/2006/relationships/image" Target="../media/image8.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8.wmf"/><Relationship Id="rId1" Type="http://schemas.openxmlformats.org/officeDocument/2006/relationships/image" Target="../media/image4.wmf"/><Relationship Id="rId4" Type="http://schemas.openxmlformats.org/officeDocument/2006/relationships/image" Target="../media/image75.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4.wmf"/><Relationship Id="rId7" Type="http://schemas.openxmlformats.org/officeDocument/2006/relationships/image" Target="../media/image24.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22.wmf"/><Relationship Id="rId5" Type="http://schemas.openxmlformats.org/officeDocument/2006/relationships/image" Target="../media/image23.wmf"/><Relationship Id="rId4" Type="http://schemas.openxmlformats.org/officeDocument/2006/relationships/image" Target="../media/image7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15.wmf"/><Relationship Id="rId5" Type="http://schemas.openxmlformats.org/officeDocument/2006/relationships/image" Target="../media/image79.wmf"/><Relationship Id="rId4" Type="http://schemas.openxmlformats.org/officeDocument/2006/relationships/image" Target="../media/image7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23.wmf"/><Relationship Id="rId1" Type="http://schemas.openxmlformats.org/officeDocument/2006/relationships/image" Target="../media/image4.wmf"/><Relationship Id="rId6" Type="http://schemas.openxmlformats.org/officeDocument/2006/relationships/image" Target="../media/image74.wmf"/><Relationship Id="rId5" Type="http://schemas.openxmlformats.org/officeDocument/2006/relationships/image" Target="../media/image82.wmf"/><Relationship Id="rId4" Type="http://schemas.openxmlformats.org/officeDocument/2006/relationships/image" Target="../media/image8.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81.wmf"/><Relationship Id="rId7" Type="http://schemas.openxmlformats.org/officeDocument/2006/relationships/image" Target="../media/image22.wmf"/><Relationship Id="rId2" Type="http://schemas.openxmlformats.org/officeDocument/2006/relationships/image" Target="../media/image23.wmf"/><Relationship Id="rId1" Type="http://schemas.openxmlformats.org/officeDocument/2006/relationships/image" Target="../media/image4.wmf"/><Relationship Id="rId6" Type="http://schemas.openxmlformats.org/officeDocument/2006/relationships/image" Target="../media/image74.wmf"/><Relationship Id="rId5" Type="http://schemas.openxmlformats.org/officeDocument/2006/relationships/image" Target="../media/image82.wmf"/><Relationship Id="rId4" Type="http://schemas.openxmlformats.org/officeDocument/2006/relationships/image" Target="../media/image8.wmf"/><Relationship Id="rId9" Type="http://schemas.openxmlformats.org/officeDocument/2006/relationships/image" Target="../media/image8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84.wmf"/><Relationship Id="rId1" Type="http://schemas.openxmlformats.org/officeDocument/2006/relationships/image" Target="../media/image20.wmf"/><Relationship Id="rId5" Type="http://schemas.openxmlformats.org/officeDocument/2006/relationships/image" Target="../media/image28.wmf"/><Relationship Id="rId4" Type="http://schemas.openxmlformats.org/officeDocument/2006/relationships/image" Target="../media/image24.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74.wmf"/><Relationship Id="rId7" Type="http://schemas.openxmlformats.org/officeDocument/2006/relationships/image" Target="../media/image84.wmf"/><Relationship Id="rId2" Type="http://schemas.openxmlformats.org/officeDocument/2006/relationships/image" Target="../media/image23.wmf"/><Relationship Id="rId1" Type="http://schemas.openxmlformats.org/officeDocument/2006/relationships/image" Target="../media/image8.wmf"/><Relationship Id="rId6" Type="http://schemas.openxmlformats.org/officeDocument/2006/relationships/image" Target="../media/image20.wmf"/><Relationship Id="rId5" Type="http://schemas.openxmlformats.org/officeDocument/2006/relationships/image" Target="../media/image22.wmf"/><Relationship Id="rId10" Type="http://schemas.openxmlformats.org/officeDocument/2006/relationships/image" Target="../media/image28.wmf"/><Relationship Id="rId4" Type="http://schemas.openxmlformats.org/officeDocument/2006/relationships/image" Target="../media/image4.wmf"/><Relationship Id="rId9" Type="http://schemas.openxmlformats.org/officeDocument/2006/relationships/image" Target="../media/image2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8.wmf"/><Relationship Id="rId1" Type="http://schemas.openxmlformats.org/officeDocument/2006/relationships/image" Target="../media/image88.wmf"/><Relationship Id="rId5" Type="http://schemas.openxmlformats.org/officeDocument/2006/relationships/image" Target="../media/image4.wmf"/><Relationship Id="rId4" Type="http://schemas.openxmlformats.org/officeDocument/2006/relationships/image" Target="../media/image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4.wmf"/><Relationship Id="rId2" Type="http://schemas.openxmlformats.org/officeDocument/2006/relationships/image" Target="../media/image23.wmf"/><Relationship Id="rId1" Type="http://schemas.openxmlformats.org/officeDocument/2006/relationships/image" Target="../media/image8.wmf"/><Relationship Id="rId6" Type="http://schemas.openxmlformats.org/officeDocument/2006/relationships/image" Target="../media/image27.wmf"/><Relationship Id="rId5" Type="http://schemas.openxmlformats.org/officeDocument/2006/relationships/image" Target="../media/image90.wmf"/><Relationship Id="rId4" Type="http://schemas.openxmlformats.org/officeDocument/2006/relationships/image" Target="../media/image8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23.wmf"/><Relationship Id="rId1" Type="http://schemas.openxmlformats.org/officeDocument/2006/relationships/image" Target="../media/image8.wmf"/><Relationship Id="rId4"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23.wmf"/><Relationship Id="rId1" Type="http://schemas.openxmlformats.org/officeDocument/2006/relationships/image" Target="../media/image8.wmf"/><Relationship Id="rId5" Type="http://schemas.openxmlformats.org/officeDocument/2006/relationships/image" Target="../media/image22.wmf"/><Relationship Id="rId4" Type="http://schemas.openxmlformats.org/officeDocument/2006/relationships/image" Target="../media/image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4.wmf"/><Relationship Id="rId1" Type="http://schemas.openxmlformats.org/officeDocument/2006/relationships/image" Target="../media/image96.wmf"/><Relationship Id="rId5" Type="http://schemas.openxmlformats.org/officeDocument/2006/relationships/image" Target="../media/image99.wmf"/><Relationship Id="rId4" Type="http://schemas.openxmlformats.org/officeDocument/2006/relationships/image" Target="../media/image9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95.wmf"/><Relationship Id="rId1" Type="http://schemas.openxmlformats.org/officeDocument/2006/relationships/image" Target="../media/image100.wmf"/><Relationship Id="rId5" Type="http://schemas.openxmlformats.org/officeDocument/2006/relationships/image" Target="../media/image103.wmf"/><Relationship Id="rId4" Type="http://schemas.openxmlformats.org/officeDocument/2006/relationships/image" Target="../media/image102.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9.wmf"/><Relationship Id="rId5" Type="http://schemas.openxmlformats.org/officeDocument/2006/relationships/image" Target="../media/image10.wmf"/><Relationship Id="rId4"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0.wmf"/><Relationship Id="rId7" Type="http://schemas.openxmlformats.org/officeDocument/2006/relationships/image" Target="../media/image21.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4.wmf"/><Relationship Id="rId4" Type="http://schemas.openxmlformats.org/officeDocument/2006/relationships/image" Target="../media/image9.wmf"/><Relationship Id="rId9"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69B13858-00B1-4CE1-AF02-2215E4F9A01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60688" cy="4699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5123" name="Rectangle 3"/>
          <p:cNvSpPr>
            <a:spLocks noGrp="1" noChangeArrowheads="1"/>
          </p:cNvSpPr>
          <p:nvPr>
            <p:ph type="dt" idx="1"/>
          </p:nvPr>
        </p:nvSpPr>
        <p:spPr bwMode="auto">
          <a:xfrm>
            <a:off x="3870325" y="0"/>
            <a:ext cx="2960688" cy="469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14643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1225" y="4464050"/>
            <a:ext cx="5008563" cy="422751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926513"/>
            <a:ext cx="2960688" cy="469900"/>
          </a:xfrm>
          <a:prstGeom prst="rect">
            <a:avLst/>
          </a:prstGeom>
          <a:noFill/>
          <a:ln>
            <a:noFill/>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5127" name="Rectangle 7"/>
          <p:cNvSpPr>
            <a:spLocks noGrp="1" noChangeArrowheads="1"/>
          </p:cNvSpPr>
          <p:nvPr>
            <p:ph type="sldNum" sz="quarter" idx="5"/>
          </p:nvPr>
        </p:nvSpPr>
        <p:spPr bwMode="auto">
          <a:xfrm>
            <a:off x="3870325" y="8926513"/>
            <a:ext cx="2960688" cy="469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39C4941D-5E21-4F78-A7B0-F75F2C0CFF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ChangeArrowheads="1" noTextEdit="1"/>
          </p:cNvSpPr>
          <p:nvPr>
            <p:ph type="sldImg"/>
          </p:nvPr>
        </p:nvSpPr>
        <p:spPr>
          <a:xfrm>
            <a:off x="1371600" y="1143000"/>
            <a:ext cx="4114800" cy="3086100"/>
          </a:xfrm>
          <a:ln/>
        </p:spPr>
      </p:sp>
      <p:sp>
        <p:nvSpPr>
          <p:cNvPr id="14745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7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C90BA1C-B298-419C-94E8-93137C7249E7}" type="slidenum">
              <a:rPr lang="en-US" altLang="en-US" sz="1200">
                <a:solidFill>
                  <a:schemeClr val="tx1"/>
                </a:solidFill>
                <a:latin typeface="Times New Roman" panose="02020603050405020304" pitchFamily="18" charset="0"/>
              </a:rPr>
              <a:pPr/>
              <a:t>2</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ChangeArrowheads="1" noTextEdit="1"/>
          </p:cNvSpPr>
          <p:nvPr>
            <p:ph type="sldImg"/>
          </p:nvPr>
        </p:nvSpPr>
        <p:spPr>
          <a:xfrm>
            <a:off x="1143000" y="685800"/>
            <a:ext cx="4572000" cy="3429000"/>
          </a:xfrm>
          <a:ln/>
        </p:spPr>
      </p:sp>
      <p:sp>
        <p:nvSpPr>
          <p:cNvPr id="15667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6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2C71D93-A09D-481A-AEFB-B0C92C27D525}" type="slidenum">
              <a:rPr lang="en-US" altLang="en-US" sz="1200">
                <a:solidFill>
                  <a:srgbClr val="000000"/>
                </a:solidFill>
                <a:latin typeface="Calibri" panose="020F0502020204030204" pitchFamily="34" charset="0"/>
              </a:rPr>
              <a:pPr/>
              <a:t>97</a:t>
            </a:fld>
            <a:endParaRPr lang="en-US" altLang="en-US" sz="1200">
              <a:solidFill>
                <a:srgbClr val="000000"/>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ChangeArrowheads="1" noTextEdit="1"/>
          </p:cNvSpPr>
          <p:nvPr>
            <p:ph type="sldImg"/>
          </p:nvPr>
        </p:nvSpPr>
        <p:spPr>
          <a:xfrm>
            <a:off x="1143000" y="685800"/>
            <a:ext cx="4572000" cy="3429000"/>
          </a:xfrm>
          <a:ln/>
        </p:spPr>
      </p:sp>
      <p:sp>
        <p:nvSpPr>
          <p:cNvPr id="15872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8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D264C40-3BA9-4647-B066-E095215847CC}" type="slidenum">
              <a:rPr lang="en-US" altLang="en-US" sz="1200">
                <a:solidFill>
                  <a:schemeClr val="tx1"/>
                </a:solidFill>
                <a:latin typeface="Times New Roman" panose="02020603050405020304" pitchFamily="18" charset="0"/>
              </a:rPr>
              <a:pPr/>
              <a:t>100</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ChangeArrowheads="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a:defRPr/>
            </a:pPr>
            <a:r>
              <a:rPr lang="en-US" sz="1100" dirty="0">
                <a:latin typeface="+mn-lt"/>
              </a:rPr>
              <a:t>P class, </a:t>
            </a:r>
            <a:r>
              <a:rPr lang="en-US" sz="1100" dirty="0" err="1">
                <a:latin typeface="+mn-lt"/>
              </a:rPr>
              <a:t>wrt</a:t>
            </a:r>
            <a:r>
              <a:rPr lang="en-US" sz="1100" dirty="0">
                <a:latin typeface="+mn-lt"/>
              </a:rPr>
              <a:t> Computers</a:t>
            </a:r>
          </a:p>
          <a:p>
            <a:pPr>
              <a:defRPr/>
            </a:pPr>
            <a:r>
              <a:rPr lang="en-US" sz="1100" dirty="0">
                <a:latin typeface="+mn-lt"/>
              </a:rPr>
              <a:t>• Problems with at least one algorithm that solves the problem in polynomial time </a:t>
            </a:r>
            <a:r>
              <a:rPr lang="en-US" sz="1100" dirty="0" err="1">
                <a:latin typeface="+mn-lt"/>
              </a:rPr>
              <a:t>wrt</a:t>
            </a:r>
            <a:r>
              <a:rPr lang="en-US" sz="1100" dirty="0">
                <a:latin typeface="+mn-lt"/>
              </a:rPr>
              <a:t> to the input size.</a:t>
            </a:r>
          </a:p>
          <a:p>
            <a:pPr>
              <a:defRPr/>
            </a:pPr>
            <a:r>
              <a:rPr lang="en-US" sz="1100" dirty="0">
                <a:latin typeface="+mn-lt"/>
              </a:rPr>
              <a:t>• Polynomial time</a:t>
            </a:r>
          </a:p>
          <a:p>
            <a:pPr>
              <a:defRPr/>
            </a:pPr>
            <a:r>
              <a:rPr lang="en-US" sz="1100" dirty="0">
                <a:latin typeface="+mn-lt"/>
              </a:rPr>
              <a:t>– The number of steps needed relates </a:t>
            </a:r>
            <a:r>
              <a:rPr lang="en-US" sz="1100" dirty="0" err="1">
                <a:latin typeface="+mn-lt"/>
              </a:rPr>
              <a:t>polynomially</a:t>
            </a:r>
            <a:r>
              <a:rPr lang="en-US" sz="1100" dirty="0">
                <a:latin typeface="+mn-lt"/>
              </a:rPr>
              <a:t> to the size of the input.</a:t>
            </a:r>
          </a:p>
          <a:p>
            <a:pPr>
              <a:defRPr/>
            </a:pPr>
            <a:r>
              <a:rPr lang="pt-BR" sz="1100" dirty="0">
                <a:latin typeface="+mn-lt"/>
              </a:rPr>
              <a:t>– O(n</a:t>
            </a:r>
            <a:r>
              <a:rPr lang="pt-BR" sz="1100" baseline="30000" dirty="0">
                <a:latin typeface="+mn-lt"/>
              </a:rPr>
              <a:t>2</a:t>
            </a:r>
            <a:r>
              <a:rPr lang="pt-BR" sz="1100" dirty="0">
                <a:latin typeface="+mn-lt"/>
              </a:rPr>
              <a:t>), O(n</a:t>
            </a:r>
            <a:r>
              <a:rPr lang="pt-BR" sz="1100" baseline="30000" dirty="0">
                <a:latin typeface="+mn-lt"/>
              </a:rPr>
              <a:t>9</a:t>
            </a:r>
            <a:r>
              <a:rPr lang="pt-BR" sz="1100" dirty="0">
                <a:latin typeface="+mn-lt"/>
              </a:rPr>
              <a:t>), O(n</a:t>
            </a:r>
            <a:r>
              <a:rPr lang="pt-BR" sz="1100" baseline="30000" dirty="0">
                <a:latin typeface="+mn-lt"/>
              </a:rPr>
              <a:t>c</a:t>
            </a:r>
            <a:r>
              <a:rPr lang="pt-BR" sz="1100" dirty="0">
                <a:latin typeface="+mn-lt"/>
              </a:rPr>
              <a:t>), where c is a constant.</a:t>
            </a:r>
          </a:p>
          <a:p>
            <a:pPr>
              <a:defRPr/>
            </a:pPr>
            <a:r>
              <a:rPr lang="en-US" sz="1100" dirty="0">
                <a:latin typeface="+mn-lt"/>
              </a:rPr>
              <a:t>– but NOT O(n!), O(2</a:t>
            </a:r>
            <a:r>
              <a:rPr lang="en-US" sz="1100" baseline="30000" dirty="0">
                <a:latin typeface="+mn-lt"/>
              </a:rPr>
              <a:t>n</a:t>
            </a:r>
            <a:r>
              <a:rPr lang="en-US" sz="1100" dirty="0">
                <a:latin typeface="+mn-lt"/>
              </a:rPr>
              <a:t>), when n is the size of the input.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ChangeArrowheads="1" noTextEdit="1"/>
          </p:cNvSpPr>
          <p:nvPr>
            <p:ph type="sldImg"/>
          </p:nvPr>
        </p:nvSpPr>
        <p:spPr>
          <a:xfrm>
            <a:off x="1143000" y="685800"/>
            <a:ext cx="4572000" cy="3429000"/>
          </a:xfrm>
          <a:ln/>
        </p:spPr>
      </p:sp>
      <p:sp>
        <p:nvSpPr>
          <p:cNvPr id="16077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does not require H to be NP.</a:t>
            </a:r>
          </a:p>
        </p:txBody>
      </p:sp>
      <p:sp>
        <p:nvSpPr>
          <p:cNvPr id="160772" name="Slide Number Placeholder 3"/>
          <p:cNvSpPr>
            <a:spLocks noGrp="1"/>
          </p:cNvSpPr>
          <p:nvPr>
            <p:ph type="sldNum" sz="quarter" idx="5"/>
          </p:nvPr>
        </p:nvSpPr>
        <p:spPr>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1BE6BE2-BEF7-4BF6-A518-1F29FAEAEA83}" type="slidenum">
              <a:rPr lang="en-US" altLang="en-US" sz="1200">
                <a:solidFill>
                  <a:schemeClr val="tx1"/>
                </a:solidFill>
                <a:latin typeface="Times New Roman" panose="02020603050405020304" pitchFamily="18" charset="0"/>
              </a:rPr>
              <a:pPr/>
              <a:t>131</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ChangeArrowheads="1" noTextEdit="1"/>
          </p:cNvSpPr>
          <p:nvPr>
            <p:ph type="sldImg"/>
          </p:nvPr>
        </p:nvSpPr>
        <p:spPr>
          <a:xfrm>
            <a:off x="1143000" y="685800"/>
            <a:ext cx="4572000" cy="3429000"/>
          </a:xfrm>
          <a:ln/>
        </p:spPr>
      </p:sp>
      <p:sp>
        <p:nvSpPr>
          <p:cNvPr id="16179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
        <p:nvSpPr>
          <p:cNvPr id="161796" name="Slide Number Placeholder 3"/>
          <p:cNvSpPr>
            <a:spLocks noGrp="1"/>
          </p:cNvSpPr>
          <p:nvPr>
            <p:ph type="sldNum" sz="quarter" idx="5"/>
          </p:nvPr>
        </p:nvSpPr>
        <p:spPr>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2598429-9E54-481E-9D56-11DCB552D431}" type="slidenum">
              <a:rPr lang="en-US" altLang="en-US" sz="1200">
                <a:solidFill>
                  <a:schemeClr val="tx1"/>
                </a:solidFill>
                <a:latin typeface="Times New Roman" panose="02020603050405020304" pitchFamily="18" charset="0"/>
              </a:rPr>
              <a:pPr/>
              <a:t>135</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ChangeArrowheads="1" noTextEdit="1"/>
          </p:cNvSpPr>
          <p:nvPr>
            <p:ph type="sldImg"/>
          </p:nvPr>
        </p:nvSpPr>
        <p:spPr>
          <a:xfrm>
            <a:off x="1371600" y="1143000"/>
            <a:ext cx="4114800" cy="3086100"/>
          </a:xfrm>
          <a:ln/>
        </p:spPr>
      </p:sp>
      <p:sp>
        <p:nvSpPr>
          <p:cNvPr id="3" name="Notes Placeholder 2"/>
          <p:cNvSpPr>
            <a:spLocks noGrp="1"/>
          </p:cNvSpPr>
          <p:nvPr>
            <p:ph type="body" idx="1"/>
          </p:nvPr>
        </p:nvSpPr>
        <p:spPr/>
        <p:txBody>
          <a:bodyPr>
            <a:normAutofit/>
          </a:bodyPr>
          <a:lstStyle/>
          <a:p>
            <a:pPr>
              <a:defRPr/>
            </a:pPr>
            <a:r>
              <a:rPr lang="en-US" sz="800" dirty="0">
                <a:latin typeface="+mj-lt"/>
              </a:rPr>
              <a:t>If </a:t>
            </a:r>
            <a:r>
              <a:rPr lang="en-US" sz="800" i="1" dirty="0">
                <a:latin typeface="+mj-lt"/>
              </a:rPr>
              <a:t>D were to explore the tree in this manner, D could go forever </a:t>
            </a:r>
            <a:r>
              <a:rPr lang="en-US" sz="800" dirty="0">
                <a:latin typeface="+mj-lt"/>
              </a:rPr>
              <a:t>down one infinite branch and miss an accepting configuration on some other branch. Hence we design </a:t>
            </a:r>
            <a:r>
              <a:rPr lang="en-US" sz="800" i="1" dirty="0">
                <a:latin typeface="+mj-lt"/>
              </a:rPr>
              <a:t>D to explore the tree by using breadth first search</a:t>
            </a:r>
          </a:p>
          <a:p>
            <a:pPr>
              <a:defRPr/>
            </a:pPr>
            <a:r>
              <a:rPr lang="en-US" sz="800" dirty="0">
                <a:latin typeface="+mj-lt"/>
              </a:rPr>
              <a:t>instead.</a:t>
            </a:r>
          </a:p>
        </p:txBody>
      </p:sp>
      <p:sp>
        <p:nvSpPr>
          <p:cNvPr id="1484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C53FF19-3FAC-440E-9E89-E1163506C96F}" type="slidenum">
              <a:rPr lang="en-US" altLang="en-US" sz="1200">
                <a:solidFill>
                  <a:schemeClr val="tx1"/>
                </a:solidFill>
                <a:latin typeface="Times New Roman" panose="02020603050405020304" pitchFamily="18" charset="0"/>
              </a:rPr>
              <a:pPr/>
              <a:t>79</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ChangeArrowheads="1" noTextEdit="1"/>
          </p:cNvSpPr>
          <p:nvPr>
            <p:ph type="sldImg"/>
          </p:nvPr>
        </p:nvSpPr>
        <p:spPr>
          <a:xfrm>
            <a:off x="1371600" y="1143000"/>
            <a:ext cx="4114800" cy="3086100"/>
          </a:xfrm>
          <a:ln/>
        </p:spPr>
      </p:sp>
      <p:sp>
        <p:nvSpPr>
          <p:cNvPr id="14950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95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19A6FBA-9FB1-4FAB-BDD6-9649B01D0897}" type="slidenum">
              <a:rPr lang="en-US" altLang="en-US" sz="1200">
                <a:solidFill>
                  <a:schemeClr val="tx1"/>
                </a:solidFill>
                <a:latin typeface="Times New Roman" panose="02020603050405020304" pitchFamily="18" charset="0"/>
              </a:rPr>
              <a:pPr/>
              <a:t>80</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ChangeArrowheads="1" noTextEdit="1"/>
          </p:cNvSpPr>
          <p:nvPr>
            <p:ph type="sldImg"/>
          </p:nvPr>
        </p:nvSpPr>
        <p:spPr>
          <a:xfrm>
            <a:off x="1371600" y="1143000"/>
            <a:ext cx="4114800" cy="3086100"/>
          </a:xfrm>
          <a:ln/>
        </p:spPr>
      </p:sp>
      <p:sp>
        <p:nvSpPr>
          <p:cNvPr id="15053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In computability theory, the Church–Turing thesis (also known as computability thesis,[1] the Turing–Church thesis,[2] the Church–Turing conjecture, Church's thesis, Church's conjecture, and Turing's thesis) is a hypothesis about the nature of computable functions.</a:t>
            </a:r>
            <a:endParaRPr lang="en-IN" altLang="en-US" smtClean="0"/>
          </a:p>
        </p:txBody>
      </p:sp>
      <p:sp>
        <p:nvSpPr>
          <p:cNvPr id="1505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34FBB1A-C39D-4A96-9A5D-842A347F84B7}" type="slidenum">
              <a:rPr lang="en-US" altLang="en-US" sz="1200">
                <a:solidFill>
                  <a:schemeClr val="tx1"/>
                </a:solidFill>
                <a:latin typeface="Times New Roman" panose="02020603050405020304" pitchFamily="18" charset="0"/>
              </a:rPr>
              <a:pPr/>
              <a:t>87</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ChangeArrowheads="1" noTextEdit="1"/>
          </p:cNvSpPr>
          <p:nvPr>
            <p:ph type="sldImg"/>
          </p:nvPr>
        </p:nvSpPr>
        <p:spPr>
          <a:xfrm>
            <a:off x="1371600" y="1143000"/>
            <a:ext cx="4114800" cy="3086100"/>
          </a:xfrm>
          <a:ln/>
        </p:spPr>
      </p:sp>
      <p:sp>
        <p:nvSpPr>
          <p:cNvPr id="15155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smtClean="0"/>
              <a:t>f(n) = 2n</a:t>
            </a:r>
          </a:p>
        </p:txBody>
      </p:sp>
      <p:sp>
        <p:nvSpPr>
          <p:cNvPr id="151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1E3C5AA-89AE-4D2C-BB82-CA53B2817206}" type="slidenum">
              <a:rPr lang="en-US" altLang="en-US" sz="1200">
                <a:solidFill>
                  <a:schemeClr val="tx1"/>
                </a:solidFill>
                <a:latin typeface="Times New Roman" panose="02020603050405020304" pitchFamily="18" charset="0"/>
              </a:rPr>
              <a:pPr/>
              <a:t>90</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ChangeArrowheads="1" noTextEdit="1"/>
          </p:cNvSpPr>
          <p:nvPr>
            <p:ph type="sldImg"/>
          </p:nvPr>
        </p:nvSpPr>
        <p:spPr>
          <a:xfrm>
            <a:off x="1371600" y="1143000"/>
            <a:ext cx="4114800" cy="3086100"/>
          </a:xfrm>
          <a:ln/>
        </p:spPr>
      </p:sp>
      <p:sp>
        <p:nvSpPr>
          <p:cNvPr id="15257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smtClean="0"/>
              <a:t>Partially computable bec can be calculated only when n = 2</a:t>
            </a:r>
            <a:r>
              <a:rPr lang="en-IN" altLang="en-US" baseline="30000" smtClean="0"/>
              <a:t>p</a:t>
            </a:r>
          </a:p>
          <a:p>
            <a:r>
              <a:rPr lang="en-IN" altLang="en-US" baseline="30000" smtClean="0"/>
              <a:t>Based on idea for L = {w | |w| is a power of 2}</a:t>
            </a:r>
            <a:endParaRPr lang="en-IN" altLang="en-US" smtClean="0"/>
          </a:p>
        </p:txBody>
      </p:sp>
      <p:sp>
        <p:nvSpPr>
          <p:cNvPr id="152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592F6CB-DD4F-4874-85D6-9CBB70447625}" type="slidenum">
              <a:rPr lang="en-US" altLang="en-US" sz="1200">
                <a:solidFill>
                  <a:schemeClr val="tx1"/>
                </a:solidFill>
                <a:latin typeface="Times New Roman" panose="02020603050405020304" pitchFamily="18" charset="0"/>
              </a:rPr>
              <a:pPr/>
              <a:t>91</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ChangeArrowheads="1" noTextEdit="1"/>
          </p:cNvSpPr>
          <p:nvPr>
            <p:ph type="sldImg"/>
          </p:nvPr>
        </p:nvSpPr>
        <p:spPr>
          <a:xfrm>
            <a:off x="1143000" y="685800"/>
            <a:ext cx="4572000" cy="3429000"/>
          </a:xfrm>
          <a:ln/>
        </p:spPr>
      </p:sp>
      <p:sp>
        <p:nvSpPr>
          <p:cNvPr id="15360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Papadimitrou</a:t>
            </a:r>
          </a:p>
        </p:txBody>
      </p:sp>
      <p:sp>
        <p:nvSpPr>
          <p:cNvPr id="153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3C6B346-1048-4E9E-96D6-4397A9F41263}" type="slidenum">
              <a:rPr lang="en-US" altLang="en-US" sz="1200">
                <a:solidFill>
                  <a:srgbClr val="000000"/>
                </a:solidFill>
                <a:latin typeface="Calibri" panose="020F0502020204030204" pitchFamily="34" charset="0"/>
              </a:rPr>
              <a:pPr/>
              <a:t>93</a:t>
            </a:fld>
            <a:endParaRPr lang="en-US" altLang="en-US" sz="1200">
              <a:solidFill>
                <a:srgbClr val="000000"/>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ChangeArrowheads="1" noTextEdit="1"/>
          </p:cNvSpPr>
          <p:nvPr>
            <p:ph type="sldImg"/>
          </p:nvPr>
        </p:nvSpPr>
        <p:spPr>
          <a:xfrm>
            <a:off x="1143000" y="685800"/>
            <a:ext cx="4572000" cy="3429000"/>
          </a:xfrm>
          <a:ln/>
        </p:spPr>
      </p:sp>
      <p:sp>
        <p:nvSpPr>
          <p:cNvPr id="15462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4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7A02E65-105B-4714-B15D-C732992D3304}" type="slidenum">
              <a:rPr lang="en-US" altLang="en-US" sz="1200">
                <a:solidFill>
                  <a:srgbClr val="000000"/>
                </a:solidFill>
                <a:latin typeface="Calibri" panose="020F0502020204030204" pitchFamily="34" charset="0"/>
              </a:rPr>
              <a:pPr/>
              <a:t>94</a:t>
            </a:fld>
            <a:endParaRPr lang="en-US" altLang="en-US" sz="1200">
              <a:solidFill>
                <a:srgbClr val="000000"/>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ChangeArrowheads="1" noTextEdit="1"/>
          </p:cNvSpPr>
          <p:nvPr>
            <p:ph type="sldImg"/>
          </p:nvPr>
        </p:nvSpPr>
        <p:spPr>
          <a:xfrm>
            <a:off x="1143000" y="685800"/>
            <a:ext cx="4572000" cy="3429000"/>
          </a:xfrm>
          <a:ln/>
        </p:spPr>
      </p:sp>
      <p:sp>
        <p:nvSpPr>
          <p:cNvPr id="15565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56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C487BA7-6CC9-44BD-880E-D9D0155DA1C2}" type="slidenum">
              <a:rPr lang="en-US" altLang="en-US" sz="1200">
                <a:solidFill>
                  <a:srgbClr val="000000"/>
                </a:solidFill>
                <a:latin typeface="Calibri" panose="020F0502020204030204" pitchFamily="34" charset="0"/>
              </a:rPr>
              <a:pPr/>
              <a:t>95</a:t>
            </a:fld>
            <a:endParaRPr lang="en-US" altLang="en-US" sz="1200">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BC56700E-BFE1-4957-8BA1-17B9A548B4CA}" type="datetime1">
              <a:rPr lang="en-US" altLang="en-US" smtClean="0"/>
              <a:t>10/3/2021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68B2F3B-B776-4E21-9E46-020C79C64760}" type="slidenum">
              <a:rPr lang="en-US" altLang="en-US"/>
              <a:pPr/>
              <a:t>‹#›</a:t>
            </a:fld>
            <a:endParaRPr lang="en-US" altLang="en-US"/>
          </a:p>
        </p:txBody>
      </p:sp>
    </p:spTree>
    <p:extLst>
      <p:ext uri="{BB962C8B-B14F-4D97-AF65-F5344CB8AC3E}">
        <p14:creationId xmlns:p14="http://schemas.microsoft.com/office/powerpoint/2010/main" val="274818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65E26909-5296-475C-9E0B-C6BF492C72FD}" type="datetime1">
              <a:rPr lang="en-US" altLang="en-US" smtClean="0"/>
              <a:t>10/3/2021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33853800-2F35-440A-8644-178A48C595C6}" type="slidenum">
              <a:rPr lang="en-US" altLang="en-US"/>
              <a:pPr/>
              <a:t>‹#›</a:t>
            </a:fld>
            <a:endParaRPr lang="en-US" altLang="en-US"/>
          </a:p>
        </p:txBody>
      </p:sp>
    </p:spTree>
    <p:extLst>
      <p:ext uri="{BB962C8B-B14F-4D97-AF65-F5344CB8AC3E}">
        <p14:creationId xmlns:p14="http://schemas.microsoft.com/office/powerpoint/2010/main" val="66391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60FA3244-DD01-4E1D-A59C-59546095757D}" type="datetime1">
              <a:rPr lang="en-US" altLang="en-US" smtClean="0"/>
              <a:t>10/3/2021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4461007-40FA-457C-8E98-246A58766D91}" type="slidenum">
              <a:rPr lang="en-US" altLang="en-US"/>
              <a:pPr/>
              <a:t>‹#›</a:t>
            </a:fld>
            <a:endParaRPr lang="en-US" altLang="en-US"/>
          </a:p>
        </p:txBody>
      </p:sp>
    </p:spTree>
    <p:extLst>
      <p:ext uri="{BB962C8B-B14F-4D97-AF65-F5344CB8AC3E}">
        <p14:creationId xmlns:p14="http://schemas.microsoft.com/office/powerpoint/2010/main" val="3953782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 name="Picture 2" descr="Image result for top border design"/>
          <p:cNvPicPr>
            <a:picLocks noChangeAspect="1" noChangeArrowheads="1"/>
          </p:cNvPicPr>
          <p:nvPr userDrawn="1"/>
        </p:nvPicPr>
        <p:blipFill>
          <a:blip r:embed="rId2">
            <a:extLst>
              <a:ext uri="{28A0092B-C50C-407E-A947-70E740481C1C}">
                <a14:useLocalDpi xmlns:a14="http://schemas.microsoft.com/office/drawing/2010/main" val="0"/>
              </a:ext>
            </a:extLst>
          </a:blip>
          <a:srcRect l="38763" t="3940" r="32292" b="4315"/>
          <a:stretch>
            <a:fillRect/>
          </a:stretch>
        </p:blipFill>
        <p:spPr bwMode="auto">
          <a:xfrm>
            <a:off x="8431213" y="0"/>
            <a:ext cx="712787" cy="657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2" descr="Image result for top border design"/>
          <p:cNvSpPr>
            <a:spLocks noChangeAspect="1" noChangeArrowheads="1"/>
          </p:cNvSpPr>
          <p:nvPr userDrawn="1"/>
        </p:nvSpPr>
        <p:spPr bwMode="auto">
          <a:xfrm>
            <a:off x="115888" y="-144463"/>
            <a:ext cx="228600" cy="304801"/>
          </a:xfrm>
          <a:prstGeom prst="rect">
            <a:avLst/>
          </a:prstGeom>
          <a:noFill/>
          <a:ln>
            <a:noFill/>
          </a:ln>
        </p:spPr>
        <p:txBody>
          <a:bodyPr lIns="68580" tIns="34290" rIns="68580" bIns="34290"/>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defRPr/>
            </a:pPr>
            <a:endParaRPr lang="en-IN" altLang="en-US" sz="2400"/>
          </a:p>
        </p:txBody>
      </p:sp>
      <p:sp>
        <p:nvSpPr>
          <p:cNvPr id="4" name="AutoShape 4" descr="Image result for top border design"/>
          <p:cNvSpPr>
            <a:spLocks noChangeAspect="1" noChangeArrowheads="1"/>
          </p:cNvSpPr>
          <p:nvPr userDrawn="1"/>
        </p:nvSpPr>
        <p:spPr bwMode="auto">
          <a:xfrm>
            <a:off x="115888" y="-144463"/>
            <a:ext cx="228600" cy="304801"/>
          </a:xfrm>
          <a:prstGeom prst="rect">
            <a:avLst/>
          </a:prstGeom>
          <a:noFill/>
          <a:ln>
            <a:noFill/>
          </a:ln>
        </p:spPr>
        <p:txBody>
          <a:bodyPr lIns="68580" tIns="34290" rIns="68580" bIns="34290"/>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defRPr/>
            </a:pPr>
            <a:endParaRPr lang="en-IN" altLang="en-US" sz="2400"/>
          </a:p>
        </p:txBody>
      </p:sp>
      <p:sp>
        <p:nvSpPr>
          <p:cNvPr id="5" name="Date Placeholder 1"/>
          <p:cNvSpPr>
            <a:spLocks noGrp="1"/>
          </p:cNvSpPr>
          <p:nvPr>
            <p:ph type="dt" sz="half" idx="10"/>
          </p:nvPr>
        </p:nvSpPr>
        <p:spPr>
          <a:xfrm>
            <a:off x="0" y="6381750"/>
            <a:ext cx="2133600" cy="476250"/>
          </a:xfrm>
        </p:spPr>
        <p:txBody>
          <a:bodyPr/>
          <a:lstStyle>
            <a:lvl1pPr algn="l">
              <a:defRPr/>
            </a:lvl1pPr>
          </a:lstStyle>
          <a:p>
            <a:pPr>
              <a:defRPr/>
            </a:pPr>
            <a:fld id="{177D14B6-64F8-4973-93D8-6F5C3D79D5C2}" type="datetime1">
              <a:rPr lang="en-US" smtClean="0"/>
              <a:t>10/3/2021</a:t>
            </a:fld>
            <a:endParaRPr lang="en-US" dirty="0"/>
          </a:p>
        </p:txBody>
      </p:sp>
      <p:sp>
        <p:nvSpPr>
          <p:cNvPr id="6" name="Slide Number Placeholder 3"/>
          <p:cNvSpPr>
            <a:spLocks noGrp="1"/>
          </p:cNvSpPr>
          <p:nvPr>
            <p:ph type="sldNum" sz="quarter" idx="11"/>
          </p:nvPr>
        </p:nvSpPr>
        <p:spPr/>
        <p:txBody>
          <a:bodyPr/>
          <a:lstStyle>
            <a:lvl1pPr>
              <a:defRPr/>
            </a:lvl1pPr>
          </a:lstStyle>
          <a:p>
            <a:fld id="{F4A1E252-7EFC-4AE8-8194-222BB5ECEB55}" type="slidenum">
              <a:rPr lang="en-US" altLang="en-US"/>
              <a:pPr/>
              <a:t>‹#›</a:t>
            </a:fld>
            <a:endParaRPr lang="en-US" altLang="en-US"/>
          </a:p>
        </p:txBody>
      </p:sp>
    </p:spTree>
    <p:extLst>
      <p:ext uri="{BB962C8B-B14F-4D97-AF65-F5344CB8AC3E}">
        <p14:creationId xmlns:p14="http://schemas.microsoft.com/office/powerpoint/2010/main" val="247229218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0" y="6381750"/>
            <a:ext cx="2133600" cy="476250"/>
          </a:xfrm>
        </p:spPr>
        <p:txBody>
          <a:bodyPr/>
          <a:lstStyle>
            <a:lvl1pPr>
              <a:defRPr/>
            </a:lvl1pPr>
          </a:lstStyle>
          <a:p>
            <a:pPr>
              <a:defRPr/>
            </a:pPr>
            <a:fld id="{38CD019F-5F17-4F44-AE16-BAE16F427B5D}" type="datetime1">
              <a:rPr lang="en-US" smtClean="0"/>
              <a:t>10/3/2021</a:t>
            </a:fld>
            <a:endParaRPr lang="en-US"/>
          </a:p>
        </p:txBody>
      </p:sp>
      <p:sp>
        <p:nvSpPr>
          <p:cNvPr id="4" name="Slide Number Placeholder 5"/>
          <p:cNvSpPr>
            <a:spLocks noGrp="1"/>
          </p:cNvSpPr>
          <p:nvPr>
            <p:ph type="sldNum" sz="quarter" idx="11"/>
          </p:nvPr>
        </p:nvSpPr>
        <p:spPr/>
        <p:txBody>
          <a:bodyPr/>
          <a:lstStyle>
            <a:lvl1pPr>
              <a:defRPr sz="1300" b="1"/>
            </a:lvl1pPr>
          </a:lstStyle>
          <a:p>
            <a:fld id="{A93C1144-8331-4942-B464-69E93AABC5B9}" type="slidenum">
              <a:rPr lang="en-US" altLang="en-US"/>
              <a:pPr/>
              <a:t>‹#›</a:t>
            </a:fld>
            <a:endParaRPr lang="en-US" altLang="en-US"/>
          </a:p>
        </p:txBody>
      </p:sp>
    </p:spTree>
    <p:extLst>
      <p:ext uri="{BB962C8B-B14F-4D97-AF65-F5344CB8AC3E}">
        <p14:creationId xmlns:p14="http://schemas.microsoft.com/office/powerpoint/2010/main" val="361143732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E184DA41-EC74-41C0-B53D-74DFA22FEA58}" type="datetime1">
              <a:rPr lang="en-US" altLang="en-US" smtClean="0"/>
              <a:t>10/3/2021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8FB447F-EA6F-4AE0-BF09-4BD800B2AA1D}" type="slidenum">
              <a:rPr lang="en-US" altLang="en-US"/>
              <a:pPr/>
              <a:t>‹#›</a:t>
            </a:fld>
            <a:endParaRPr lang="en-US" altLang="en-US"/>
          </a:p>
        </p:txBody>
      </p:sp>
    </p:spTree>
    <p:extLst>
      <p:ext uri="{BB962C8B-B14F-4D97-AF65-F5344CB8AC3E}">
        <p14:creationId xmlns:p14="http://schemas.microsoft.com/office/powerpoint/2010/main" val="40330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5CE91CE-EECB-40DF-9110-98F856A38935}" type="datetime1">
              <a:rPr lang="en-US" altLang="en-US" smtClean="0"/>
              <a:t>10/3/2021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1550022-EE8C-4508-A351-828669F86EEB}" type="slidenum">
              <a:rPr lang="en-US" altLang="en-US"/>
              <a:pPr/>
              <a:t>‹#›</a:t>
            </a:fld>
            <a:endParaRPr lang="en-US" altLang="en-US"/>
          </a:p>
        </p:txBody>
      </p:sp>
    </p:spTree>
    <p:extLst>
      <p:ext uri="{BB962C8B-B14F-4D97-AF65-F5344CB8AC3E}">
        <p14:creationId xmlns:p14="http://schemas.microsoft.com/office/powerpoint/2010/main" val="6476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2400" y="838200"/>
            <a:ext cx="4343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838200"/>
            <a:ext cx="4343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6CA661DB-DD86-463D-B910-F48EBFB14023}" type="datetime1">
              <a:rPr lang="en-US" altLang="en-US" smtClean="0"/>
              <a:t>10/3/2021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3DFEAA6-FC02-4CD7-96C1-31BCEF02494B}" type="slidenum">
              <a:rPr lang="en-US" altLang="en-US"/>
              <a:pPr/>
              <a:t>‹#›</a:t>
            </a:fld>
            <a:endParaRPr lang="en-US" altLang="en-US"/>
          </a:p>
        </p:txBody>
      </p:sp>
    </p:spTree>
    <p:extLst>
      <p:ext uri="{BB962C8B-B14F-4D97-AF65-F5344CB8AC3E}">
        <p14:creationId xmlns:p14="http://schemas.microsoft.com/office/powerpoint/2010/main" val="39353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fld id="{599BAF84-1424-4FAA-B9E5-747DDBF0CA24}" type="datetime1">
              <a:rPr lang="en-US" altLang="en-US" smtClean="0"/>
              <a:t>10/3/2021</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2C41EFE-7C6C-4CC3-B6F2-EF02CEED52B4}" type="slidenum">
              <a:rPr lang="en-US" altLang="en-US"/>
              <a:pPr/>
              <a:t>‹#›</a:t>
            </a:fld>
            <a:endParaRPr lang="en-US" altLang="en-US"/>
          </a:p>
        </p:txBody>
      </p:sp>
    </p:spTree>
    <p:extLst>
      <p:ext uri="{BB962C8B-B14F-4D97-AF65-F5344CB8AC3E}">
        <p14:creationId xmlns:p14="http://schemas.microsoft.com/office/powerpoint/2010/main" val="421224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fld id="{25EF4799-DB8B-4E07-9437-1AA5158A69CF}" type="datetime1">
              <a:rPr lang="en-US" altLang="en-US" smtClean="0"/>
              <a:t>10/3/2021</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D9C846F3-310B-4F78-BBF0-B5C56B4D982E}" type="slidenum">
              <a:rPr lang="en-US" altLang="en-US"/>
              <a:pPr/>
              <a:t>‹#›</a:t>
            </a:fld>
            <a:endParaRPr lang="en-US" altLang="en-US"/>
          </a:p>
        </p:txBody>
      </p:sp>
    </p:spTree>
    <p:extLst>
      <p:ext uri="{BB962C8B-B14F-4D97-AF65-F5344CB8AC3E}">
        <p14:creationId xmlns:p14="http://schemas.microsoft.com/office/powerpoint/2010/main" val="15735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9F559F3-67A4-4DD5-A795-454E3D29C455}" type="datetime1">
              <a:rPr lang="en-US" altLang="en-US" smtClean="0"/>
              <a:t>10/3/2021</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63A8B52A-FA77-4F5F-968C-F58FDB430886}" type="slidenum">
              <a:rPr lang="en-US" altLang="en-US"/>
              <a:pPr/>
              <a:t>‹#›</a:t>
            </a:fld>
            <a:endParaRPr lang="en-US" altLang="en-US"/>
          </a:p>
        </p:txBody>
      </p:sp>
    </p:spTree>
    <p:extLst>
      <p:ext uri="{BB962C8B-B14F-4D97-AF65-F5344CB8AC3E}">
        <p14:creationId xmlns:p14="http://schemas.microsoft.com/office/powerpoint/2010/main" val="256885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EEB5965-3C93-4339-98ED-D94263D509EF}" type="datetime1">
              <a:rPr lang="en-US" altLang="en-US" smtClean="0"/>
              <a:t>10/3/2021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4BE6F8F-8E5B-4DBC-A81E-9E105A3A1C19}" type="slidenum">
              <a:rPr lang="en-US" altLang="en-US"/>
              <a:pPr/>
              <a:t>‹#›</a:t>
            </a:fld>
            <a:endParaRPr lang="en-US" altLang="en-US"/>
          </a:p>
        </p:txBody>
      </p:sp>
    </p:spTree>
    <p:extLst>
      <p:ext uri="{BB962C8B-B14F-4D97-AF65-F5344CB8AC3E}">
        <p14:creationId xmlns:p14="http://schemas.microsoft.com/office/powerpoint/2010/main" val="245367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F0876F5-5BD7-47ED-B92F-D1C30D33148D}" type="datetime1">
              <a:rPr lang="en-US" altLang="en-US" smtClean="0"/>
              <a:t>10/3/2021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Dr. Sandeep Rathor</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6E3AC9F-B73E-4F26-AEC2-B328A84734F6}" type="slidenum">
              <a:rPr lang="en-US" altLang="en-US"/>
              <a:pPr/>
              <a:t>‹#›</a:t>
            </a:fld>
            <a:endParaRPr lang="en-US" altLang="en-US"/>
          </a:p>
        </p:txBody>
      </p:sp>
    </p:spTree>
    <p:extLst>
      <p:ext uri="{BB962C8B-B14F-4D97-AF65-F5344CB8AC3E}">
        <p14:creationId xmlns:p14="http://schemas.microsoft.com/office/powerpoint/2010/main" val="255575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152400" y="1524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3731" name="Rectangle 3"/>
          <p:cNvSpPr>
            <a:spLocks noGrp="1" noChangeArrowheads="1"/>
          </p:cNvSpPr>
          <p:nvPr>
            <p:ph type="body" idx="1"/>
          </p:nvPr>
        </p:nvSpPr>
        <p:spPr bwMode="auto">
          <a:xfrm>
            <a:off x="152400" y="838200"/>
            <a:ext cx="883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52400" y="6553200"/>
            <a:ext cx="19050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latin typeface="Times New Roman" panose="02020603050405020304" pitchFamily="18" charset="0"/>
              </a:defRPr>
            </a:lvl1pPr>
          </a:lstStyle>
          <a:p>
            <a:pPr>
              <a:defRPr/>
            </a:pPr>
            <a:fld id="{4B6F2532-7159-4B5E-921F-3346DE34D1AF}" type="datetime1">
              <a:rPr lang="en-US" altLang="en-US" smtClean="0"/>
              <a:t>10/3/2021</a:t>
            </a:fld>
            <a:endParaRPr lang="en-US" altLang="en-US"/>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latin typeface="Times New Roman" panose="02020603050405020304" pitchFamily="18" charset="0"/>
              </a:defRPr>
            </a:lvl1pPr>
          </a:lstStyle>
          <a:p>
            <a:pPr>
              <a:defRPr/>
            </a:pPr>
            <a:r>
              <a:rPr lang="en-US" altLang="en-US" smtClean="0"/>
              <a:t>Dr. Sandeep Rathor</a:t>
            </a:r>
            <a:endParaRPr lang="en-US" altLang="en-US"/>
          </a:p>
        </p:txBody>
      </p:sp>
      <p:sp>
        <p:nvSpPr>
          <p:cNvPr id="1030" name="Rectangle 6"/>
          <p:cNvSpPr>
            <a:spLocks noGrp="1" noChangeArrowheads="1"/>
          </p:cNvSpPr>
          <p:nvPr>
            <p:ph type="sldNum" sz="quarter" idx="4"/>
          </p:nvPr>
        </p:nvSpPr>
        <p:spPr bwMode="auto">
          <a:xfrm>
            <a:off x="7086600" y="6553200"/>
            <a:ext cx="19050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anose="02020603050405020304" pitchFamily="18" charset="0"/>
              </a:defRPr>
            </a:lvl1pPr>
          </a:lstStyle>
          <a:p>
            <a:fld id="{9767B243-1579-4C0B-94D5-F296E764247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Lst>
  <p:hf hdr="0"/>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omic Sans MS" panose="030F0702030302020204" pitchFamily="66" charset="0"/>
        </a:defRPr>
      </a:lvl2pPr>
      <a:lvl3pPr algn="ctr" rtl="0" eaLnBrk="0" fontAlgn="base" hangingPunct="0">
        <a:spcBef>
          <a:spcPct val="0"/>
        </a:spcBef>
        <a:spcAft>
          <a:spcPct val="0"/>
        </a:spcAft>
        <a:defRPr sz="3600">
          <a:solidFill>
            <a:schemeClr val="tx2"/>
          </a:solidFill>
          <a:latin typeface="Comic Sans MS" panose="030F0702030302020204" pitchFamily="66" charset="0"/>
        </a:defRPr>
      </a:lvl3pPr>
      <a:lvl4pPr algn="ctr" rtl="0" eaLnBrk="0" fontAlgn="base" hangingPunct="0">
        <a:spcBef>
          <a:spcPct val="0"/>
        </a:spcBef>
        <a:spcAft>
          <a:spcPct val="0"/>
        </a:spcAft>
        <a:defRPr sz="3600">
          <a:solidFill>
            <a:schemeClr val="tx2"/>
          </a:solidFill>
          <a:latin typeface="Comic Sans MS" panose="030F0702030302020204" pitchFamily="66" charset="0"/>
        </a:defRPr>
      </a:lvl4pPr>
      <a:lvl5pPr algn="ctr" rtl="0" eaLnBrk="0" fontAlgn="base" hangingPunct="0">
        <a:spcBef>
          <a:spcPct val="0"/>
        </a:spcBef>
        <a:spcAft>
          <a:spcPct val="0"/>
        </a:spcAft>
        <a:defRPr sz="3600">
          <a:solidFill>
            <a:schemeClr val="tx2"/>
          </a:solidFill>
          <a:latin typeface="Comic Sans MS" panose="030F0702030302020204" pitchFamily="66" charset="0"/>
        </a:defRPr>
      </a:lvl5pPr>
      <a:lvl6pPr marL="457200" algn="ctr" rtl="0" eaLnBrk="0" fontAlgn="base" hangingPunct="0">
        <a:spcBef>
          <a:spcPct val="0"/>
        </a:spcBef>
        <a:spcAft>
          <a:spcPct val="0"/>
        </a:spcAft>
        <a:defRPr sz="3600">
          <a:solidFill>
            <a:schemeClr val="tx2"/>
          </a:solidFill>
          <a:latin typeface="Comic Sans MS" panose="030F0702030302020204" pitchFamily="66" charset="0"/>
        </a:defRPr>
      </a:lvl6pPr>
      <a:lvl7pPr marL="914400" algn="ctr" rtl="0" eaLnBrk="0" fontAlgn="base" hangingPunct="0">
        <a:spcBef>
          <a:spcPct val="0"/>
        </a:spcBef>
        <a:spcAft>
          <a:spcPct val="0"/>
        </a:spcAft>
        <a:defRPr sz="3600">
          <a:solidFill>
            <a:schemeClr val="tx2"/>
          </a:solidFill>
          <a:latin typeface="Comic Sans MS" panose="030F0702030302020204" pitchFamily="66" charset="0"/>
        </a:defRPr>
      </a:lvl7pPr>
      <a:lvl8pPr marL="1371600" algn="ctr" rtl="0" eaLnBrk="0" fontAlgn="base" hangingPunct="0">
        <a:spcBef>
          <a:spcPct val="0"/>
        </a:spcBef>
        <a:spcAft>
          <a:spcPct val="0"/>
        </a:spcAft>
        <a:defRPr sz="3600">
          <a:solidFill>
            <a:schemeClr val="tx2"/>
          </a:solidFill>
          <a:latin typeface="Comic Sans MS" panose="030F0702030302020204" pitchFamily="66" charset="0"/>
        </a:defRPr>
      </a:lvl8pPr>
      <a:lvl9pPr marL="1828800" algn="ctr" rtl="0" eaLnBrk="0" fontAlgn="base" hangingPunct="0">
        <a:spcBef>
          <a:spcPct val="0"/>
        </a:spcBef>
        <a:spcAft>
          <a:spcPct val="0"/>
        </a:spcAft>
        <a:defRPr sz="36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4.wmf"/><Relationship Id="rId1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oleObject" Target="../embeddings/oleObject18.bin"/><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20.bin"/><Relationship Id="rId10" Type="http://schemas.openxmlformats.org/officeDocument/2006/relationships/image" Target="../media/image9.wmf"/><Relationship Id="rId19" Type="http://schemas.openxmlformats.org/officeDocument/2006/relationships/oleObject" Target="../embeddings/oleObject22.bin"/><Relationship Id="rId4" Type="http://schemas.openxmlformats.org/officeDocument/2006/relationships/image" Target="../media/image8.wmf"/><Relationship Id="rId9" Type="http://schemas.openxmlformats.org/officeDocument/2006/relationships/oleObject" Target="../embeddings/oleObject16.bin"/><Relationship Id="rId14" Type="http://schemas.openxmlformats.org/officeDocument/2006/relationships/oleObject" Target="../embeddings/oleObject19.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image" Target="../media/image99.wmf"/><Relationship Id="rId3" Type="http://schemas.openxmlformats.org/officeDocument/2006/relationships/oleObject" Target="../embeddings/oleObject559.bin"/><Relationship Id="rId7" Type="http://schemas.openxmlformats.org/officeDocument/2006/relationships/oleObject" Target="../embeddings/oleObject561.bin"/><Relationship Id="rId12" Type="http://schemas.openxmlformats.org/officeDocument/2006/relationships/oleObject" Target="../embeddings/oleObject564.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94.wmf"/><Relationship Id="rId11" Type="http://schemas.openxmlformats.org/officeDocument/2006/relationships/oleObject" Target="../embeddings/oleObject563.bin"/><Relationship Id="rId5" Type="http://schemas.openxmlformats.org/officeDocument/2006/relationships/oleObject" Target="../embeddings/oleObject560.bin"/><Relationship Id="rId10" Type="http://schemas.openxmlformats.org/officeDocument/2006/relationships/image" Target="../media/image98.wmf"/><Relationship Id="rId4" Type="http://schemas.openxmlformats.org/officeDocument/2006/relationships/image" Target="../media/image96.wmf"/><Relationship Id="rId9" Type="http://schemas.openxmlformats.org/officeDocument/2006/relationships/oleObject" Target="../embeddings/oleObject562.bin"/><Relationship Id="rId14" Type="http://schemas.openxmlformats.org/officeDocument/2006/relationships/oleObject" Target="../embeddings/oleObject565.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03.wmf"/><Relationship Id="rId3" Type="http://schemas.openxmlformats.org/officeDocument/2006/relationships/oleObject" Target="../embeddings/oleObject566.bin"/><Relationship Id="rId7" Type="http://schemas.openxmlformats.org/officeDocument/2006/relationships/oleObject" Target="../embeddings/oleObject568.bin"/><Relationship Id="rId12" Type="http://schemas.openxmlformats.org/officeDocument/2006/relationships/oleObject" Target="../embeddings/oleObject571.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95.wmf"/><Relationship Id="rId11" Type="http://schemas.openxmlformats.org/officeDocument/2006/relationships/oleObject" Target="../embeddings/oleObject570.bin"/><Relationship Id="rId5" Type="http://schemas.openxmlformats.org/officeDocument/2006/relationships/oleObject" Target="../embeddings/oleObject567.bin"/><Relationship Id="rId10" Type="http://schemas.openxmlformats.org/officeDocument/2006/relationships/image" Target="../media/image102.wmf"/><Relationship Id="rId4" Type="http://schemas.openxmlformats.org/officeDocument/2006/relationships/image" Target="../media/image100.wmf"/><Relationship Id="rId9" Type="http://schemas.openxmlformats.org/officeDocument/2006/relationships/oleObject" Target="../embeddings/oleObject569.bin"/><Relationship Id="rId14" Type="http://schemas.openxmlformats.org/officeDocument/2006/relationships/oleObject" Target="../embeddings/oleObject572.bin"/></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24.bin"/><Relationship Id="rId4" Type="http://schemas.openxmlformats.org/officeDocument/2006/relationships/image" Target="../media/image8.wmf"/><Relationship Id="rId9" Type="http://schemas.openxmlformats.org/officeDocument/2006/relationships/oleObject" Target="../embeddings/oleObject26.bin"/></Relationships>
</file>

<file path=ppt/slides/_rels/slide1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55.vml"/><Relationship Id="rId5" Type="http://schemas.openxmlformats.org/officeDocument/2006/relationships/image" Target="../media/image104.wmf"/><Relationship Id="rId4" Type="http://schemas.openxmlformats.org/officeDocument/2006/relationships/oleObject" Target="../embeddings/oleObject573.bin"/></Relationships>
</file>

<file path=ppt/slides/_rels/slide1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6.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28.bin"/><Relationship Id="rId4" Type="http://schemas.openxmlformats.org/officeDocument/2006/relationships/image" Target="../media/image8.wmf"/><Relationship Id="rId9" Type="http://schemas.openxmlformats.org/officeDocument/2006/relationships/oleObject" Target="../embeddings/oleObject30.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36.bin"/><Relationship Id="rId5" Type="http://schemas.openxmlformats.org/officeDocument/2006/relationships/oleObject" Target="../embeddings/oleObject32.bin"/><Relationship Id="rId10" Type="http://schemas.openxmlformats.org/officeDocument/2006/relationships/oleObject" Target="../embeddings/oleObject35.bin"/><Relationship Id="rId4" Type="http://schemas.openxmlformats.org/officeDocument/2006/relationships/image" Target="../media/image18.wmf"/><Relationship Id="rId9" Type="http://schemas.openxmlformats.org/officeDocument/2006/relationships/oleObject" Target="../embeddings/oleObject34.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hyperlink" Target="http://en.wikipedia.org/wiki/File:P_np_np-complete_np-hard.svg" TargetMode="Externa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10.wmf"/><Relationship Id="rId17"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44.bin"/><Relationship Id="rId1" Type="http://schemas.openxmlformats.org/officeDocument/2006/relationships/vmlDrawing" Target="../drawings/vmlDrawing8.vml"/><Relationship Id="rId6" Type="http://schemas.openxmlformats.org/officeDocument/2006/relationships/image" Target="../media/image19.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8.wmf"/><Relationship Id="rId4" Type="http://schemas.openxmlformats.org/officeDocument/2006/relationships/image" Target="../media/image18.wmf"/><Relationship Id="rId9" Type="http://schemas.openxmlformats.org/officeDocument/2006/relationships/oleObject" Target="../embeddings/oleObject40.bin"/><Relationship Id="rId14" Type="http://schemas.openxmlformats.org/officeDocument/2006/relationships/image" Target="../media/image9.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52.bin"/><Relationship Id="rId18" Type="http://schemas.openxmlformats.org/officeDocument/2006/relationships/oleObject" Target="../embeddings/oleObject55.bin"/><Relationship Id="rId26" Type="http://schemas.openxmlformats.org/officeDocument/2006/relationships/oleObject" Target="../embeddings/oleObject61.bin"/><Relationship Id="rId3" Type="http://schemas.openxmlformats.org/officeDocument/2006/relationships/oleObject" Target="../embeddings/oleObject45.bin"/><Relationship Id="rId21" Type="http://schemas.openxmlformats.org/officeDocument/2006/relationships/image" Target="../media/image21.wmf"/><Relationship Id="rId34" Type="http://schemas.openxmlformats.org/officeDocument/2006/relationships/oleObject" Target="../embeddings/oleObject67.bin"/><Relationship Id="rId7" Type="http://schemas.openxmlformats.org/officeDocument/2006/relationships/oleObject" Target="../embeddings/oleObject48.bin"/><Relationship Id="rId12" Type="http://schemas.openxmlformats.org/officeDocument/2006/relationships/image" Target="../media/image10.wmf"/><Relationship Id="rId17" Type="http://schemas.openxmlformats.org/officeDocument/2006/relationships/image" Target="../media/image18.wmf"/><Relationship Id="rId25" Type="http://schemas.openxmlformats.org/officeDocument/2006/relationships/oleObject" Target="../embeddings/oleObject60.bin"/><Relationship Id="rId33"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54.bin"/><Relationship Id="rId20" Type="http://schemas.openxmlformats.org/officeDocument/2006/relationships/oleObject" Target="../embeddings/oleObject56.bin"/><Relationship Id="rId29" Type="http://schemas.openxmlformats.org/officeDocument/2006/relationships/oleObject" Target="../embeddings/oleObject64.bin"/><Relationship Id="rId1" Type="http://schemas.openxmlformats.org/officeDocument/2006/relationships/vmlDrawing" Target="../drawings/vmlDrawing9.vml"/><Relationship Id="rId6" Type="http://schemas.openxmlformats.org/officeDocument/2006/relationships/oleObject" Target="../embeddings/oleObject47.bin"/><Relationship Id="rId11" Type="http://schemas.openxmlformats.org/officeDocument/2006/relationships/oleObject" Target="../embeddings/oleObject51.bin"/><Relationship Id="rId24" Type="http://schemas.openxmlformats.org/officeDocument/2006/relationships/oleObject" Target="../embeddings/oleObject59.bin"/><Relationship Id="rId32" Type="http://schemas.openxmlformats.org/officeDocument/2006/relationships/oleObject" Target="../embeddings/oleObject66.bin"/><Relationship Id="rId5" Type="http://schemas.openxmlformats.org/officeDocument/2006/relationships/oleObject" Target="../embeddings/oleObject46.bin"/><Relationship Id="rId15" Type="http://schemas.openxmlformats.org/officeDocument/2006/relationships/oleObject" Target="../embeddings/oleObject53.bin"/><Relationship Id="rId23" Type="http://schemas.openxmlformats.org/officeDocument/2006/relationships/oleObject" Target="../embeddings/oleObject58.bin"/><Relationship Id="rId28" Type="http://schemas.openxmlformats.org/officeDocument/2006/relationships/oleObject" Target="../embeddings/oleObject63.bin"/><Relationship Id="rId10" Type="http://schemas.openxmlformats.org/officeDocument/2006/relationships/image" Target="../media/image8.wmf"/><Relationship Id="rId19" Type="http://schemas.openxmlformats.org/officeDocument/2006/relationships/image" Target="../media/image19.wmf"/><Relationship Id="rId31" Type="http://schemas.openxmlformats.org/officeDocument/2006/relationships/image" Target="../media/image23.wmf"/><Relationship Id="rId4" Type="http://schemas.openxmlformats.org/officeDocument/2006/relationships/image" Target="../media/image4.wmf"/><Relationship Id="rId9" Type="http://schemas.openxmlformats.org/officeDocument/2006/relationships/oleObject" Target="../embeddings/oleObject50.bin"/><Relationship Id="rId14" Type="http://schemas.openxmlformats.org/officeDocument/2006/relationships/image" Target="../media/image9.wmf"/><Relationship Id="rId22" Type="http://schemas.openxmlformats.org/officeDocument/2006/relationships/oleObject" Target="../embeddings/oleObject57.bin"/><Relationship Id="rId27" Type="http://schemas.openxmlformats.org/officeDocument/2006/relationships/oleObject" Target="../embeddings/oleObject62.bin"/><Relationship Id="rId30" Type="http://schemas.openxmlformats.org/officeDocument/2006/relationships/oleObject" Target="../embeddings/oleObject65.bin"/><Relationship Id="rId35" Type="http://schemas.openxmlformats.org/officeDocument/2006/relationships/image" Target="../media/image24.wmf"/><Relationship Id="rId8" Type="http://schemas.openxmlformats.org/officeDocument/2006/relationships/oleObject" Target="../embeddings/oleObject49.bin"/></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75.bin"/><Relationship Id="rId18" Type="http://schemas.openxmlformats.org/officeDocument/2006/relationships/oleObject" Target="../embeddings/oleObject78.bin"/><Relationship Id="rId26" Type="http://schemas.openxmlformats.org/officeDocument/2006/relationships/oleObject" Target="../embeddings/oleObject84.bin"/><Relationship Id="rId3" Type="http://schemas.openxmlformats.org/officeDocument/2006/relationships/oleObject" Target="../embeddings/oleObject68.bin"/><Relationship Id="rId21" Type="http://schemas.openxmlformats.org/officeDocument/2006/relationships/image" Target="../media/image25.wmf"/><Relationship Id="rId34" Type="http://schemas.openxmlformats.org/officeDocument/2006/relationships/oleObject" Target="../embeddings/oleObject90.bin"/><Relationship Id="rId7" Type="http://schemas.openxmlformats.org/officeDocument/2006/relationships/oleObject" Target="../embeddings/oleObject71.bin"/><Relationship Id="rId12" Type="http://schemas.openxmlformats.org/officeDocument/2006/relationships/image" Target="../media/image10.wmf"/><Relationship Id="rId17" Type="http://schemas.openxmlformats.org/officeDocument/2006/relationships/image" Target="../media/image18.wmf"/><Relationship Id="rId25" Type="http://schemas.openxmlformats.org/officeDocument/2006/relationships/oleObject" Target="../embeddings/oleObject83.bin"/><Relationship Id="rId33"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77.bin"/><Relationship Id="rId20" Type="http://schemas.openxmlformats.org/officeDocument/2006/relationships/oleObject" Target="../embeddings/oleObject79.bin"/><Relationship Id="rId29" Type="http://schemas.openxmlformats.org/officeDocument/2006/relationships/oleObject" Target="../embeddings/oleObject87.bin"/><Relationship Id="rId1" Type="http://schemas.openxmlformats.org/officeDocument/2006/relationships/vmlDrawing" Target="../drawings/vmlDrawing10.vml"/><Relationship Id="rId6" Type="http://schemas.openxmlformats.org/officeDocument/2006/relationships/oleObject" Target="../embeddings/oleObject70.bin"/><Relationship Id="rId11" Type="http://schemas.openxmlformats.org/officeDocument/2006/relationships/oleObject" Target="../embeddings/oleObject74.bin"/><Relationship Id="rId24" Type="http://schemas.openxmlformats.org/officeDocument/2006/relationships/oleObject" Target="../embeddings/oleObject82.bin"/><Relationship Id="rId32" Type="http://schemas.openxmlformats.org/officeDocument/2006/relationships/oleObject" Target="../embeddings/oleObject89.bin"/><Relationship Id="rId5" Type="http://schemas.openxmlformats.org/officeDocument/2006/relationships/oleObject" Target="../embeddings/oleObject69.bin"/><Relationship Id="rId15" Type="http://schemas.openxmlformats.org/officeDocument/2006/relationships/oleObject" Target="../embeddings/oleObject76.bin"/><Relationship Id="rId23" Type="http://schemas.openxmlformats.org/officeDocument/2006/relationships/oleObject" Target="../embeddings/oleObject81.bin"/><Relationship Id="rId28" Type="http://schemas.openxmlformats.org/officeDocument/2006/relationships/oleObject" Target="../embeddings/oleObject86.bin"/><Relationship Id="rId10" Type="http://schemas.openxmlformats.org/officeDocument/2006/relationships/image" Target="../media/image8.wmf"/><Relationship Id="rId19" Type="http://schemas.openxmlformats.org/officeDocument/2006/relationships/image" Target="../media/image19.wmf"/><Relationship Id="rId31" Type="http://schemas.openxmlformats.org/officeDocument/2006/relationships/image" Target="../media/image23.wmf"/><Relationship Id="rId4" Type="http://schemas.openxmlformats.org/officeDocument/2006/relationships/image" Target="../media/image4.wmf"/><Relationship Id="rId9" Type="http://schemas.openxmlformats.org/officeDocument/2006/relationships/oleObject" Target="../embeddings/oleObject73.bin"/><Relationship Id="rId14" Type="http://schemas.openxmlformats.org/officeDocument/2006/relationships/image" Target="../media/image9.wmf"/><Relationship Id="rId22" Type="http://schemas.openxmlformats.org/officeDocument/2006/relationships/oleObject" Target="../embeddings/oleObject80.bin"/><Relationship Id="rId27" Type="http://schemas.openxmlformats.org/officeDocument/2006/relationships/oleObject" Target="../embeddings/oleObject85.bin"/><Relationship Id="rId30" Type="http://schemas.openxmlformats.org/officeDocument/2006/relationships/oleObject" Target="../embeddings/oleObject88.bin"/><Relationship Id="rId35" Type="http://schemas.openxmlformats.org/officeDocument/2006/relationships/image" Target="../media/image24.wmf"/><Relationship Id="rId8" Type="http://schemas.openxmlformats.org/officeDocument/2006/relationships/oleObject" Target="../embeddings/oleObject72.bin"/></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98.bin"/><Relationship Id="rId18" Type="http://schemas.openxmlformats.org/officeDocument/2006/relationships/oleObject" Target="../embeddings/oleObject101.bin"/><Relationship Id="rId26" Type="http://schemas.openxmlformats.org/officeDocument/2006/relationships/oleObject" Target="../embeddings/oleObject107.bin"/><Relationship Id="rId3" Type="http://schemas.openxmlformats.org/officeDocument/2006/relationships/oleObject" Target="../embeddings/oleObject91.bin"/><Relationship Id="rId21" Type="http://schemas.openxmlformats.org/officeDocument/2006/relationships/image" Target="../media/image26.wmf"/><Relationship Id="rId34" Type="http://schemas.openxmlformats.org/officeDocument/2006/relationships/image" Target="../media/image22.wmf"/><Relationship Id="rId7" Type="http://schemas.openxmlformats.org/officeDocument/2006/relationships/oleObject" Target="../embeddings/oleObject94.bin"/><Relationship Id="rId12" Type="http://schemas.openxmlformats.org/officeDocument/2006/relationships/image" Target="../media/image10.wmf"/><Relationship Id="rId17" Type="http://schemas.openxmlformats.org/officeDocument/2006/relationships/image" Target="../media/image18.wmf"/><Relationship Id="rId25" Type="http://schemas.openxmlformats.org/officeDocument/2006/relationships/oleObject" Target="../embeddings/oleObject106.bin"/><Relationship Id="rId33" Type="http://schemas.openxmlformats.org/officeDocument/2006/relationships/oleObject" Target="../embeddings/oleObject112.bin"/><Relationship Id="rId2" Type="http://schemas.openxmlformats.org/officeDocument/2006/relationships/slideLayout" Target="../slideLayouts/slideLayout7.xml"/><Relationship Id="rId16" Type="http://schemas.openxmlformats.org/officeDocument/2006/relationships/oleObject" Target="../embeddings/oleObject100.bin"/><Relationship Id="rId20" Type="http://schemas.openxmlformats.org/officeDocument/2006/relationships/oleObject" Target="../embeddings/oleObject102.bin"/><Relationship Id="rId29" Type="http://schemas.openxmlformats.org/officeDocument/2006/relationships/oleObject" Target="../embeddings/oleObject109.bin"/><Relationship Id="rId1" Type="http://schemas.openxmlformats.org/officeDocument/2006/relationships/vmlDrawing" Target="../drawings/vmlDrawing11.vml"/><Relationship Id="rId6" Type="http://schemas.openxmlformats.org/officeDocument/2006/relationships/oleObject" Target="../embeddings/oleObject93.bin"/><Relationship Id="rId11" Type="http://schemas.openxmlformats.org/officeDocument/2006/relationships/oleObject" Target="../embeddings/oleObject97.bin"/><Relationship Id="rId24" Type="http://schemas.openxmlformats.org/officeDocument/2006/relationships/oleObject" Target="../embeddings/oleObject105.bin"/><Relationship Id="rId32" Type="http://schemas.openxmlformats.org/officeDocument/2006/relationships/image" Target="../media/image23.wmf"/><Relationship Id="rId5" Type="http://schemas.openxmlformats.org/officeDocument/2006/relationships/oleObject" Target="../embeddings/oleObject92.bin"/><Relationship Id="rId15" Type="http://schemas.openxmlformats.org/officeDocument/2006/relationships/oleObject" Target="../embeddings/oleObject99.bin"/><Relationship Id="rId23" Type="http://schemas.openxmlformats.org/officeDocument/2006/relationships/oleObject" Target="../embeddings/oleObject104.bin"/><Relationship Id="rId28" Type="http://schemas.openxmlformats.org/officeDocument/2006/relationships/oleObject" Target="../embeddings/oleObject108.bin"/><Relationship Id="rId36" Type="http://schemas.openxmlformats.org/officeDocument/2006/relationships/image" Target="../media/image24.wmf"/><Relationship Id="rId10" Type="http://schemas.openxmlformats.org/officeDocument/2006/relationships/image" Target="../media/image8.wmf"/><Relationship Id="rId19" Type="http://schemas.openxmlformats.org/officeDocument/2006/relationships/image" Target="../media/image19.wmf"/><Relationship Id="rId31" Type="http://schemas.openxmlformats.org/officeDocument/2006/relationships/oleObject" Target="../embeddings/oleObject111.bin"/><Relationship Id="rId4" Type="http://schemas.openxmlformats.org/officeDocument/2006/relationships/image" Target="../media/image4.wmf"/><Relationship Id="rId9" Type="http://schemas.openxmlformats.org/officeDocument/2006/relationships/oleObject" Target="../embeddings/oleObject96.bin"/><Relationship Id="rId14" Type="http://schemas.openxmlformats.org/officeDocument/2006/relationships/image" Target="../media/image9.wmf"/><Relationship Id="rId22" Type="http://schemas.openxmlformats.org/officeDocument/2006/relationships/oleObject" Target="../embeddings/oleObject103.bin"/><Relationship Id="rId27" Type="http://schemas.openxmlformats.org/officeDocument/2006/relationships/image" Target="../media/image27.wmf"/><Relationship Id="rId30" Type="http://schemas.openxmlformats.org/officeDocument/2006/relationships/oleObject" Target="../embeddings/oleObject110.bin"/><Relationship Id="rId35" Type="http://schemas.openxmlformats.org/officeDocument/2006/relationships/oleObject" Target="../embeddings/oleObject113.bin"/><Relationship Id="rId8" Type="http://schemas.openxmlformats.org/officeDocument/2006/relationships/oleObject" Target="../embeddings/oleObject95.bin"/></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19.bin"/><Relationship Id="rId18" Type="http://schemas.openxmlformats.org/officeDocument/2006/relationships/image" Target="../media/image30.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29.wmf"/><Relationship Id="rId17" Type="http://schemas.openxmlformats.org/officeDocument/2006/relationships/oleObject" Target="../embeddings/oleObject123.bin"/><Relationship Id="rId2" Type="http://schemas.openxmlformats.org/officeDocument/2006/relationships/slideLayout" Target="../slideLayouts/slideLayout6.xml"/><Relationship Id="rId16" Type="http://schemas.openxmlformats.org/officeDocument/2006/relationships/oleObject" Target="../embeddings/oleObject122.bin"/><Relationship Id="rId1" Type="http://schemas.openxmlformats.org/officeDocument/2006/relationships/vmlDrawing" Target="../drawings/vmlDrawing12.vml"/><Relationship Id="rId6" Type="http://schemas.openxmlformats.org/officeDocument/2006/relationships/image" Target="../media/image19.w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1.bin"/><Relationship Id="rId10" Type="http://schemas.openxmlformats.org/officeDocument/2006/relationships/image" Target="../media/image28.wmf"/><Relationship Id="rId4" Type="http://schemas.openxmlformats.org/officeDocument/2006/relationships/image" Target="../media/image18.wmf"/><Relationship Id="rId9" Type="http://schemas.openxmlformats.org/officeDocument/2006/relationships/oleObject" Target="../embeddings/oleObject117.bin"/><Relationship Id="rId14" Type="http://schemas.openxmlformats.org/officeDocument/2006/relationships/oleObject" Target="../embeddings/oleObject120.bin"/></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29.bin"/><Relationship Id="rId18" Type="http://schemas.openxmlformats.org/officeDocument/2006/relationships/oleObject" Target="../embeddings/oleObject133.bin"/><Relationship Id="rId26" Type="http://schemas.openxmlformats.org/officeDocument/2006/relationships/oleObject" Target="../embeddings/oleObject138.bin"/><Relationship Id="rId3" Type="http://schemas.openxmlformats.org/officeDocument/2006/relationships/oleObject" Target="../embeddings/oleObject124.bin"/><Relationship Id="rId21" Type="http://schemas.openxmlformats.org/officeDocument/2006/relationships/oleObject" Target="../embeddings/oleObject135.bin"/><Relationship Id="rId7" Type="http://schemas.openxmlformats.org/officeDocument/2006/relationships/oleObject" Target="../embeddings/oleObject126.bin"/><Relationship Id="rId12" Type="http://schemas.openxmlformats.org/officeDocument/2006/relationships/image" Target="../media/image29.wmf"/><Relationship Id="rId17" Type="http://schemas.openxmlformats.org/officeDocument/2006/relationships/oleObject" Target="../embeddings/oleObject132.bin"/><Relationship Id="rId25" Type="http://schemas.openxmlformats.org/officeDocument/2006/relationships/oleObject" Target="../embeddings/oleObject137.bin"/><Relationship Id="rId2" Type="http://schemas.openxmlformats.org/officeDocument/2006/relationships/slideLayout" Target="../slideLayouts/slideLayout6.xml"/><Relationship Id="rId16" Type="http://schemas.openxmlformats.org/officeDocument/2006/relationships/oleObject" Target="../embeddings/oleObject131.bin"/><Relationship Id="rId20" Type="http://schemas.openxmlformats.org/officeDocument/2006/relationships/image" Target="../media/image8.wmf"/><Relationship Id="rId29" Type="http://schemas.openxmlformats.org/officeDocument/2006/relationships/image" Target="../media/image31.wmf"/><Relationship Id="rId1" Type="http://schemas.openxmlformats.org/officeDocument/2006/relationships/vmlDrawing" Target="../drawings/vmlDrawing13.vml"/><Relationship Id="rId6" Type="http://schemas.openxmlformats.org/officeDocument/2006/relationships/image" Target="../media/image19.wmf"/><Relationship Id="rId11" Type="http://schemas.openxmlformats.org/officeDocument/2006/relationships/oleObject" Target="../embeddings/oleObject128.bin"/><Relationship Id="rId24" Type="http://schemas.openxmlformats.org/officeDocument/2006/relationships/image" Target="../media/image9.w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6.bin"/><Relationship Id="rId28" Type="http://schemas.openxmlformats.org/officeDocument/2006/relationships/oleObject" Target="../embeddings/oleObject139.bin"/><Relationship Id="rId10" Type="http://schemas.openxmlformats.org/officeDocument/2006/relationships/image" Target="../media/image28.wmf"/><Relationship Id="rId19" Type="http://schemas.openxmlformats.org/officeDocument/2006/relationships/oleObject" Target="../embeddings/oleObject134.bin"/><Relationship Id="rId4" Type="http://schemas.openxmlformats.org/officeDocument/2006/relationships/image" Target="../media/image18.wmf"/><Relationship Id="rId9" Type="http://schemas.openxmlformats.org/officeDocument/2006/relationships/oleObject" Target="../embeddings/oleObject127.bin"/><Relationship Id="rId14" Type="http://schemas.openxmlformats.org/officeDocument/2006/relationships/image" Target="../media/image4.wmf"/><Relationship Id="rId22" Type="http://schemas.openxmlformats.org/officeDocument/2006/relationships/image" Target="../media/image10.wmf"/><Relationship Id="rId27" Type="http://schemas.openxmlformats.org/officeDocument/2006/relationships/image" Target="../media/image2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oleObject" Target="../embeddings/oleObject147.bin"/><Relationship Id="rId18" Type="http://schemas.openxmlformats.org/officeDocument/2006/relationships/oleObject" Target="../embeddings/oleObject150.bin"/><Relationship Id="rId26" Type="http://schemas.openxmlformats.org/officeDocument/2006/relationships/oleObject" Target="../embeddings/oleObject154.bin"/><Relationship Id="rId3" Type="http://schemas.openxmlformats.org/officeDocument/2006/relationships/oleObject" Target="../embeddings/oleObject140.bin"/><Relationship Id="rId21" Type="http://schemas.openxmlformats.org/officeDocument/2006/relationships/image" Target="../media/image19.wmf"/><Relationship Id="rId7" Type="http://schemas.openxmlformats.org/officeDocument/2006/relationships/oleObject" Target="../embeddings/oleObject143.bin"/><Relationship Id="rId12" Type="http://schemas.openxmlformats.org/officeDocument/2006/relationships/image" Target="../media/image10.wmf"/><Relationship Id="rId17" Type="http://schemas.openxmlformats.org/officeDocument/2006/relationships/image" Target="../media/image22.wmf"/><Relationship Id="rId25"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oleObject" Target="../embeddings/oleObject149.bin"/><Relationship Id="rId20" Type="http://schemas.openxmlformats.org/officeDocument/2006/relationships/oleObject" Target="../embeddings/oleObject151.bin"/><Relationship Id="rId1" Type="http://schemas.openxmlformats.org/officeDocument/2006/relationships/vmlDrawing" Target="../drawings/vmlDrawing14.vml"/><Relationship Id="rId6" Type="http://schemas.openxmlformats.org/officeDocument/2006/relationships/oleObject" Target="../embeddings/oleObject142.bin"/><Relationship Id="rId11" Type="http://schemas.openxmlformats.org/officeDocument/2006/relationships/oleObject" Target="../embeddings/oleObject146.bin"/><Relationship Id="rId24" Type="http://schemas.openxmlformats.org/officeDocument/2006/relationships/oleObject" Target="../embeddings/oleObject153.bin"/><Relationship Id="rId5" Type="http://schemas.openxmlformats.org/officeDocument/2006/relationships/oleObject" Target="../embeddings/oleObject141.bin"/><Relationship Id="rId15" Type="http://schemas.openxmlformats.org/officeDocument/2006/relationships/oleObject" Target="../embeddings/oleObject148.bin"/><Relationship Id="rId23" Type="http://schemas.openxmlformats.org/officeDocument/2006/relationships/image" Target="../media/image21.wmf"/><Relationship Id="rId10" Type="http://schemas.openxmlformats.org/officeDocument/2006/relationships/image" Target="../media/image8.wmf"/><Relationship Id="rId19" Type="http://schemas.openxmlformats.org/officeDocument/2006/relationships/image" Target="../media/image18.wmf"/><Relationship Id="rId4" Type="http://schemas.openxmlformats.org/officeDocument/2006/relationships/image" Target="../media/image4.wmf"/><Relationship Id="rId9" Type="http://schemas.openxmlformats.org/officeDocument/2006/relationships/oleObject" Target="../embeddings/oleObject145.bin"/><Relationship Id="rId14" Type="http://schemas.openxmlformats.org/officeDocument/2006/relationships/image" Target="../media/image9.wmf"/><Relationship Id="rId22" Type="http://schemas.openxmlformats.org/officeDocument/2006/relationships/oleObject" Target="../embeddings/oleObject152.bin"/><Relationship Id="rId27" Type="http://schemas.openxmlformats.org/officeDocument/2006/relationships/image" Target="../media/image2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156.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37.wmf"/><Relationship Id="rId3" Type="http://schemas.openxmlformats.org/officeDocument/2006/relationships/oleObject" Target="../embeddings/oleObject157.bin"/><Relationship Id="rId7" Type="http://schemas.openxmlformats.org/officeDocument/2006/relationships/image" Target="../media/image35.wmf"/><Relationship Id="rId12"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59.bin"/><Relationship Id="rId11" Type="http://schemas.openxmlformats.org/officeDocument/2006/relationships/image" Target="../media/image36.wmf"/><Relationship Id="rId5" Type="http://schemas.openxmlformats.org/officeDocument/2006/relationships/oleObject" Target="../embeddings/oleObject158.bin"/><Relationship Id="rId10" Type="http://schemas.openxmlformats.org/officeDocument/2006/relationships/oleObject" Target="../embeddings/oleObject162.bin"/><Relationship Id="rId4" Type="http://schemas.openxmlformats.org/officeDocument/2006/relationships/image" Target="../media/image8.wmf"/><Relationship Id="rId9" Type="http://schemas.openxmlformats.org/officeDocument/2006/relationships/oleObject" Target="../embeddings/oleObject16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37.wmf"/><Relationship Id="rId3" Type="http://schemas.openxmlformats.org/officeDocument/2006/relationships/oleObject" Target="../embeddings/oleObject164.bin"/><Relationship Id="rId7" Type="http://schemas.openxmlformats.org/officeDocument/2006/relationships/image" Target="../media/image35.wmf"/><Relationship Id="rId12"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66.bin"/><Relationship Id="rId11" Type="http://schemas.openxmlformats.org/officeDocument/2006/relationships/image" Target="../media/image36.wmf"/><Relationship Id="rId5" Type="http://schemas.openxmlformats.org/officeDocument/2006/relationships/oleObject" Target="../embeddings/oleObject165.bin"/><Relationship Id="rId10" Type="http://schemas.openxmlformats.org/officeDocument/2006/relationships/oleObject" Target="../embeddings/oleObject169.bin"/><Relationship Id="rId4" Type="http://schemas.openxmlformats.org/officeDocument/2006/relationships/image" Target="../media/image8.wmf"/><Relationship Id="rId9" Type="http://schemas.openxmlformats.org/officeDocument/2006/relationships/oleObject" Target="../embeddings/oleObject16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oleObject" Target="../embeddings/oleObject167.bin"/><Relationship Id="rId3" Type="http://schemas.openxmlformats.org/officeDocument/2006/relationships/oleObject" Target="../embeddings/oleObject171.bin"/><Relationship Id="rId7" Type="http://schemas.openxmlformats.org/officeDocument/2006/relationships/image" Target="../media/image36.wmf"/><Relationship Id="rId12"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73.bin"/><Relationship Id="rId11" Type="http://schemas.openxmlformats.org/officeDocument/2006/relationships/image" Target="../media/image8.wmf"/><Relationship Id="rId5" Type="http://schemas.openxmlformats.org/officeDocument/2006/relationships/oleObject" Target="../embeddings/oleObject172.bin"/><Relationship Id="rId10" Type="http://schemas.openxmlformats.org/officeDocument/2006/relationships/oleObject" Target="../embeddings/oleObject164.bin"/><Relationship Id="rId4" Type="http://schemas.openxmlformats.org/officeDocument/2006/relationships/image" Target="../media/image35.wmf"/><Relationship Id="rId9" Type="http://schemas.openxmlformats.org/officeDocument/2006/relationships/image" Target="../media/image3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oleObject" Target="../embeddings/oleObject167.bin"/><Relationship Id="rId3" Type="http://schemas.openxmlformats.org/officeDocument/2006/relationships/oleObject" Target="../embeddings/oleObject175.bin"/><Relationship Id="rId7" Type="http://schemas.openxmlformats.org/officeDocument/2006/relationships/image" Target="../media/image36.wmf"/><Relationship Id="rId12"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77.bin"/><Relationship Id="rId11" Type="http://schemas.openxmlformats.org/officeDocument/2006/relationships/image" Target="../media/image8.wmf"/><Relationship Id="rId5" Type="http://schemas.openxmlformats.org/officeDocument/2006/relationships/oleObject" Target="../embeddings/oleObject176.bin"/><Relationship Id="rId10" Type="http://schemas.openxmlformats.org/officeDocument/2006/relationships/oleObject" Target="../embeddings/oleObject164.bin"/><Relationship Id="rId4" Type="http://schemas.openxmlformats.org/officeDocument/2006/relationships/image" Target="../media/image35.wmf"/><Relationship Id="rId9" Type="http://schemas.openxmlformats.org/officeDocument/2006/relationships/image" Target="../media/image37.wmf"/></Relationships>
</file>

<file path=ppt/slides/_rels/slide2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165.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5.wmf"/><Relationship Id="rId11" Type="http://schemas.openxmlformats.org/officeDocument/2006/relationships/oleObject" Target="../embeddings/oleObject164.bin"/><Relationship Id="rId5" Type="http://schemas.openxmlformats.org/officeDocument/2006/relationships/oleObject" Target="../embeddings/oleObject180.bin"/><Relationship Id="rId10" Type="http://schemas.openxmlformats.org/officeDocument/2006/relationships/image" Target="../media/image37.wmf"/><Relationship Id="rId4" Type="http://schemas.openxmlformats.org/officeDocument/2006/relationships/image" Target="../media/image38.wmf"/><Relationship Id="rId9" Type="http://schemas.openxmlformats.org/officeDocument/2006/relationships/oleObject" Target="../embeddings/oleObject182.bin"/><Relationship Id="rId14" Type="http://schemas.openxmlformats.org/officeDocument/2006/relationships/oleObject" Target="../embeddings/oleObject167.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36.wmf"/><Relationship Id="rId11" Type="http://schemas.openxmlformats.org/officeDocument/2006/relationships/oleObject" Target="../embeddings/oleObject187.bin"/><Relationship Id="rId5" Type="http://schemas.openxmlformats.org/officeDocument/2006/relationships/oleObject" Target="../embeddings/oleObject184.bin"/><Relationship Id="rId10" Type="http://schemas.openxmlformats.org/officeDocument/2006/relationships/image" Target="../media/image23.wmf"/><Relationship Id="rId4" Type="http://schemas.openxmlformats.org/officeDocument/2006/relationships/image" Target="../media/image35.wmf"/><Relationship Id="rId9" Type="http://schemas.openxmlformats.org/officeDocument/2006/relationships/oleObject" Target="../embeddings/oleObject186.bin"/><Relationship Id="rId14" Type="http://schemas.openxmlformats.org/officeDocument/2006/relationships/oleObject" Target="../embeddings/oleObject189.bin"/></Relationships>
</file>

<file path=ppt/slides/_rels/slide3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36.w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23.wmf"/><Relationship Id="rId4" Type="http://schemas.openxmlformats.org/officeDocument/2006/relationships/image" Target="../media/image35.wmf"/><Relationship Id="rId9" Type="http://schemas.openxmlformats.org/officeDocument/2006/relationships/oleObject" Target="../embeddings/oleObject193.bin"/><Relationship Id="rId14" Type="http://schemas.openxmlformats.org/officeDocument/2006/relationships/oleObject" Target="../embeddings/oleObject19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36.wmf"/><Relationship Id="rId11" Type="http://schemas.openxmlformats.org/officeDocument/2006/relationships/oleObject" Target="../embeddings/oleObject201.bin"/><Relationship Id="rId5" Type="http://schemas.openxmlformats.org/officeDocument/2006/relationships/oleObject" Target="../embeddings/oleObject198.bin"/><Relationship Id="rId10" Type="http://schemas.openxmlformats.org/officeDocument/2006/relationships/image" Target="../media/image35.wmf"/><Relationship Id="rId4" Type="http://schemas.openxmlformats.org/officeDocument/2006/relationships/image" Target="../media/image39.wmf"/><Relationship Id="rId9" Type="http://schemas.openxmlformats.org/officeDocument/2006/relationships/oleObject" Target="../embeddings/oleObject200.bin"/></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210.bin"/><Relationship Id="rId18" Type="http://schemas.openxmlformats.org/officeDocument/2006/relationships/oleObject" Target="../embeddings/oleObject213.bin"/><Relationship Id="rId26" Type="http://schemas.openxmlformats.org/officeDocument/2006/relationships/oleObject" Target="../embeddings/oleObject219.bin"/><Relationship Id="rId3" Type="http://schemas.openxmlformats.org/officeDocument/2006/relationships/oleObject" Target="../embeddings/oleObject204.bin"/><Relationship Id="rId21" Type="http://schemas.openxmlformats.org/officeDocument/2006/relationships/oleObject" Target="../embeddings/oleObject215.bin"/><Relationship Id="rId7" Type="http://schemas.openxmlformats.org/officeDocument/2006/relationships/oleObject" Target="../embeddings/oleObject206.bin"/><Relationship Id="rId12" Type="http://schemas.openxmlformats.org/officeDocument/2006/relationships/oleObject" Target="../embeddings/oleObject209.bin"/><Relationship Id="rId17" Type="http://schemas.openxmlformats.org/officeDocument/2006/relationships/oleObject" Target="../embeddings/oleObject212.bin"/><Relationship Id="rId25"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oleObject" Target="../embeddings/oleObject214.bin"/><Relationship Id="rId29" Type="http://schemas.openxmlformats.org/officeDocument/2006/relationships/oleObject" Target="../embeddings/oleObject221.bin"/><Relationship Id="rId1" Type="http://schemas.openxmlformats.org/officeDocument/2006/relationships/vmlDrawing" Target="../drawings/vmlDrawing26.vml"/><Relationship Id="rId6" Type="http://schemas.openxmlformats.org/officeDocument/2006/relationships/image" Target="../media/image35.wmf"/><Relationship Id="rId11" Type="http://schemas.openxmlformats.org/officeDocument/2006/relationships/oleObject" Target="../embeddings/oleObject208.bin"/><Relationship Id="rId24" Type="http://schemas.openxmlformats.org/officeDocument/2006/relationships/oleObject" Target="../embeddings/oleObject217.bin"/><Relationship Id="rId5" Type="http://schemas.openxmlformats.org/officeDocument/2006/relationships/oleObject" Target="../embeddings/oleObject205.bin"/><Relationship Id="rId15" Type="http://schemas.openxmlformats.org/officeDocument/2006/relationships/oleObject" Target="../embeddings/oleObject211.bin"/><Relationship Id="rId23" Type="http://schemas.openxmlformats.org/officeDocument/2006/relationships/image" Target="../media/image55.wmf"/><Relationship Id="rId28" Type="http://schemas.openxmlformats.org/officeDocument/2006/relationships/oleObject" Target="../embeddings/oleObject220.bin"/><Relationship Id="rId10" Type="http://schemas.openxmlformats.org/officeDocument/2006/relationships/image" Target="../media/image51.wmf"/><Relationship Id="rId19" Type="http://schemas.openxmlformats.org/officeDocument/2006/relationships/image" Target="../media/image54.wmf"/><Relationship Id="rId4" Type="http://schemas.openxmlformats.org/officeDocument/2006/relationships/image" Target="../media/image49.wmf"/><Relationship Id="rId9" Type="http://schemas.openxmlformats.org/officeDocument/2006/relationships/oleObject" Target="../embeddings/oleObject207.bin"/><Relationship Id="rId14" Type="http://schemas.openxmlformats.org/officeDocument/2006/relationships/image" Target="../media/image52.wmf"/><Relationship Id="rId22" Type="http://schemas.openxmlformats.org/officeDocument/2006/relationships/oleObject" Target="../embeddings/oleObject216.bin"/><Relationship Id="rId27" Type="http://schemas.openxmlformats.org/officeDocument/2006/relationships/image" Target="../media/image56.wmf"/><Relationship Id="rId30" Type="http://schemas.openxmlformats.org/officeDocument/2006/relationships/oleObject" Target="../embeddings/oleObject222.bin"/></Relationships>
</file>

<file path=ppt/slides/_rels/slide53.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28.bin"/><Relationship Id="rId18" Type="http://schemas.openxmlformats.org/officeDocument/2006/relationships/oleObject" Target="../embeddings/oleObject231.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57.wmf"/><Relationship Id="rId17" Type="http://schemas.openxmlformats.org/officeDocument/2006/relationships/oleObject" Target="../embeddings/oleObject230.bin"/><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27.vml"/><Relationship Id="rId6" Type="http://schemas.openxmlformats.org/officeDocument/2006/relationships/image" Target="../media/image37.wmf"/><Relationship Id="rId11" Type="http://schemas.openxmlformats.org/officeDocument/2006/relationships/oleObject" Target="../embeddings/oleObject227.bin"/><Relationship Id="rId5" Type="http://schemas.openxmlformats.org/officeDocument/2006/relationships/oleObject" Target="../embeddings/oleObject224.bin"/><Relationship Id="rId15" Type="http://schemas.openxmlformats.org/officeDocument/2006/relationships/oleObject" Target="../embeddings/oleObject229.bin"/><Relationship Id="rId10" Type="http://schemas.openxmlformats.org/officeDocument/2006/relationships/image" Target="../media/image28.wmf"/><Relationship Id="rId19" Type="http://schemas.openxmlformats.org/officeDocument/2006/relationships/image" Target="../media/image48.wmf"/><Relationship Id="rId4" Type="http://schemas.openxmlformats.org/officeDocument/2006/relationships/image" Target="../media/image35.wmf"/><Relationship Id="rId9" Type="http://schemas.openxmlformats.org/officeDocument/2006/relationships/oleObject" Target="../embeddings/oleObject226.bin"/><Relationship Id="rId14" Type="http://schemas.openxmlformats.org/officeDocument/2006/relationships/image" Target="../media/image58.wmf"/></Relationships>
</file>

<file path=ppt/slides/_rels/slide54.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237.bin"/><Relationship Id="rId18" Type="http://schemas.openxmlformats.org/officeDocument/2006/relationships/image" Target="../media/image62.wmf"/><Relationship Id="rId26" Type="http://schemas.openxmlformats.org/officeDocument/2006/relationships/oleObject" Target="../embeddings/oleObject246.bin"/><Relationship Id="rId3" Type="http://schemas.openxmlformats.org/officeDocument/2006/relationships/oleObject" Target="../embeddings/oleObject232.bin"/><Relationship Id="rId21" Type="http://schemas.openxmlformats.org/officeDocument/2006/relationships/oleObject" Target="../embeddings/oleObject242.bin"/><Relationship Id="rId7" Type="http://schemas.openxmlformats.org/officeDocument/2006/relationships/oleObject" Target="../embeddings/oleObject234.bin"/><Relationship Id="rId12" Type="http://schemas.openxmlformats.org/officeDocument/2006/relationships/image" Target="../media/image50.wmf"/><Relationship Id="rId17" Type="http://schemas.openxmlformats.org/officeDocument/2006/relationships/oleObject" Target="../embeddings/oleObject240.bin"/><Relationship Id="rId25" Type="http://schemas.openxmlformats.org/officeDocument/2006/relationships/oleObject" Target="../embeddings/oleObject245.bin"/><Relationship Id="rId2" Type="http://schemas.openxmlformats.org/officeDocument/2006/relationships/slideLayout" Target="../slideLayouts/slideLayout7.xml"/><Relationship Id="rId16" Type="http://schemas.openxmlformats.org/officeDocument/2006/relationships/oleObject" Target="../embeddings/oleObject239.bin"/><Relationship Id="rId20" Type="http://schemas.openxmlformats.org/officeDocument/2006/relationships/image" Target="../media/image63.wmf"/><Relationship Id="rId1" Type="http://schemas.openxmlformats.org/officeDocument/2006/relationships/vmlDrawing" Target="../drawings/vmlDrawing28.vml"/><Relationship Id="rId6" Type="http://schemas.openxmlformats.org/officeDocument/2006/relationships/image" Target="../media/image61.wmf"/><Relationship Id="rId11" Type="http://schemas.openxmlformats.org/officeDocument/2006/relationships/oleObject" Target="../embeddings/oleObject236.bin"/><Relationship Id="rId24" Type="http://schemas.openxmlformats.org/officeDocument/2006/relationships/oleObject" Target="../embeddings/oleObject244.bin"/><Relationship Id="rId5" Type="http://schemas.openxmlformats.org/officeDocument/2006/relationships/oleObject" Target="../embeddings/oleObject233.bin"/><Relationship Id="rId15" Type="http://schemas.openxmlformats.org/officeDocument/2006/relationships/oleObject" Target="../embeddings/oleObject238.bin"/><Relationship Id="rId23" Type="http://schemas.openxmlformats.org/officeDocument/2006/relationships/oleObject" Target="../embeddings/oleObject243.bin"/><Relationship Id="rId28" Type="http://schemas.openxmlformats.org/officeDocument/2006/relationships/image" Target="../media/image64.wmf"/><Relationship Id="rId10" Type="http://schemas.openxmlformats.org/officeDocument/2006/relationships/image" Target="../media/image35.wmf"/><Relationship Id="rId19" Type="http://schemas.openxmlformats.org/officeDocument/2006/relationships/oleObject" Target="../embeddings/oleObject241.bin"/><Relationship Id="rId4" Type="http://schemas.openxmlformats.org/officeDocument/2006/relationships/image" Target="../media/image60.wmf"/><Relationship Id="rId9" Type="http://schemas.openxmlformats.org/officeDocument/2006/relationships/oleObject" Target="../embeddings/oleObject235.bin"/><Relationship Id="rId14" Type="http://schemas.openxmlformats.org/officeDocument/2006/relationships/image" Target="../media/image51.wmf"/><Relationship Id="rId22" Type="http://schemas.openxmlformats.org/officeDocument/2006/relationships/image" Target="../media/image59.wmf"/><Relationship Id="rId27" Type="http://schemas.openxmlformats.org/officeDocument/2006/relationships/oleObject" Target="../embeddings/oleObject247.bin"/></Relationships>
</file>

<file path=ppt/slides/_rels/slide55.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37.wmf"/><Relationship Id="rId18" Type="http://schemas.openxmlformats.org/officeDocument/2006/relationships/oleObject" Target="../embeddings/oleObject256.bin"/><Relationship Id="rId26" Type="http://schemas.openxmlformats.org/officeDocument/2006/relationships/oleObject" Target="../embeddings/oleObject261.bin"/><Relationship Id="rId3" Type="http://schemas.openxmlformats.org/officeDocument/2006/relationships/oleObject" Target="../embeddings/oleObject248.bin"/><Relationship Id="rId21" Type="http://schemas.openxmlformats.org/officeDocument/2006/relationships/image" Target="../media/image58.wmf"/><Relationship Id="rId7" Type="http://schemas.openxmlformats.org/officeDocument/2006/relationships/oleObject" Target="../embeddings/oleObject250.bin"/><Relationship Id="rId12" Type="http://schemas.openxmlformats.org/officeDocument/2006/relationships/oleObject" Target="../embeddings/oleObject253.bin"/><Relationship Id="rId17" Type="http://schemas.openxmlformats.org/officeDocument/2006/relationships/image" Target="../media/image28.wmf"/><Relationship Id="rId25" Type="http://schemas.openxmlformats.org/officeDocument/2006/relationships/oleObject" Target="../embeddings/oleObject260.bin"/><Relationship Id="rId2" Type="http://schemas.openxmlformats.org/officeDocument/2006/relationships/slideLayout" Target="../slideLayouts/slideLayout7.xml"/><Relationship Id="rId16" Type="http://schemas.openxmlformats.org/officeDocument/2006/relationships/oleObject" Target="../embeddings/oleObject255.bin"/><Relationship Id="rId20" Type="http://schemas.openxmlformats.org/officeDocument/2006/relationships/oleObject" Target="../embeddings/oleObject257.bin"/><Relationship Id="rId1" Type="http://schemas.openxmlformats.org/officeDocument/2006/relationships/vmlDrawing" Target="../drawings/vmlDrawing29.vml"/><Relationship Id="rId6" Type="http://schemas.openxmlformats.org/officeDocument/2006/relationships/image" Target="../media/image35.wmf"/><Relationship Id="rId11" Type="http://schemas.openxmlformats.org/officeDocument/2006/relationships/oleObject" Target="../embeddings/oleObject252.bin"/><Relationship Id="rId24" Type="http://schemas.openxmlformats.org/officeDocument/2006/relationships/oleObject" Target="../embeddings/oleObject259.bin"/><Relationship Id="rId5" Type="http://schemas.openxmlformats.org/officeDocument/2006/relationships/oleObject" Target="../embeddings/oleObject249.bin"/><Relationship Id="rId15" Type="http://schemas.openxmlformats.org/officeDocument/2006/relationships/image" Target="../media/image24.wmf"/><Relationship Id="rId23" Type="http://schemas.openxmlformats.org/officeDocument/2006/relationships/image" Target="../media/image59.wmf"/><Relationship Id="rId10" Type="http://schemas.openxmlformats.org/officeDocument/2006/relationships/image" Target="../media/image51.wmf"/><Relationship Id="rId19" Type="http://schemas.openxmlformats.org/officeDocument/2006/relationships/image" Target="../media/image57.wmf"/><Relationship Id="rId4" Type="http://schemas.openxmlformats.org/officeDocument/2006/relationships/image" Target="../media/image49.wmf"/><Relationship Id="rId9" Type="http://schemas.openxmlformats.org/officeDocument/2006/relationships/oleObject" Target="../embeddings/oleObject251.bin"/><Relationship Id="rId14" Type="http://schemas.openxmlformats.org/officeDocument/2006/relationships/oleObject" Target="../embeddings/oleObject254.bin"/><Relationship Id="rId22" Type="http://schemas.openxmlformats.org/officeDocument/2006/relationships/oleObject" Target="../embeddings/oleObject258.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65.bin"/><Relationship Id="rId13" Type="http://schemas.openxmlformats.org/officeDocument/2006/relationships/oleObject" Target="../embeddings/oleObject268.bin"/><Relationship Id="rId18" Type="http://schemas.openxmlformats.org/officeDocument/2006/relationships/oleObject" Target="../embeddings/oleObject271.bin"/><Relationship Id="rId26" Type="http://schemas.openxmlformats.org/officeDocument/2006/relationships/oleObject" Target="../embeddings/oleObject276.bin"/><Relationship Id="rId3" Type="http://schemas.openxmlformats.org/officeDocument/2006/relationships/oleObject" Target="../embeddings/oleObject262.bin"/><Relationship Id="rId21" Type="http://schemas.openxmlformats.org/officeDocument/2006/relationships/image" Target="../media/image51.wmf"/><Relationship Id="rId7" Type="http://schemas.openxmlformats.org/officeDocument/2006/relationships/oleObject" Target="../embeddings/oleObject264.bin"/><Relationship Id="rId12" Type="http://schemas.openxmlformats.org/officeDocument/2006/relationships/image" Target="../media/image57.wmf"/><Relationship Id="rId17" Type="http://schemas.openxmlformats.org/officeDocument/2006/relationships/image" Target="../media/image49.wmf"/><Relationship Id="rId25"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70.bin"/><Relationship Id="rId20" Type="http://schemas.openxmlformats.org/officeDocument/2006/relationships/oleObject" Target="../embeddings/oleObject272.bin"/><Relationship Id="rId29" Type="http://schemas.openxmlformats.org/officeDocument/2006/relationships/image" Target="../media/image59.wmf"/><Relationship Id="rId1" Type="http://schemas.openxmlformats.org/officeDocument/2006/relationships/vmlDrawing" Target="../drawings/vmlDrawing30.vml"/><Relationship Id="rId6" Type="http://schemas.openxmlformats.org/officeDocument/2006/relationships/image" Target="../media/image35.wmf"/><Relationship Id="rId11" Type="http://schemas.openxmlformats.org/officeDocument/2006/relationships/oleObject" Target="../embeddings/oleObject267.bin"/><Relationship Id="rId24" Type="http://schemas.openxmlformats.org/officeDocument/2006/relationships/oleObject" Target="../embeddings/oleObject275.bin"/><Relationship Id="rId5" Type="http://schemas.openxmlformats.org/officeDocument/2006/relationships/oleObject" Target="../embeddings/oleObject263.bin"/><Relationship Id="rId15" Type="http://schemas.openxmlformats.org/officeDocument/2006/relationships/oleObject" Target="../embeddings/oleObject269.bin"/><Relationship Id="rId23" Type="http://schemas.openxmlformats.org/officeDocument/2006/relationships/oleObject" Target="../embeddings/oleObject274.bin"/><Relationship Id="rId28" Type="http://schemas.openxmlformats.org/officeDocument/2006/relationships/oleObject" Target="../embeddings/oleObject277.bin"/><Relationship Id="rId10" Type="http://schemas.openxmlformats.org/officeDocument/2006/relationships/image" Target="../media/image37.wmf"/><Relationship Id="rId19" Type="http://schemas.openxmlformats.org/officeDocument/2006/relationships/image" Target="../media/image50.wmf"/><Relationship Id="rId4" Type="http://schemas.openxmlformats.org/officeDocument/2006/relationships/image" Target="../media/image4.wmf"/><Relationship Id="rId9" Type="http://schemas.openxmlformats.org/officeDocument/2006/relationships/oleObject" Target="../embeddings/oleObject266.bin"/><Relationship Id="rId14" Type="http://schemas.openxmlformats.org/officeDocument/2006/relationships/image" Target="../media/image58.wmf"/><Relationship Id="rId22" Type="http://schemas.openxmlformats.org/officeDocument/2006/relationships/oleObject" Target="../embeddings/oleObject273.bin"/><Relationship Id="rId27" Type="http://schemas.openxmlformats.org/officeDocument/2006/relationships/image" Target="../media/image28.wmf"/></Relationships>
</file>

<file path=ppt/slides/_rels/slide5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4.wmf"/><Relationship Id="rId18" Type="http://schemas.openxmlformats.org/officeDocument/2006/relationships/image" Target="../media/image50.wmf"/><Relationship Id="rId26" Type="http://schemas.openxmlformats.org/officeDocument/2006/relationships/oleObject" Target="../embeddings/oleObject292.bin"/><Relationship Id="rId3" Type="http://schemas.openxmlformats.org/officeDocument/2006/relationships/oleObject" Target="../embeddings/oleObject278.bin"/><Relationship Id="rId21" Type="http://schemas.openxmlformats.org/officeDocument/2006/relationships/oleObject" Target="../embeddings/oleObject288.bin"/><Relationship Id="rId7" Type="http://schemas.openxmlformats.org/officeDocument/2006/relationships/oleObject" Target="../embeddings/oleObject280.bin"/><Relationship Id="rId12" Type="http://schemas.openxmlformats.org/officeDocument/2006/relationships/oleObject" Target="../embeddings/oleObject283.bin"/><Relationship Id="rId17" Type="http://schemas.openxmlformats.org/officeDocument/2006/relationships/oleObject" Target="../embeddings/oleObject286.bin"/><Relationship Id="rId25"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85.bin"/><Relationship Id="rId20" Type="http://schemas.openxmlformats.org/officeDocument/2006/relationships/image" Target="../media/image51.wmf"/><Relationship Id="rId29" Type="http://schemas.openxmlformats.org/officeDocument/2006/relationships/image" Target="../media/image59.wmf"/><Relationship Id="rId1" Type="http://schemas.openxmlformats.org/officeDocument/2006/relationships/vmlDrawing" Target="../drawings/vmlDrawing31.vml"/><Relationship Id="rId6" Type="http://schemas.openxmlformats.org/officeDocument/2006/relationships/image" Target="../media/image37.wmf"/><Relationship Id="rId11" Type="http://schemas.openxmlformats.org/officeDocument/2006/relationships/oleObject" Target="../embeddings/oleObject282.bin"/><Relationship Id="rId24" Type="http://schemas.openxmlformats.org/officeDocument/2006/relationships/oleObject" Target="../embeddings/oleObject291.bin"/><Relationship Id="rId5" Type="http://schemas.openxmlformats.org/officeDocument/2006/relationships/oleObject" Target="../embeddings/oleObject279.bin"/><Relationship Id="rId15" Type="http://schemas.openxmlformats.org/officeDocument/2006/relationships/image" Target="../media/image49.wmf"/><Relationship Id="rId23" Type="http://schemas.openxmlformats.org/officeDocument/2006/relationships/oleObject" Target="../embeddings/oleObject290.bin"/><Relationship Id="rId28" Type="http://schemas.openxmlformats.org/officeDocument/2006/relationships/oleObject" Target="../embeddings/oleObject293.bin"/><Relationship Id="rId10" Type="http://schemas.openxmlformats.org/officeDocument/2006/relationships/image" Target="../media/image58.wmf"/><Relationship Id="rId19" Type="http://schemas.openxmlformats.org/officeDocument/2006/relationships/oleObject" Target="../embeddings/oleObject287.bin"/><Relationship Id="rId4" Type="http://schemas.openxmlformats.org/officeDocument/2006/relationships/image" Target="../media/image35.wmf"/><Relationship Id="rId9" Type="http://schemas.openxmlformats.org/officeDocument/2006/relationships/oleObject" Target="../embeddings/oleObject281.bin"/><Relationship Id="rId14" Type="http://schemas.openxmlformats.org/officeDocument/2006/relationships/oleObject" Target="../embeddings/oleObject284.bin"/><Relationship Id="rId22" Type="http://schemas.openxmlformats.org/officeDocument/2006/relationships/oleObject" Target="../embeddings/oleObject289.bin"/><Relationship Id="rId27" Type="http://schemas.openxmlformats.org/officeDocument/2006/relationships/image" Target="../media/image28.wmf"/></Relationships>
</file>

<file path=ppt/slides/_rels/slide58.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4.wmf"/><Relationship Id="rId18" Type="http://schemas.openxmlformats.org/officeDocument/2006/relationships/oleObject" Target="../embeddings/oleObject303.bin"/><Relationship Id="rId26" Type="http://schemas.openxmlformats.org/officeDocument/2006/relationships/image" Target="../media/image28.wmf"/><Relationship Id="rId3" Type="http://schemas.openxmlformats.org/officeDocument/2006/relationships/oleObject" Target="../embeddings/oleObject294.bin"/><Relationship Id="rId21" Type="http://schemas.openxmlformats.org/officeDocument/2006/relationships/oleObject" Target="../embeddings/oleObject305.bin"/><Relationship Id="rId7" Type="http://schemas.openxmlformats.org/officeDocument/2006/relationships/oleObject" Target="../embeddings/oleObject296.bin"/><Relationship Id="rId12" Type="http://schemas.openxmlformats.org/officeDocument/2006/relationships/oleObject" Target="../embeddings/oleObject299.bin"/><Relationship Id="rId17" Type="http://schemas.openxmlformats.org/officeDocument/2006/relationships/image" Target="../media/image50.wmf"/><Relationship Id="rId25" Type="http://schemas.openxmlformats.org/officeDocument/2006/relationships/oleObject" Target="../embeddings/oleObject308.bin"/><Relationship Id="rId2" Type="http://schemas.openxmlformats.org/officeDocument/2006/relationships/slideLayout" Target="../slideLayouts/slideLayout7.xml"/><Relationship Id="rId16" Type="http://schemas.openxmlformats.org/officeDocument/2006/relationships/oleObject" Target="../embeddings/oleObject302.bin"/><Relationship Id="rId20" Type="http://schemas.openxmlformats.org/officeDocument/2006/relationships/oleObject" Target="../embeddings/oleObject304.bin"/><Relationship Id="rId1" Type="http://schemas.openxmlformats.org/officeDocument/2006/relationships/vmlDrawing" Target="../drawings/vmlDrawing32.vml"/><Relationship Id="rId6" Type="http://schemas.openxmlformats.org/officeDocument/2006/relationships/image" Target="../media/image37.wmf"/><Relationship Id="rId11" Type="http://schemas.openxmlformats.org/officeDocument/2006/relationships/oleObject" Target="../embeddings/oleObject298.bin"/><Relationship Id="rId24" Type="http://schemas.openxmlformats.org/officeDocument/2006/relationships/image" Target="../media/image24.wmf"/><Relationship Id="rId5" Type="http://schemas.openxmlformats.org/officeDocument/2006/relationships/oleObject" Target="../embeddings/oleObject295.bin"/><Relationship Id="rId15" Type="http://schemas.openxmlformats.org/officeDocument/2006/relationships/oleObject" Target="../embeddings/oleObject301.bin"/><Relationship Id="rId23" Type="http://schemas.openxmlformats.org/officeDocument/2006/relationships/oleObject" Target="../embeddings/oleObject307.bin"/><Relationship Id="rId28" Type="http://schemas.openxmlformats.org/officeDocument/2006/relationships/image" Target="../media/image59.wmf"/><Relationship Id="rId10" Type="http://schemas.openxmlformats.org/officeDocument/2006/relationships/image" Target="../media/image58.wmf"/><Relationship Id="rId19" Type="http://schemas.openxmlformats.org/officeDocument/2006/relationships/image" Target="../media/image51.wmf"/><Relationship Id="rId4" Type="http://schemas.openxmlformats.org/officeDocument/2006/relationships/image" Target="../media/image35.wmf"/><Relationship Id="rId9" Type="http://schemas.openxmlformats.org/officeDocument/2006/relationships/oleObject" Target="../embeddings/oleObject297.bin"/><Relationship Id="rId14" Type="http://schemas.openxmlformats.org/officeDocument/2006/relationships/oleObject" Target="../embeddings/oleObject300.bin"/><Relationship Id="rId22" Type="http://schemas.openxmlformats.org/officeDocument/2006/relationships/oleObject" Target="../embeddings/oleObject306.bin"/><Relationship Id="rId27" Type="http://schemas.openxmlformats.org/officeDocument/2006/relationships/oleObject" Target="../embeddings/oleObject309.bin"/></Relationships>
</file>

<file path=ppt/slides/_rels/slide59.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4.wmf"/><Relationship Id="rId18" Type="http://schemas.openxmlformats.org/officeDocument/2006/relationships/image" Target="../media/image51.wmf"/><Relationship Id="rId26" Type="http://schemas.openxmlformats.org/officeDocument/2006/relationships/image" Target="../media/image28.wmf"/><Relationship Id="rId3" Type="http://schemas.openxmlformats.org/officeDocument/2006/relationships/oleObject" Target="../embeddings/oleObject310.bin"/><Relationship Id="rId21" Type="http://schemas.openxmlformats.org/officeDocument/2006/relationships/oleObject" Target="../embeddings/oleObject321.bin"/><Relationship Id="rId7" Type="http://schemas.openxmlformats.org/officeDocument/2006/relationships/oleObject" Target="../embeddings/oleObject312.bin"/><Relationship Id="rId12" Type="http://schemas.openxmlformats.org/officeDocument/2006/relationships/oleObject" Target="../embeddings/oleObject315.bin"/><Relationship Id="rId17" Type="http://schemas.openxmlformats.org/officeDocument/2006/relationships/oleObject" Target="../embeddings/oleObject318.bin"/><Relationship Id="rId25" Type="http://schemas.openxmlformats.org/officeDocument/2006/relationships/oleObject" Target="../embeddings/oleObject324.bin"/><Relationship Id="rId2" Type="http://schemas.openxmlformats.org/officeDocument/2006/relationships/slideLayout" Target="../slideLayouts/slideLayout7.xml"/><Relationship Id="rId16" Type="http://schemas.openxmlformats.org/officeDocument/2006/relationships/image" Target="../media/image50.wmf"/><Relationship Id="rId20" Type="http://schemas.openxmlformats.org/officeDocument/2006/relationships/oleObject" Target="../embeddings/oleObject320.bin"/><Relationship Id="rId1" Type="http://schemas.openxmlformats.org/officeDocument/2006/relationships/vmlDrawing" Target="../drawings/vmlDrawing33.vml"/><Relationship Id="rId6" Type="http://schemas.openxmlformats.org/officeDocument/2006/relationships/image" Target="../media/image37.wmf"/><Relationship Id="rId11" Type="http://schemas.openxmlformats.org/officeDocument/2006/relationships/oleObject" Target="../embeddings/oleObject314.bin"/><Relationship Id="rId24" Type="http://schemas.openxmlformats.org/officeDocument/2006/relationships/image" Target="../media/image24.wmf"/><Relationship Id="rId5" Type="http://schemas.openxmlformats.org/officeDocument/2006/relationships/oleObject" Target="../embeddings/oleObject311.bin"/><Relationship Id="rId15" Type="http://schemas.openxmlformats.org/officeDocument/2006/relationships/oleObject" Target="../embeddings/oleObject317.bin"/><Relationship Id="rId23" Type="http://schemas.openxmlformats.org/officeDocument/2006/relationships/oleObject" Target="../embeddings/oleObject323.bin"/><Relationship Id="rId28" Type="http://schemas.openxmlformats.org/officeDocument/2006/relationships/image" Target="../media/image59.wmf"/><Relationship Id="rId10" Type="http://schemas.openxmlformats.org/officeDocument/2006/relationships/image" Target="../media/image58.wmf"/><Relationship Id="rId19" Type="http://schemas.openxmlformats.org/officeDocument/2006/relationships/oleObject" Target="../embeddings/oleObject319.bin"/><Relationship Id="rId4" Type="http://schemas.openxmlformats.org/officeDocument/2006/relationships/image" Target="../media/image35.wmf"/><Relationship Id="rId9" Type="http://schemas.openxmlformats.org/officeDocument/2006/relationships/oleObject" Target="../embeddings/oleObject313.bin"/><Relationship Id="rId14" Type="http://schemas.openxmlformats.org/officeDocument/2006/relationships/oleObject" Target="../embeddings/oleObject316.bin"/><Relationship Id="rId22" Type="http://schemas.openxmlformats.org/officeDocument/2006/relationships/oleObject" Target="../embeddings/oleObject322.bin"/><Relationship Id="rId27" Type="http://schemas.openxmlformats.org/officeDocument/2006/relationships/oleObject" Target="../embeddings/oleObject32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331.bin"/><Relationship Id="rId18" Type="http://schemas.openxmlformats.org/officeDocument/2006/relationships/image" Target="../media/image50.wmf"/><Relationship Id="rId26" Type="http://schemas.openxmlformats.org/officeDocument/2006/relationships/oleObject" Target="../embeddings/oleObject340.bin"/><Relationship Id="rId3" Type="http://schemas.openxmlformats.org/officeDocument/2006/relationships/oleObject" Target="../embeddings/oleObject326.bin"/><Relationship Id="rId21" Type="http://schemas.openxmlformats.org/officeDocument/2006/relationships/oleObject" Target="../embeddings/oleObject336.bin"/><Relationship Id="rId7" Type="http://schemas.openxmlformats.org/officeDocument/2006/relationships/oleObject" Target="../embeddings/oleObject328.bin"/><Relationship Id="rId12" Type="http://schemas.openxmlformats.org/officeDocument/2006/relationships/image" Target="../media/image59.wmf"/><Relationship Id="rId17" Type="http://schemas.openxmlformats.org/officeDocument/2006/relationships/oleObject" Target="../embeddings/oleObject334.bin"/><Relationship Id="rId25"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333.bin"/><Relationship Id="rId20" Type="http://schemas.openxmlformats.org/officeDocument/2006/relationships/image" Target="../media/image51.wmf"/><Relationship Id="rId1" Type="http://schemas.openxmlformats.org/officeDocument/2006/relationships/vmlDrawing" Target="../drawings/vmlDrawing34.vml"/><Relationship Id="rId6" Type="http://schemas.openxmlformats.org/officeDocument/2006/relationships/image" Target="../media/image37.wmf"/><Relationship Id="rId11" Type="http://schemas.openxmlformats.org/officeDocument/2006/relationships/oleObject" Target="../embeddings/oleObject330.bin"/><Relationship Id="rId24" Type="http://schemas.openxmlformats.org/officeDocument/2006/relationships/oleObject" Target="../embeddings/oleObject339.bin"/><Relationship Id="rId5" Type="http://schemas.openxmlformats.org/officeDocument/2006/relationships/oleObject" Target="../embeddings/oleObject327.bin"/><Relationship Id="rId15" Type="http://schemas.openxmlformats.org/officeDocument/2006/relationships/image" Target="../media/image4.wmf"/><Relationship Id="rId23" Type="http://schemas.openxmlformats.org/officeDocument/2006/relationships/oleObject" Target="../embeddings/oleObject338.bin"/><Relationship Id="rId28" Type="http://schemas.openxmlformats.org/officeDocument/2006/relationships/oleObject" Target="../embeddings/oleObject341.bin"/><Relationship Id="rId10" Type="http://schemas.openxmlformats.org/officeDocument/2006/relationships/image" Target="../media/image58.wmf"/><Relationship Id="rId19" Type="http://schemas.openxmlformats.org/officeDocument/2006/relationships/oleObject" Target="../embeddings/oleObject335.bin"/><Relationship Id="rId4" Type="http://schemas.openxmlformats.org/officeDocument/2006/relationships/image" Target="../media/image35.wmf"/><Relationship Id="rId9" Type="http://schemas.openxmlformats.org/officeDocument/2006/relationships/oleObject" Target="../embeddings/oleObject329.bin"/><Relationship Id="rId14" Type="http://schemas.openxmlformats.org/officeDocument/2006/relationships/oleObject" Target="../embeddings/oleObject332.bin"/><Relationship Id="rId22" Type="http://schemas.openxmlformats.org/officeDocument/2006/relationships/oleObject" Target="../embeddings/oleObject337.bin"/><Relationship Id="rId27" Type="http://schemas.openxmlformats.org/officeDocument/2006/relationships/image" Target="../media/image28.wmf"/></Relationships>
</file>

<file path=ppt/slides/_rels/slide6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347.bin"/><Relationship Id="rId18" Type="http://schemas.openxmlformats.org/officeDocument/2006/relationships/image" Target="../media/image59.wmf"/><Relationship Id="rId26" Type="http://schemas.openxmlformats.org/officeDocument/2006/relationships/image" Target="../media/image51.wmf"/><Relationship Id="rId3" Type="http://schemas.openxmlformats.org/officeDocument/2006/relationships/oleObject" Target="../embeddings/oleObject342.bin"/><Relationship Id="rId21" Type="http://schemas.openxmlformats.org/officeDocument/2006/relationships/image" Target="../media/image4.wmf"/><Relationship Id="rId7" Type="http://schemas.openxmlformats.org/officeDocument/2006/relationships/oleObject" Target="../embeddings/oleObject344.bin"/><Relationship Id="rId12" Type="http://schemas.openxmlformats.org/officeDocument/2006/relationships/image" Target="../media/image65.wmf"/><Relationship Id="rId17" Type="http://schemas.openxmlformats.org/officeDocument/2006/relationships/oleObject" Target="../embeddings/oleObject349.bin"/><Relationship Id="rId25" Type="http://schemas.openxmlformats.org/officeDocument/2006/relationships/oleObject" Target="../embeddings/oleObject354.bin"/><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oleObject" Target="../embeddings/oleObject351.bin"/><Relationship Id="rId29" Type="http://schemas.openxmlformats.org/officeDocument/2006/relationships/oleObject" Target="../embeddings/oleObject357.bin"/><Relationship Id="rId1" Type="http://schemas.openxmlformats.org/officeDocument/2006/relationships/vmlDrawing" Target="../drawings/vmlDrawing35.vml"/><Relationship Id="rId6" Type="http://schemas.openxmlformats.org/officeDocument/2006/relationships/image" Target="../media/image37.wmf"/><Relationship Id="rId11" Type="http://schemas.openxmlformats.org/officeDocument/2006/relationships/oleObject" Target="../embeddings/oleObject346.bin"/><Relationship Id="rId24" Type="http://schemas.openxmlformats.org/officeDocument/2006/relationships/image" Target="../media/image50.wmf"/><Relationship Id="rId5" Type="http://schemas.openxmlformats.org/officeDocument/2006/relationships/oleObject" Target="../embeddings/oleObject343.bin"/><Relationship Id="rId15" Type="http://schemas.openxmlformats.org/officeDocument/2006/relationships/oleObject" Target="../embeddings/oleObject348.bin"/><Relationship Id="rId23" Type="http://schemas.openxmlformats.org/officeDocument/2006/relationships/oleObject" Target="../embeddings/oleObject353.bin"/><Relationship Id="rId28" Type="http://schemas.openxmlformats.org/officeDocument/2006/relationships/oleObject" Target="../embeddings/oleObject356.bin"/><Relationship Id="rId10" Type="http://schemas.openxmlformats.org/officeDocument/2006/relationships/image" Target="../media/image28.wmf"/><Relationship Id="rId19" Type="http://schemas.openxmlformats.org/officeDocument/2006/relationships/oleObject" Target="../embeddings/oleObject350.bin"/><Relationship Id="rId4" Type="http://schemas.openxmlformats.org/officeDocument/2006/relationships/image" Target="../media/image35.wmf"/><Relationship Id="rId9" Type="http://schemas.openxmlformats.org/officeDocument/2006/relationships/oleObject" Target="../embeddings/oleObject345.bin"/><Relationship Id="rId14" Type="http://schemas.openxmlformats.org/officeDocument/2006/relationships/image" Target="../media/image57.wmf"/><Relationship Id="rId22" Type="http://schemas.openxmlformats.org/officeDocument/2006/relationships/oleObject" Target="../embeddings/oleObject352.bin"/><Relationship Id="rId27" Type="http://schemas.openxmlformats.org/officeDocument/2006/relationships/oleObject" Target="../embeddings/oleObject355.bin"/><Relationship Id="rId30" Type="http://schemas.openxmlformats.org/officeDocument/2006/relationships/oleObject" Target="../embeddings/oleObject358.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62.bin"/><Relationship Id="rId3" Type="http://schemas.openxmlformats.org/officeDocument/2006/relationships/oleObject" Target="../embeddings/oleObject359.bin"/><Relationship Id="rId7" Type="http://schemas.openxmlformats.org/officeDocument/2006/relationships/oleObject" Target="../embeddings/oleObject36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1.wmf"/><Relationship Id="rId5" Type="http://schemas.openxmlformats.org/officeDocument/2006/relationships/oleObject" Target="../embeddings/oleObject360.bin"/><Relationship Id="rId4" Type="http://schemas.openxmlformats.org/officeDocument/2006/relationships/image" Target="../media/image50.wmf"/></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363.bin"/><Relationship Id="rId7" Type="http://schemas.openxmlformats.org/officeDocument/2006/relationships/oleObject" Target="../embeddings/oleObject365.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62.wmf"/><Relationship Id="rId5" Type="http://schemas.openxmlformats.org/officeDocument/2006/relationships/oleObject" Target="../embeddings/oleObject364.bin"/><Relationship Id="rId4" Type="http://schemas.openxmlformats.org/officeDocument/2006/relationships/image" Target="../media/image68.wmf"/><Relationship Id="rId9" Type="http://schemas.openxmlformats.org/officeDocument/2006/relationships/oleObject" Target="../embeddings/oleObject366.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67.bin"/><Relationship Id="rId2" Type="http://schemas.openxmlformats.org/officeDocument/2006/relationships/slideLayout" Target="../slideLayouts/slideLayout13.xml"/><Relationship Id="rId1" Type="http://schemas.openxmlformats.org/officeDocument/2006/relationships/vmlDrawing" Target="../drawings/vmlDrawing38.vml"/><Relationship Id="rId4" Type="http://schemas.openxmlformats.org/officeDocument/2006/relationships/image" Target="../media/image70.wmf"/></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8.bin"/><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image" Target="../media/image73.png"/><Relationship Id="rId4" Type="http://schemas.openxmlformats.org/officeDocument/2006/relationships/image" Target="../media/image72.wmf"/></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375.bin"/><Relationship Id="rId18" Type="http://schemas.openxmlformats.org/officeDocument/2006/relationships/oleObject" Target="../embeddings/oleObject379.bin"/><Relationship Id="rId3" Type="http://schemas.openxmlformats.org/officeDocument/2006/relationships/image" Target="../media/image76.png"/><Relationship Id="rId21" Type="http://schemas.openxmlformats.org/officeDocument/2006/relationships/oleObject" Target="../embeddings/oleObject382.bin"/><Relationship Id="rId7" Type="http://schemas.openxmlformats.org/officeDocument/2006/relationships/oleObject" Target="../embeddings/oleObject371.bin"/><Relationship Id="rId12" Type="http://schemas.openxmlformats.org/officeDocument/2006/relationships/oleObject" Target="../embeddings/oleObject374.bin"/><Relationship Id="rId17" Type="http://schemas.openxmlformats.org/officeDocument/2006/relationships/oleObject" Target="../embeddings/oleObject378.bin"/><Relationship Id="rId2" Type="http://schemas.openxmlformats.org/officeDocument/2006/relationships/slideLayout" Target="../slideLayouts/slideLayout12.xml"/><Relationship Id="rId16" Type="http://schemas.openxmlformats.org/officeDocument/2006/relationships/image" Target="../media/image75.wmf"/><Relationship Id="rId20" Type="http://schemas.openxmlformats.org/officeDocument/2006/relationships/oleObject" Target="../embeddings/oleObject381.bin"/><Relationship Id="rId1" Type="http://schemas.openxmlformats.org/officeDocument/2006/relationships/vmlDrawing" Target="../drawings/vmlDrawing40.vml"/><Relationship Id="rId6" Type="http://schemas.openxmlformats.org/officeDocument/2006/relationships/oleObject" Target="../embeddings/oleObject370.bin"/><Relationship Id="rId11" Type="http://schemas.openxmlformats.org/officeDocument/2006/relationships/image" Target="../media/image74.wmf"/><Relationship Id="rId5" Type="http://schemas.openxmlformats.org/officeDocument/2006/relationships/image" Target="../media/image4.wmf"/><Relationship Id="rId15" Type="http://schemas.openxmlformats.org/officeDocument/2006/relationships/oleObject" Target="../embeddings/oleObject377.bin"/><Relationship Id="rId10" Type="http://schemas.openxmlformats.org/officeDocument/2006/relationships/oleObject" Target="../embeddings/oleObject373.bin"/><Relationship Id="rId19" Type="http://schemas.openxmlformats.org/officeDocument/2006/relationships/oleObject" Target="../embeddings/oleObject380.bin"/><Relationship Id="rId4" Type="http://schemas.openxmlformats.org/officeDocument/2006/relationships/oleObject" Target="../embeddings/oleObject369.bin"/><Relationship Id="rId9" Type="http://schemas.openxmlformats.org/officeDocument/2006/relationships/oleObject" Target="../embeddings/oleObject372.bin"/><Relationship Id="rId14" Type="http://schemas.openxmlformats.org/officeDocument/2006/relationships/oleObject" Target="../embeddings/oleObject376.bin"/><Relationship Id="rId22" Type="http://schemas.openxmlformats.org/officeDocument/2006/relationships/oleObject" Target="../embeddings/oleObject38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3" Type="http://schemas.openxmlformats.org/officeDocument/2006/relationships/oleObject" Target="../embeddings/oleObject391.bin"/><Relationship Id="rId18" Type="http://schemas.openxmlformats.org/officeDocument/2006/relationships/oleObject" Target="../embeddings/oleObject395.bin"/><Relationship Id="rId26" Type="http://schemas.openxmlformats.org/officeDocument/2006/relationships/oleObject" Target="../embeddings/oleObject402.bin"/><Relationship Id="rId39" Type="http://schemas.openxmlformats.org/officeDocument/2006/relationships/image" Target="../media/image22.wmf"/><Relationship Id="rId21" Type="http://schemas.openxmlformats.org/officeDocument/2006/relationships/oleObject" Target="../embeddings/oleObject398.bin"/><Relationship Id="rId34" Type="http://schemas.openxmlformats.org/officeDocument/2006/relationships/oleObject" Target="../embeddings/oleObject410.bin"/><Relationship Id="rId42" Type="http://schemas.openxmlformats.org/officeDocument/2006/relationships/oleObject" Target="../embeddings/oleObject416.bin"/><Relationship Id="rId7" Type="http://schemas.openxmlformats.org/officeDocument/2006/relationships/image" Target="../media/image8.wmf"/><Relationship Id="rId2" Type="http://schemas.openxmlformats.org/officeDocument/2006/relationships/slideLayout" Target="../slideLayouts/slideLayout7.xml"/><Relationship Id="rId16" Type="http://schemas.openxmlformats.org/officeDocument/2006/relationships/oleObject" Target="../embeddings/oleObject393.bin"/><Relationship Id="rId29" Type="http://schemas.openxmlformats.org/officeDocument/2006/relationships/oleObject" Target="../embeddings/oleObject405.bin"/><Relationship Id="rId1" Type="http://schemas.openxmlformats.org/officeDocument/2006/relationships/vmlDrawing" Target="../drawings/vmlDrawing41.vml"/><Relationship Id="rId6" Type="http://schemas.openxmlformats.org/officeDocument/2006/relationships/oleObject" Target="../embeddings/oleObject386.bin"/><Relationship Id="rId11" Type="http://schemas.openxmlformats.org/officeDocument/2006/relationships/oleObject" Target="../embeddings/oleObject389.bin"/><Relationship Id="rId24" Type="http://schemas.openxmlformats.org/officeDocument/2006/relationships/oleObject" Target="../embeddings/oleObject401.bin"/><Relationship Id="rId32" Type="http://schemas.openxmlformats.org/officeDocument/2006/relationships/oleObject" Target="../embeddings/oleObject408.bin"/><Relationship Id="rId37" Type="http://schemas.openxmlformats.org/officeDocument/2006/relationships/oleObject" Target="../embeddings/oleObject413.bin"/><Relationship Id="rId40" Type="http://schemas.openxmlformats.org/officeDocument/2006/relationships/oleObject" Target="../embeddings/oleObject415.bin"/><Relationship Id="rId45" Type="http://schemas.openxmlformats.org/officeDocument/2006/relationships/image" Target="../media/image77.wmf"/><Relationship Id="rId5" Type="http://schemas.openxmlformats.org/officeDocument/2006/relationships/oleObject" Target="../embeddings/oleObject385.bin"/><Relationship Id="rId15" Type="http://schemas.openxmlformats.org/officeDocument/2006/relationships/image" Target="../media/image75.wmf"/><Relationship Id="rId23" Type="http://schemas.openxmlformats.org/officeDocument/2006/relationships/oleObject" Target="../embeddings/oleObject400.bin"/><Relationship Id="rId28" Type="http://schemas.openxmlformats.org/officeDocument/2006/relationships/oleObject" Target="../embeddings/oleObject404.bin"/><Relationship Id="rId36" Type="http://schemas.openxmlformats.org/officeDocument/2006/relationships/oleObject" Target="../embeddings/oleObject412.bin"/><Relationship Id="rId10" Type="http://schemas.openxmlformats.org/officeDocument/2006/relationships/image" Target="../media/image74.wmf"/><Relationship Id="rId19" Type="http://schemas.openxmlformats.org/officeDocument/2006/relationships/oleObject" Target="../embeddings/oleObject396.bin"/><Relationship Id="rId31" Type="http://schemas.openxmlformats.org/officeDocument/2006/relationships/oleObject" Target="../embeddings/oleObject407.bin"/><Relationship Id="rId44" Type="http://schemas.openxmlformats.org/officeDocument/2006/relationships/oleObject" Target="../embeddings/oleObject418.bin"/><Relationship Id="rId4" Type="http://schemas.openxmlformats.org/officeDocument/2006/relationships/image" Target="../media/image4.wmf"/><Relationship Id="rId9" Type="http://schemas.openxmlformats.org/officeDocument/2006/relationships/oleObject" Target="../embeddings/oleObject388.bin"/><Relationship Id="rId14" Type="http://schemas.openxmlformats.org/officeDocument/2006/relationships/oleObject" Target="../embeddings/oleObject392.bin"/><Relationship Id="rId22" Type="http://schemas.openxmlformats.org/officeDocument/2006/relationships/oleObject" Target="../embeddings/oleObject399.bin"/><Relationship Id="rId27" Type="http://schemas.openxmlformats.org/officeDocument/2006/relationships/oleObject" Target="../embeddings/oleObject403.bin"/><Relationship Id="rId30" Type="http://schemas.openxmlformats.org/officeDocument/2006/relationships/oleObject" Target="../embeddings/oleObject406.bin"/><Relationship Id="rId35" Type="http://schemas.openxmlformats.org/officeDocument/2006/relationships/oleObject" Target="../embeddings/oleObject411.bin"/><Relationship Id="rId43" Type="http://schemas.openxmlformats.org/officeDocument/2006/relationships/oleObject" Target="../embeddings/oleObject417.bin"/><Relationship Id="rId8" Type="http://schemas.openxmlformats.org/officeDocument/2006/relationships/oleObject" Target="../embeddings/oleObject387.bin"/><Relationship Id="rId3" Type="http://schemas.openxmlformats.org/officeDocument/2006/relationships/oleObject" Target="../embeddings/oleObject384.bin"/><Relationship Id="rId12" Type="http://schemas.openxmlformats.org/officeDocument/2006/relationships/oleObject" Target="../embeddings/oleObject390.bin"/><Relationship Id="rId17" Type="http://schemas.openxmlformats.org/officeDocument/2006/relationships/oleObject" Target="../embeddings/oleObject394.bin"/><Relationship Id="rId25" Type="http://schemas.openxmlformats.org/officeDocument/2006/relationships/image" Target="../media/image23.wmf"/><Relationship Id="rId33" Type="http://schemas.openxmlformats.org/officeDocument/2006/relationships/oleObject" Target="../embeddings/oleObject409.bin"/><Relationship Id="rId38" Type="http://schemas.openxmlformats.org/officeDocument/2006/relationships/oleObject" Target="../embeddings/oleObject414.bin"/><Relationship Id="rId20" Type="http://schemas.openxmlformats.org/officeDocument/2006/relationships/oleObject" Target="../embeddings/oleObject397.bin"/><Relationship Id="rId41" Type="http://schemas.openxmlformats.org/officeDocument/2006/relationships/image" Target="../media/image24.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22.bin"/><Relationship Id="rId13" Type="http://schemas.openxmlformats.org/officeDocument/2006/relationships/oleObject" Target="../embeddings/oleObject425.bin"/><Relationship Id="rId18" Type="http://schemas.openxmlformats.org/officeDocument/2006/relationships/oleObject" Target="../embeddings/oleObject428.bin"/><Relationship Id="rId3" Type="http://schemas.openxmlformats.org/officeDocument/2006/relationships/oleObject" Target="../embeddings/oleObject419.bin"/><Relationship Id="rId7" Type="http://schemas.openxmlformats.org/officeDocument/2006/relationships/image" Target="../media/image8.wmf"/><Relationship Id="rId12" Type="http://schemas.openxmlformats.org/officeDocument/2006/relationships/oleObject" Target="../embeddings/oleObject424.bin"/><Relationship Id="rId17" Type="http://schemas.openxmlformats.org/officeDocument/2006/relationships/image" Target="../media/image15.wmf"/><Relationship Id="rId2" Type="http://schemas.openxmlformats.org/officeDocument/2006/relationships/slideLayout" Target="../slideLayouts/slideLayout6.xml"/><Relationship Id="rId16" Type="http://schemas.openxmlformats.org/officeDocument/2006/relationships/oleObject" Target="../embeddings/oleObject427.bin"/><Relationship Id="rId1" Type="http://schemas.openxmlformats.org/officeDocument/2006/relationships/vmlDrawing" Target="../drawings/vmlDrawing42.vml"/><Relationship Id="rId6" Type="http://schemas.openxmlformats.org/officeDocument/2006/relationships/oleObject" Target="../embeddings/oleObject421.bin"/><Relationship Id="rId11" Type="http://schemas.openxmlformats.org/officeDocument/2006/relationships/image" Target="../media/image74.wmf"/><Relationship Id="rId5" Type="http://schemas.openxmlformats.org/officeDocument/2006/relationships/oleObject" Target="../embeddings/oleObject420.bin"/><Relationship Id="rId15" Type="http://schemas.openxmlformats.org/officeDocument/2006/relationships/image" Target="../media/image79.wmf"/><Relationship Id="rId10" Type="http://schemas.openxmlformats.org/officeDocument/2006/relationships/oleObject" Target="../embeddings/oleObject423.bin"/><Relationship Id="rId19"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3.wmf"/><Relationship Id="rId14" Type="http://schemas.openxmlformats.org/officeDocument/2006/relationships/oleObject" Target="../embeddings/oleObject426.bin"/></Relationships>
</file>

<file path=ppt/slides/_rels/slide7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433.bin"/><Relationship Id="rId13" Type="http://schemas.openxmlformats.org/officeDocument/2006/relationships/image" Target="../media/image81.wmf"/><Relationship Id="rId18" Type="http://schemas.openxmlformats.org/officeDocument/2006/relationships/oleObject" Target="../embeddings/oleObject440.bin"/><Relationship Id="rId3" Type="http://schemas.openxmlformats.org/officeDocument/2006/relationships/oleObject" Target="../embeddings/oleObject429.bin"/><Relationship Id="rId21" Type="http://schemas.openxmlformats.org/officeDocument/2006/relationships/oleObject" Target="../embeddings/oleObject442.bin"/><Relationship Id="rId7" Type="http://schemas.openxmlformats.org/officeDocument/2006/relationships/oleObject" Target="../embeddings/oleObject432.bin"/><Relationship Id="rId12" Type="http://schemas.openxmlformats.org/officeDocument/2006/relationships/oleObject" Target="../embeddings/oleObject436.bin"/><Relationship Id="rId17" Type="http://schemas.openxmlformats.org/officeDocument/2006/relationships/oleObject" Target="../embeddings/oleObject439.bin"/><Relationship Id="rId2" Type="http://schemas.openxmlformats.org/officeDocument/2006/relationships/slideLayout" Target="../slideLayouts/slideLayout7.xml"/><Relationship Id="rId16" Type="http://schemas.openxmlformats.org/officeDocument/2006/relationships/oleObject" Target="../embeddings/oleObject438.bin"/><Relationship Id="rId20" Type="http://schemas.openxmlformats.org/officeDocument/2006/relationships/oleObject" Target="../embeddings/oleObject441.bin"/><Relationship Id="rId1" Type="http://schemas.openxmlformats.org/officeDocument/2006/relationships/vmlDrawing" Target="../drawings/vmlDrawing43.vml"/><Relationship Id="rId6" Type="http://schemas.openxmlformats.org/officeDocument/2006/relationships/oleObject" Target="../embeddings/oleObject431.bin"/><Relationship Id="rId11" Type="http://schemas.openxmlformats.org/officeDocument/2006/relationships/image" Target="../media/image23.wmf"/><Relationship Id="rId5" Type="http://schemas.openxmlformats.org/officeDocument/2006/relationships/oleObject" Target="../embeddings/oleObject430.bin"/><Relationship Id="rId15" Type="http://schemas.openxmlformats.org/officeDocument/2006/relationships/image" Target="../media/image8.wmf"/><Relationship Id="rId10" Type="http://schemas.openxmlformats.org/officeDocument/2006/relationships/oleObject" Target="../embeddings/oleObject435.bin"/><Relationship Id="rId19" Type="http://schemas.openxmlformats.org/officeDocument/2006/relationships/image" Target="../media/image82.wmf"/><Relationship Id="rId4" Type="http://schemas.openxmlformats.org/officeDocument/2006/relationships/image" Target="../media/image4.wmf"/><Relationship Id="rId9" Type="http://schemas.openxmlformats.org/officeDocument/2006/relationships/oleObject" Target="../embeddings/oleObject434.bin"/><Relationship Id="rId14" Type="http://schemas.openxmlformats.org/officeDocument/2006/relationships/oleObject" Target="../embeddings/oleObject437.bin"/><Relationship Id="rId22" Type="http://schemas.openxmlformats.org/officeDocument/2006/relationships/image" Target="../media/image74.wmf"/></Relationships>
</file>

<file path=ppt/slides/_rels/slide76.xml.rels><?xml version="1.0" encoding="UTF-8" standalone="yes"?>
<Relationships xmlns="http://schemas.openxmlformats.org/package/2006/relationships"><Relationship Id="rId13" Type="http://schemas.openxmlformats.org/officeDocument/2006/relationships/image" Target="../media/image81.wmf"/><Relationship Id="rId18" Type="http://schemas.openxmlformats.org/officeDocument/2006/relationships/oleObject" Target="../embeddings/oleObject454.bin"/><Relationship Id="rId26" Type="http://schemas.openxmlformats.org/officeDocument/2006/relationships/image" Target="../media/image24.wmf"/><Relationship Id="rId39" Type="http://schemas.openxmlformats.org/officeDocument/2006/relationships/oleObject" Target="../embeddings/oleObject470.bin"/><Relationship Id="rId21" Type="http://schemas.openxmlformats.org/officeDocument/2006/relationships/oleObject" Target="../embeddings/oleObject456.bin"/><Relationship Id="rId34" Type="http://schemas.openxmlformats.org/officeDocument/2006/relationships/oleObject" Target="../embeddings/oleObject465.bin"/><Relationship Id="rId42" Type="http://schemas.openxmlformats.org/officeDocument/2006/relationships/oleObject" Target="../embeddings/oleObject473.bin"/><Relationship Id="rId7" Type="http://schemas.openxmlformats.org/officeDocument/2006/relationships/oleObject" Target="../embeddings/oleObject446.bin"/><Relationship Id="rId2" Type="http://schemas.openxmlformats.org/officeDocument/2006/relationships/slideLayout" Target="../slideLayouts/slideLayout7.xml"/><Relationship Id="rId16" Type="http://schemas.openxmlformats.org/officeDocument/2006/relationships/oleObject" Target="../embeddings/oleObject452.bin"/><Relationship Id="rId20" Type="http://schemas.openxmlformats.org/officeDocument/2006/relationships/oleObject" Target="../embeddings/oleObject455.bin"/><Relationship Id="rId29" Type="http://schemas.openxmlformats.org/officeDocument/2006/relationships/oleObject" Target="../embeddings/oleObject460.bin"/><Relationship Id="rId41" Type="http://schemas.openxmlformats.org/officeDocument/2006/relationships/oleObject" Target="../embeddings/oleObject472.bin"/><Relationship Id="rId1" Type="http://schemas.openxmlformats.org/officeDocument/2006/relationships/vmlDrawing" Target="../drawings/vmlDrawing44.vml"/><Relationship Id="rId6" Type="http://schemas.openxmlformats.org/officeDocument/2006/relationships/oleObject" Target="../embeddings/oleObject445.bin"/><Relationship Id="rId11" Type="http://schemas.openxmlformats.org/officeDocument/2006/relationships/image" Target="../media/image23.wmf"/><Relationship Id="rId24" Type="http://schemas.openxmlformats.org/officeDocument/2006/relationships/image" Target="../media/image22.wmf"/><Relationship Id="rId32" Type="http://schemas.openxmlformats.org/officeDocument/2006/relationships/oleObject" Target="../embeddings/oleObject463.bin"/><Relationship Id="rId37" Type="http://schemas.openxmlformats.org/officeDocument/2006/relationships/oleObject" Target="../embeddings/oleObject468.bin"/><Relationship Id="rId40" Type="http://schemas.openxmlformats.org/officeDocument/2006/relationships/oleObject" Target="../embeddings/oleObject471.bin"/><Relationship Id="rId5" Type="http://schemas.openxmlformats.org/officeDocument/2006/relationships/oleObject" Target="../embeddings/oleObject444.bin"/><Relationship Id="rId15" Type="http://schemas.openxmlformats.org/officeDocument/2006/relationships/image" Target="../media/image8.wmf"/><Relationship Id="rId23" Type="http://schemas.openxmlformats.org/officeDocument/2006/relationships/oleObject" Target="../embeddings/oleObject457.bin"/><Relationship Id="rId28" Type="http://schemas.openxmlformats.org/officeDocument/2006/relationships/image" Target="../media/image83.wmf"/><Relationship Id="rId36" Type="http://schemas.openxmlformats.org/officeDocument/2006/relationships/oleObject" Target="../embeddings/oleObject467.bin"/><Relationship Id="rId10" Type="http://schemas.openxmlformats.org/officeDocument/2006/relationships/oleObject" Target="../embeddings/oleObject449.bin"/><Relationship Id="rId19" Type="http://schemas.openxmlformats.org/officeDocument/2006/relationships/image" Target="../media/image82.wmf"/><Relationship Id="rId31" Type="http://schemas.openxmlformats.org/officeDocument/2006/relationships/oleObject" Target="../embeddings/oleObject462.bin"/><Relationship Id="rId44" Type="http://schemas.openxmlformats.org/officeDocument/2006/relationships/oleObject" Target="../embeddings/oleObject475.bin"/><Relationship Id="rId4" Type="http://schemas.openxmlformats.org/officeDocument/2006/relationships/image" Target="../media/image4.wmf"/><Relationship Id="rId9" Type="http://schemas.openxmlformats.org/officeDocument/2006/relationships/oleObject" Target="../embeddings/oleObject448.bin"/><Relationship Id="rId14" Type="http://schemas.openxmlformats.org/officeDocument/2006/relationships/oleObject" Target="../embeddings/oleObject451.bin"/><Relationship Id="rId22" Type="http://schemas.openxmlformats.org/officeDocument/2006/relationships/image" Target="../media/image74.wmf"/><Relationship Id="rId27" Type="http://schemas.openxmlformats.org/officeDocument/2006/relationships/oleObject" Target="../embeddings/oleObject459.bin"/><Relationship Id="rId30" Type="http://schemas.openxmlformats.org/officeDocument/2006/relationships/oleObject" Target="../embeddings/oleObject461.bin"/><Relationship Id="rId35" Type="http://schemas.openxmlformats.org/officeDocument/2006/relationships/oleObject" Target="../embeddings/oleObject466.bin"/><Relationship Id="rId43" Type="http://schemas.openxmlformats.org/officeDocument/2006/relationships/oleObject" Target="../embeddings/oleObject474.bin"/><Relationship Id="rId8" Type="http://schemas.openxmlformats.org/officeDocument/2006/relationships/oleObject" Target="../embeddings/oleObject447.bin"/><Relationship Id="rId3" Type="http://schemas.openxmlformats.org/officeDocument/2006/relationships/oleObject" Target="../embeddings/oleObject443.bin"/><Relationship Id="rId12" Type="http://schemas.openxmlformats.org/officeDocument/2006/relationships/oleObject" Target="../embeddings/oleObject450.bin"/><Relationship Id="rId17" Type="http://schemas.openxmlformats.org/officeDocument/2006/relationships/oleObject" Target="../embeddings/oleObject453.bin"/><Relationship Id="rId25" Type="http://schemas.openxmlformats.org/officeDocument/2006/relationships/oleObject" Target="../embeddings/oleObject458.bin"/><Relationship Id="rId33" Type="http://schemas.openxmlformats.org/officeDocument/2006/relationships/oleObject" Target="../embeddings/oleObject464.bin"/><Relationship Id="rId38" Type="http://schemas.openxmlformats.org/officeDocument/2006/relationships/oleObject" Target="../embeddings/oleObject469.bin"/></Relationships>
</file>

<file path=ppt/slides/_rels/slide7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76.bin"/><Relationship Id="rId7" Type="http://schemas.openxmlformats.org/officeDocument/2006/relationships/oleObject" Target="../embeddings/oleObject478.bin"/><Relationship Id="rId12" Type="http://schemas.openxmlformats.org/officeDocument/2006/relationships/image" Target="../media/image28.wmf"/><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84.wmf"/><Relationship Id="rId11" Type="http://schemas.openxmlformats.org/officeDocument/2006/relationships/oleObject" Target="../embeddings/oleObject480.bin"/><Relationship Id="rId5" Type="http://schemas.openxmlformats.org/officeDocument/2006/relationships/oleObject" Target="../embeddings/oleObject477.bin"/><Relationship Id="rId10" Type="http://schemas.openxmlformats.org/officeDocument/2006/relationships/image" Target="../media/image24.wmf"/><Relationship Id="rId4" Type="http://schemas.openxmlformats.org/officeDocument/2006/relationships/image" Target="../media/image20.wmf"/><Relationship Id="rId9" Type="http://schemas.openxmlformats.org/officeDocument/2006/relationships/oleObject" Target="../embeddings/oleObject479.bin"/></Relationships>
</file>

<file path=ppt/slides/_rels/slide78.xml.rels><?xml version="1.0" encoding="UTF-8" standalone="yes"?>
<Relationships xmlns="http://schemas.openxmlformats.org/package/2006/relationships"><Relationship Id="rId13" Type="http://schemas.openxmlformats.org/officeDocument/2006/relationships/image" Target="../media/image22.wmf"/><Relationship Id="rId18" Type="http://schemas.openxmlformats.org/officeDocument/2006/relationships/oleObject" Target="../embeddings/oleObject489.bin"/><Relationship Id="rId26" Type="http://schemas.openxmlformats.org/officeDocument/2006/relationships/oleObject" Target="../embeddings/oleObject494.bin"/><Relationship Id="rId3" Type="http://schemas.openxmlformats.org/officeDocument/2006/relationships/oleObject" Target="../embeddings/oleObject481.bin"/><Relationship Id="rId21" Type="http://schemas.openxmlformats.org/officeDocument/2006/relationships/image" Target="../media/image24.wmf"/><Relationship Id="rId34" Type="http://schemas.openxmlformats.org/officeDocument/2006/relationships/oleObject" Target="../embeddings/oleObject502.bin"/><Relationship Id="rId7" Type="http://schemas.openxmlformats.org/officeDocument/2006/relationships/oleObject" Target="../embeddings/oleObject483.bin"/><Relationship Id="rId12" Type="http://schemas.openxmlformats.org/officeDocument/2006/relationships/oleObject" Target="../embeddings/oleObject486.bin"/><Relationship Id="rId17" Type="http://schemas.openxmlformats.org/officeDocument/2006/relationships/image" Target="../media/image84.wmf"/><Relationship Id="rId25" Type="http://schemas.openxmlformats.org/officeDocument/2006/relationships/oleObject" Target="../embeddings/oleObject493.bin"/><Relationship Id="rId33" Type="http://schemas.openxmlformats.org/officeDocument/2006/relationships/oleObject" Target="../embeddings/oleObject501.bin"/><Relationship Id="rId2" Type="http://schemas.openxmlformats.org/officeDocument/2006/relationships/slideLayout" Target="../slideLayouts/slideLayout7.xml"/><Relationship Id="rId16" Type="http://schemas.openxmlformats.org/officeDocument/2006/relationships/oleObject" Target="../embeddings/oleObject488.bin"/><Relationship Id="rId20" Type="http://schemas.openxmlformats.org/officeDocument/2006/relationships/oleObject" Target="../embeddings/oleObject490.bin"/><Relationship Id="rId29" Type="http://schemas.openxmlformats.org/officeDocument/2006/relationships/oleObject" Target="../embeddings/oleObject497.bin"/><Relationship Id="rId1" Type="http://schemas.openxmlformats.org/officeDocument/2006/relationships/vmlDrawing" Target="../drawings/vmlDrawing46.vml"/><Relationship Id="rId6" Type="http://schemas.openxmlformats.org/officeDocument/2006/relationships/image" Target="../media/image23.wmf"/><Relationship Id="rId11" Type="http://schemas.openxmlformats.org/officeDocument/2006/relationships/oleObject" Target="../embeddings/oleObject485.bin"/><Relationship Id="rId24" Type="http://schemas.openxmlformats.org/officeDocument/2006/relationships/oleObject" Target="../embeddings/oleObject492.bin"/><Relationship Id="rId32" Type="http://schemas.openxmlformats.org/officeDocument/2006/relationships/oleObject" Target="../embeddings/oleObject500.bin"/><Relationship Id="rId5" Type="http://schemas.openxmlformats.org/officeDocument/2006/relationships/oleObject" Target="../embeddings/oleObject482.bin"/><Relationship Id="rId15" Type="http://schemas.openxmlformats.org/officeDocument/2006/relationships/image" Target="../media/image20.wmf"/><Relationship Id="rId23" Type="http://schemas.openxmlformats.org/officeDocument/2006/relationships/image" Target="../media/image28.wmf"/><Relationship Id="rId28" Type="http://schemas.openxmlformats.org/officeDocument/2006/relationships/oleObject" Target="../embeddings/oleObject496.bin"/><Relationship Id="rId10" Type="http://schemas.openxmlformats.org/officeDocument/2006/relationships/image" Target="../media/image4.wmf"/><Relationship Id="rId19" Type="http://schemas.openxmlformats.org/officeDocument/2006/relationships/image" Target="../media/image18.wmf"/><Relationship Id="rId31" Type="http://schemas.openxmlformats.org/officeDocument/2006/relationships/oleObject" Target="../embeddings/oleObject499.bin"/><Relationship Id="rId4" Type="http://schemas.openxmlformats.org/officeDocument/2006/relationships/image" Target="../media/image8.wmf"/><Relationship Id="rId9" Type="http://schemas.openxmlformats.org/officeDocument/2006/relationships/oleObject" Target="../embeddings/oleObject484.bin"/><Relationship Id="rId14" Type="http://schemas.openxmlformats.org/officeDocument/2006/relationships/oleObject" Target="../embeddings/oleObject487.bin"/><Relationship Id="rId22" Type="http://schemas.openxmlformats.org/officeDocument/2006/relationships/oleObject" Target="../embeddings/oleObject491.bin"/><Relationship Id="rId27" Type="http://schemas.openxmlformats.org/officeDocument/2006/relationships/oleObject" Target="../embeddings/oleObject495.bin"/><Relationship Id="rId30" Type="http://schemas.openxmlformats.org/officeDocument/2006/relationships/oleObject" Target="../embeddings/oleObject498.bin"/><Relationship Id="rId35" Type="http://schemas.openxmlformats.org/officeDocument/2006/relationships/oleObject" Target="../embeddings/oleObject503.bin"/><Relationship Id="rId8" Type="http://schemas.openxmlformats.org/officeDocument/2006/relationships/image" Target="../media/image74.wmf"/></Relationships>
</file>

<file path=ppt/slides/_rels/slide79.xml.rels><?xml version="1.0" encoding="UTF-8" standalone="yes"?>
<Relationships xmlns="http://schemas.openxmlformats.org/package/2006/relationships"><Relationship Id="rId3" Type="http://schemas.openxmlformats.org/officeDocument/2006/relationships/image" Target="../media/image85.gi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4.wmf"/><Relationship Id="rId3" Type="http://schemas.openxmlformats.org/officeDocument/2006/relationships/oleObject" Target="../embeddings/oleObject504.bin"/><Relationship Id="rId7" Type="http://schemas.openxmlformats.org/officeDocument/2006/relationships/oleObject" Target="../embeddings/oleObject506.bin"/><Relationship Id="rId12" Type="http://schemas.openxmlformats.org/officeDocument/2006/relationships/oleObject" Target="../embeddings/oleObject509.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8.wmf"/><Relationship Id="rId11" Type="http://schemas.openxmlformats.org/officeDocument/2006/relationships/image" Target="../media/image9.wmf"/><Relationship Id="rId5" Type="http://schemas.openxmlformats.org/officeDocument/2006/relationships/oleObject" Target="../embeddings/oleObject505.bin"/><Relationship Id="rId10" Type="http://schemas.openxmlformats.org/officeDocument/2006/relationships/oleObject" Target="../embeddings/oleObject508.bin"/><Relationship Id="rId4" Type="http://schemas.openxmlformats.org/officeDocument/2006/relationships/image" Target="../media/image88.wmf"/><Relationship Id="rId9" Type="http://schemas.openxmlformats.org/officeDocument/2006/relationships/oleObject" Target="../embeddings/oleObject507.bin"/><Relationship Id="rId14" Type="http://schemas.openxmlformats.org/officeDocument/2006/relationships/oleObject" Target="../embeddings/oleObject510.bin"/></Relationships>
</file>

<file path=ppt/slides/_rels/slide82.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516.bin"/><Relationship Id="rId18" Type="http://schemas.openxmlformats.org/officeDocument/2006/relationships/oleObject" Target="../embeddings/oleObject519.bin"/><Relationship Id="rId3" Type="http://schemas.openxmlformats.org/officeDocument/2006/relationships/oleObject" Target="../embeddings/oleObject511.bin"/><Relationship Id="rId7" Type="http://schemas.openxmlformats.org/officeDocument/2006/relationships/oleObject" Target="../embeddings/oleObject513.bin"/><Relationship Id="rId12" Type="http://schemas.openxmlformats.org/officeDocument/2006/relationships/image" Target="../media/image90.wmf"/><Relationship Id="rId17" Type="http://schemas.openxmlformats.org/officeDocument/2006/relationships/oleObject" Target="../embeddings/oleObject518.bin"/><Relationship Id="rId2" Type="http://schemas.openxmlformats.org/officeDocument/2006/relationships/slideLayout" Target="../slideLayouts/slideLayout6.xml"/><Relationship Id="rId16" Type="http://schemas.openxmlformats.org/officeDocument/2006/relationships/image" Target="../media/image4.wmf"/><Relationship Id="rId1" Type="http://schemas.openxmlformats.org/officeDocument/2006/relationships/vmlDrawing" Target="../drawings/vmlDrawing48.vml"/><Relationship Id="rId6" Type="http://schemas.openxmlformats.org/officeDocument/2006/relationships/image" Target="../media/image23.wmf"/><Relationship Id="rId11" Type="http://schemas.openxmlformats.org/officeDocument/2006/relationships/oleObject" Target="../embeddings/oleObject515.bin"/><Relationship Id="rId5" Type="http://schemas.openxmlformats.org/officeDocument/2006/relationships/oleObject" Target="../embeddings/oleObject512.bin"/><Relationship Id="rId15" Type="http://schemas.openxmlformats.org/officeDocument/2006/relationships/oleObject" Target="../embeddings/oleObject517.bin"/><Relationship Id="rId10" Type="http://schemas.openxmlformats.org/officeDocument/2006/relationships/image" Target="../media/image89.wmf"/><Relationship Id="rId19" Type="http://schemas.openxmlformats.org/officeDocument/2006/relationships/oleObject" Target="../embeddings/oleObject520.bin"/><Relationship Id="rId4" Type="http://schemas.openxmlformats.org/officeDocument/2006/relationships/image" Target="../media/image8.wmf"/><Relationship Id="rId9" Type="http://schemas.openxmlformats.org/officeDocument/2006/relationships/oleObject" Target="../embeddings/oleObject514.bin"/><Relationship Id="rId14" Type="http://schemas.openxmlformats.org/officeDocument/2006/relationships/image" Target="../media/image2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527.bin"/><Relationship Id="rId18" Type="http://schemas.openxmlformats.org/officeDocument/2006/relationships/oleObject" Target="../embeddings/oleObject532.bin"/><Relationship Id="rId3" Type="http://schemas.openxmlformats.org/officeDocument/2006/relationships/oleObject" Target="../embeddings/oleObject521.bin"/><Relationship Id="rId21" Type="http://schemas.openxmlformats.org/officeDocument/2006/relationships/oleObject" Target="../embeddings/oleObject535.bin"/><Relationship Id="rId7" Type="http://schemas.openxmlformats.org/officeDocument/2006/relationships/oleObject" Target="../embeddings/oleObject523.bin"/><Relationship Id="rId12" Type="http://schemas.openxmlformats.org/officeDocument/2006/relationships/oleObject" Target="../embeddings/oleObject526.bin"/><Relationship Id="rId17" Type="http://schemas.openxmlformats.org/officeDocument/2006/relationships/oleObject" Target="../embeddings/oleObject531.bin"/><Relationship Id="rId2" Type="http://schemas.openxmlformats.org/officeDocument/2006/relationships/slideLayout" Target="../slideLayouts/slideLayout7.xml"/><Relationship Id="rId16" Type="http://schemas.openxmlformats.org/officeDocument/2006/relationships/oleObject" Target="../embeddings/oleObject530.bin"/><Relationship Id="rId20" Type="http://schemas.openxmlformats.org/officeDocument/2006/relationships/oleObject" Target="../embeddings/oleObject534.bin"/><Relationship Id="rId1" Type="http://schemas.openxmlformats.org/officeDocument/2006/relationships/vmlDrawing" Target="../drawings/vmlDrawing49.vml"/><Relationship Id="rId6" Type="http://schemas.openxmlformats.org/officeDocument/2006/relationships/image" Target="../media/image23.wmf"/><Relationship Id="rId11" Type="http://schemas.openxmlformats.org/officeDocument/2006/relationships/oleObject" Target="../embeddings/oleObject525.bin"/><Relationship Id="rId5" Type="http://schemas.openxmlformats.org/officeDocument/2006/relationships/oleObject" Target="../embeddings/oleObject522.bin"/><Relationship Id="rId15" Type="http://schemas.openxmlformats.org/officeDocument/2006/relationships/oleObject" Target="../embeddings/oleObject529.bin"/><Relationship Id="rId10" Type="http://schemas.openxmlformats.org/officeDocument/2006/relationships/image" Target="../media/image4.wmf"/><Relationship Id="rId19" Type="http://schemas.openxmlformats.org/officeDocument/2006/relationships/oleObject" Target="../embeddings/oleObject533.bin"/><Relationship Id="rId4" Type="http://schemas.openxmlformats.org/officeDocument/2006/relationships/image" Target="../media/image8.wmf"/><Relationship Id="rId9" Type="http://schemas.openxmlformats.org/officeDocument/2006/relationships/oleObject" Target="../embeddings/oleObject524.bin"/><Relationship Id="rId14" Type="http://schemas.openxmlformats.org/officeDocument/2006/relationships/oleObject" Target="../embeddings/oleObject528.bin"/></Relationships>
</file>

<file path=ppt/slides/_rels/slide85.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542.bin"/><Relationship Id="rId18" Type="http://schemas.openxmlformats.org/officeDocument/2006/relationships/oleObject" Target="../embeddings/oleObject547.bin"/><Relationship Id="rId3" Type="http://schemas.openxmlformats.org/officeDocument/2006/relationships/oleObject" Target="../embeddings/oleObject536.bin"/><Relationship Id="rId21" Type="http://schemas.openxmlformats.org/officeDocument/2006/relationships/oleObject" Target="../embeddings/oleObject550.bin"/><Relationship Id="rId7" Type="http://schemas.openxmlformats.org/officeDocument/2006/relationships/oleObject" Target="../embeddings/oleObject538.bin"/><Relationship Id="rId12" Type="http://schemas.openxmlformats.org/officeDocument/2006/relationships/oleObject" Target="../embeddings/oleObject541.bin"/><Relationship Id="rId17" Type="http://schemas.openxmlformats.org/officeDocument/2006/relationships/oleObject" Target="../embeddings/oleObject546.bin"/><Relationship Id="rId2" Type="http://schemas.openxmlformats.org/officeDocument/2006/relationships/slideLayout" Target="../slideLayouts/slideLayout7.xml"/><Relationship Id="rId16" Type="http://schemas.openxmlformats.org/officeDocument/2006/relationships/oleObject" Target="../embeddings/oleObject545.bin"/><Relationship Id="rId20" Type="http://schemas.openxmlformats.org/officeDocument/2006/relationships/oleObject" Target="../embeddings/oleObject549.bin"/><Relationship Id="rId1" Type="http://schemas.openxmlformats.org/officeDocument/2006/relationships/vmlDrawing" Target="../drawings/vmlDrawing50.vml"/><Relationship Id="rId6" Type="http://schemas.openxmlformats.org/officeDocument/2006/relationships/image" Target="../media/image23.wmf"/><Relationship Id="rId11" Type="http://schemas.openxmlformats.org/officeDocument/2006/relationships/oleObject" Target="../embeddings/oleObject540.bin"/><Relationship Id="rId24" Type="http://schemas.openxmlformats.org/officeDocument/2006/relationships/oleObject" Target="../embeddings/oleObject552.bin"/><Relationship Id="rId5" Type="http://schemas.openxmlformats.org/officeDocument/2006/relationships/oleObject" Target="../embeddings/oleObject537.bin"/><Relationship Id="rId15" Type="http://schemas.openxmlformats.org/officeDocument/2006/relationships/oleObject" Target="../embeddings/oleObject544.bin"/><Relationship Id="rId23" Type="http://schemas.openxmlformats.org/officeDocument/2006/relationships/image" Target="../media/image22.wmf"/><Relationship Id="rId10" Type="http://schemas.openxmlformats.org/officeDocument/2006/relationships/image" Target="../media/image4.wmf"/><Relationship Id="rId19" Type="http://schemas.openxmlformats.org/officeDocument/2006/relationships/oleObject" Target="../embeddings/oleObject548.bin"/><Relationship Id="rId4" Type="http://schemas.openxmlformats.org/officeDocument/2006/relationships/image" Target="../media/image8.wmf"/><Relationship Id="rId9" Type="http://schemas.openxmlformats.org/officeDocument/2006/relationships/oleObject" Target="../embeddings/oleObject539.bin"/><Relationship Id="rId14" Type="http://schemas.openxmlformats.org/officeDocument/2006/relationships/oleObject" Target="../embeddings/oleObject543.bin"/><Relationship Id="rId22" Type="http://schemas.openxmlformats.org/officeDocument/2006/relationships/oleObject" Target="../embeddings/oleObject551.bin"/></Relationships>
</file>

<file path=ppt/slides/_rels/slide8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2.jpeg"/><Relationship Id="rId4" Type="http://schemas.openxmlformats.org/officeDocument/2006/relationships/hyperlink" Target="/wiki/Image:Alan_Turing.jpg"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1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12.wmf"/><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oleObject" Target="../embeddings/oleObject4.bin"/><Relationship Id="rId15" Type="http://schemas.openxmlformats.org/officeDocument/2006/relationships/oleObject" Target="../embeddings/oleObject11.bin"/><Relationship Id="rId10" Type="http://schemas.openxmlformats.org/officeDocument/2006/relationships/oleObject" Target="../embeddings/oleObject7.bin"/><Relationship Id="rId4" Type="http://schemas.openxmlformats.org/officeDocument/2006/relationships/image" Target="../media/image8.wmf"/><Relationship Id="rId9" Type="http://schemas.openxmlformats.org/officeDocument/2006/relationships/image" Target="../media/image10.wmf"/><Relationship Id="rId14"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53.bin"/><Relationship Id="rId7" Type="http://schemas.openxmlformats.org/officeDocument/2006/relationships/oleObject" Target="../embeddings/oleObject555.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95.wmf"/><Relationship Id="rId5" Type="http://schemas.openxmlformats.org/officeDocument/2006/relationships/oleObject" Target="../embeddings/oleObject554.bin"/><Relationship Id="rId4" Type="http://schemas.openxmlformats.org/officeDocument/2006/relationships/image" Target="../media/image94.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56.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558.bin"/><Relationship Id="rId5" Type="http://schemas.openxmlformats.org/officeDocument/2006/relationships/oleObject" Target="../embeddings/oleObject557.bin"/><Relationship Id="rId4" Type="http://schemas.openxmlformats.org/officeDocument/2006/relationships/image" Target="../media/image9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9E85069-09F8-4D81-B845-ECB80146FD77}" type="slidenum">
              <a:rPr lang="en-US" altLang="en-US" sz="1400">
                <a:solidFill>
                  <a:schemeClr val="tx1"/>
                </a:solidFill>
                <a:latin typeface="Times New Roman" panose="02020603050405020304" pitchFamily="18" charset="0"/>
              </a:rPr>
              <a:pPr/>
              <a:t>1</a:t>
            </a:fld>
            <a:endParaRPr lang="en-US" altLang="en-US" sz="1400">
              <a:solidFill>
                <a:schemeClr val="tx1"/>
              </a:solidFill>
              <a:latin typeface="Times New Roman" panose="02020603050405020304" pitchFamily="18" charset="0"/>
            </a:endParaRPr>
          </a:p>
        </p:txBody>
      </p:sp>
      <p:sp>
        <p:nvSpPr>
          <p:cNvPr id="76803" name="Rectangle 2"/>
          <p:cNvSpPr>
            <a:spLocks noGrp="1" noChangeArrowheads="1"/>
          </p:cNvSpPr>
          <p:nvPr>
            <p:ph type="ctrTitle"/>
          </p:nvPr>
        </p:nvSpPr>
        <p:spPr>
          <a:xfrm>
            <a:off x="539552" y="206658"/>
            <a:ext cx="8350250" cy="1143000"/>
          </a:xfrm>
        </p:spPr>
        <p:txBody>
          <a:bodyPr anchor="ctr"/>
          <a:lstStyle/>
          <a:p>
            <a:r>
              <a:rPr lang="en-US" altLang="en-US" sz="5100" dirty="0" smtClean="0">
                <a:solidFill>
                  <a:srgbClr val="FF0000"/>
                </a:solidFill>
                <a:latin typeface="Book Antiqua" panose="02040602050305030304" pitchFamily="18" charset="0"/>
              </a:rPr>
              <a:t>Turing Machines</a:t>
            </a:r>
          </a:p>
        </p:txBody>
      </p:sp>
      <p:sp>
        <p:nvSpPr>
          <p:cNvPr id="76804" name="Rectangle 3"/>
          <p:cNvSpPr>
            <a:spLocks noGrp="1" noChangeArrowheads="1"/>
          </p:cNvSpPr>
          <p:nvPr>
            <p:ph type="subTitle" idx="1"/>
          </p:nvPr>
        </p:nvSpPr>
        <p:spPr>
          <a:xfrm>
            <a:off x="1371600" y="3886200"/>
            <a:ext cx="6400800" cy="1752600"/>
          </a:xfrm>
        </p:spPr>
        <p:txBody>
          <a:bodyPr/>
          <a:lstStyle/>
          <a:p>
            <a:r>
              <a:rPr lang="en-US" altLang="en-US" sz="3200" dirty="0" smtClean="0"/>
              <a:t> </a:t>
            </a:r>
          </a:p>
        </p:txBody>
      </p:sp>
      <p:sp>
        <p:nvSpPr>
          <p:cNvPr id="76805"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0E36FFE-DE53-47CC-B3A9-A65FCE8DC92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 name="object 8"/>
          <p:cNvSpPr/>
          <p:nvPr/>
        </p:nvSpPr>
        <p:spPr>
          <a:xfrm>
            <a:off x="3419872" y="1692558"/>
            <a:ext cx="2952328" cy="2384514"/>
          </a:xfrm>
          <a:prstGeom prst="rect">
            <a:avLst/>
          </a:prstGeom>
          <a:blipFill>
            <a:blip r:embed="rId2" cstate="print"/>
            <a:stretch>
              <a:fillRect/>
            </a:stretch>
          </a:blipFill>
        </p:spPr>
        <p:txBody>
          <a:bodyPr wrap="square" lIns="0" tIns="0" rIns="0" bIns="0" rtlCol="0"/>
          <a:lstStyle/>
          <a:p>
            <a:endParaRPr/>
          </a:p>
        </p:txBody>
      </p:sp>
      <p:sp>
        <p:nvSpPr>
          <p:cNvPr id="2" name="TextBox 1"/>
          <p:cNvSpPr txBox="1"/>
          <p:nvPr/>
        </p:nvSpPr>
        <p:spPr>
          <a:xfrm>
            <a:off x="2555776" y="5485908"/>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651AA35-FB1F-434D-B653-41A217FE85E1}" type="slidenum">
              <a:rPr lang="en-US" altLang="en-US" sz="1400">
                <a:solidFill>
                  <a:schemeClr val="tx1"/>
                </a:solidFill>
                <a:latin typeface="Times New Roman" panose="02020603050405020304" pitchFamily="18" charset="0"/>
              </a:rPr>
              <a:pPr/>
              <a:t>10</a:t>
            </a:fld>
            <a:endParaRPr lang="en-US" altLang="en-US" sz="1400">
              <a:solidFill>
                <a:schemeClr val="tx1"/>
              </a:solidFill>
              <a:latin typeface="Times New Roman" panose="02020603050405020304" pitchFamily="18" charset="0"/>
            </a:endParaRPr>
          </a:p>
        </p:txBody>
      </p:sp>
      <p:sp>
        <p:nvSpPr>
          <p:cNvPr id="4109" name="Line 2"/>
          <p:cNvSpPr>
            <a:spLocks noChangeShapeType="1"/>
          </p:cNvSpPr>
          <p:nvPr/>
        </p:nvSpPr>
        <p:spPr bwMode="auto">
          <a:xfrm>
            <a:off x="381000" y="838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110" name="Line 3"/>
          <p:cNvSpPr>
            <a:spLocks noChangeShapeType="1"/>
          </p:cNvSpPr>
          <p:nvPr/>
        </p:nvSpPr>
        <p:spPr bwMode="auto">
          <a:xfrm>
            <a:off x="381000" y="15240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111" name="Line 4"/>
          <p:cNvSpPr>
            <a:spLocks noChangeShapeType="1"/>
          </p:cNvSpPr>
          <p:nvPr/>
        </p:nvSpPr>
        <p:spPr bwMode="auto">
          <a:xfrm>
            <a:off x="17526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2" name="Line 5"/>
          <p:cNvSpPr>
            <a:spLocks noChangeShapeType="1"/>
          </p:cNvSpPr>
          <p:nvPr/>
        </p:nvSpPr>
        <p:spPr bwMode="auto">
          <a:xfrm>
            <a:off x="23622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3" name="Line 6"/>
          <p:cNvSpPr>
            <a:spLocks noChangeShapeType="1"/>
          </p:cNvSpPr>
          <p:nvPr/>
        </p:nvSpPr>
        <p:spPr bwMode="auto">
          <a:xfrm>
            <a:off x="29718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4" name="Line 7"/>
          <p:cNvSpPr>
            <a:spLocks noChangeShapeType="1"/>
          </p:cNvSpPr>
          <p:nvPr/>
        </p:nvSpPr>
        <p:spPr bwMode="auto">
          <a:xfrm>
            <a:off x="35814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5" name="Line 8"/>
          <p:cNvSpPr>
            <a:spLocks noChangeShapeType="1"/>
          </p:cNvSpPr>
          <p:nvPr/>
        </p:nvSpPr>
        <p:spPr bwMode="auto">
          <a:xfrm>
            <a:off x="41910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6" name="Line 9"/>
          <p:cNvSpPr>
            <a:spLocks noChangeShapeType="1"/>
          </p:cNvSpPr>
          <p:nvPr/>
        </p:nvSpPr>
        <p:spPr bwMode="auto">
          <a:xfrm>
            <a:off x="48006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7" name="Line 10"/>
          <p:cNvSpPr>
            <a:spLocks noChangeShapeType="1"/>
          </p:cNvSpPr>
          <p:nvPr/>
        </p:nvSpPr>
        <p:spPr bwMode="auto">
          <a:xfrm>
            <a:off x="54102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8" name="Line 11"/>
          <p:cNvSpPr>
            <a:spLocks noChangeShapeType="1"/>
          </p:cNvSpPr>
          <p:nvPr/>
        </p:nvSpPr>
        <p:spPr bwMode="auto">
          <a:xfrm>
            <a:off x="60198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19" name="Line 12"/>
          <p:cNvSpPr>
            <a:spLocks noChangeShapeType="1"/>
          </p:cNvSpPr>
          <p:nvPr/>
        </p:nvSpPr>
        <p:spPr bwMode="auto">
          <a:xfrm>
            <a:off x="66294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20" name="Line 13"/>
          <p:cNvSpPr>
            <a:spLocks noChangeShapeType="1"/>
          </p:cNvSpPr>
          <p:nvPr/>
        </p:nvSpPr>
        <p:spPr bwMode="auto">
          <a:xfrm>
            <a:off x="7239000" y="838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21" name="Text Box 14"/>
          <p:cNvSpPr txBox="1">
            <a:spLocks noChangeArrowheads="1"/>
          </p:cNvSpPr>
          <p:nvPr/>
        </p:nvSpPr>
        <p:spPr bwMode="auto">
          <a:xfrm>
            <a:off x="7772400" y="762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4122" name="Text Box 15"/>
          <p:cNvSpPr txBox="1">
            <a:spLocks noChangeArrowheads="1"/>
          </p:cNvSpPr>
          <p:nvPr/>
        </p:nvSpPr>
        <p:spPr bwMode="auto">
          <a:xfrm>
            <a:off x="685800" y="762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4123" name="Line 16"/>
          <p:cNvSpPr>
            <a:spLocks noChangeShapeType="1"/>
          </p:cNvSpPr>
          <p:nvPr/>
        </p:nvSpPr>
        <p:spPr bwMode="auto">
          <a:xfrm flipV="1">
            <a:off x="3886200" y="15240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124" name="Text Box 17"/>
          <p:cNvSpPr txBox="1">
            <a:spLocks noChangeArrowheads="1"/>
          </p:cNvSpPr>
          <p:nvPr/>
        </p:nvSpPr>
        <p:spPr bwMode="auto">
          <a:xfrm>
            <a:off x="3505200" y="2286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graphicFrame>
        <p:nvGraphicFramePr>
          <p:cNvPr id="4098" name="Object 18"/>
          <p:cNvGraphicFramePr>
            <a:graphicFrameLocks noChangeAspect="1"/>
          </p:cNvGraphicFramePr>
          <p:nvPr/>
        </p:nvGraphicFramePr>
        <p:xfrm>
          <a:off x="3124200" y="1066800"/>
          <a:ext cx="265113" cy="279400"/>
        </p:xfrm>
        <a:graphic>
          <a:graphicData uri="http://schemas.openxmlformats.org/presentationml/2006/ole">
            <mc:AlternateContent xmlns:mc="http://schemas.openxmlformats.org/markup-compatibility/2006">
              <mc:Choice xmlns:v="urn:schemas-microsoft-com:vml" Requires="v">
                <p:oleObj spid="_x0000_s116698" name="Equation" r:id="rId3" imgW="266584" imgH="279279" progId="Equation.3">
                  <p:embed/>
                </p:oleObj>
              </mc:Choice>
              <mc:Fallback>
                <p:oleObj name="Equation" r:id="rId3" imgW="266584" imgH="27927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066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19"/>
          <p:cNvGraphicFramePr>
            <a:graphicFrameLocks noChangeAspect="1"/>
          </p:cNvGraphicFramePr>
          <p:nvPr/>
        </p:nvGraphicFramePr>
        <p:xfrm>
          <a:off x="3810000" y="990600"/>
          <a:ext cx="252413" cy="392113"/>
        </p:xfrm>
        <a:graphic>
          <a:graphicData uri="http://schemas.openxmlformats.org/presentationml/2006/ole">
            <mc:AlternateContent xmlns:mc="http://schemas.openxmlformats.org/markup-compatibility/2006">
              <mc:Choice xmlns:v="urn:schemas-microsoft-com:vml" Requires="v">
                <p:oleObj spid="_x0000_s116699" name="Equation" r:id="rId5" imgW="253890" imgH="393529" progId="Equation.3">
                  <p:embed/>
                </p:oleObj>
              </mc:Choice>
              <mc:Fallback>
                <p:oleObj name="Equation" r:id="rId5" imgW="253890" imgH="393529"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990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20"/>
          <p:cNvGraphicFramePr>
            <a:graphicFrameLocks noChangeAspect="1"/>
          </p:cNvGraphicFramePr>
          <p:nvPr/>
        </p:nvGraphicFramePr>
        <p:xfrm>
          <a:off x="4343400" y="1011238"/>
          <a:ext cx="265113" cy="392112"/>
        </p:xfrm>
        <a:graphic>
          <a:graphicData uri="http://schemas.openxmlformats.org/presentationml/2006/ole">
            <mc:AlternateContent xmlns:mc="http://schemas.openxmlformats.org/markup-compatibility/2006">
              <mc:Choice xmlns:v="urn:schemas-microsoft-com:vml" Requires="v">
                <p:oleObj spid="_x0000_s116700" name="Equation" r:id="rId7" imgW="266469" imgH="393359" progId="Equation.3">
                  <p:embed/>
                </p:oleObj>
              </mc:Choice>
              <mc:Fallback>
                <p:oleObj name="Equation" r:id="rId7" imgW="266469" imgH="393359"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1011238"/>
                        <a:ext cx="2651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21"/>
          <p:cNvGraphicFramePr>
            <a:graphicFrameLocks noChangeAspect="1"/>
          </p:cNvGraphicFramePr>
          <p:nvPr/>
        </p:nvGraphicFramePr>
        <p:xfrm>
          <a:off x="4953000" y="1066800"/>
          <a:ext cx="239713" cy="279400"/>
        </p:xfrm>
        <a:graphic>
          <a:graphicData uri="http://schemas.openxmlformats.org/presentationml/2006/ole">
            <mc:AlternateContent xmlns:mc="http://schemas.openxmlformats.org/markup-compatibility/2006">
              <mc:Choice xmlns:v="urn:schemas-microsoft-com:vml" Requires="v">
                <p:oleObj spid="_x0000_s116701" name="Equation" r:id="rId9" imgW="241195" imgH="279279" progId="Equation.3">
                  <p:embed/>
                </p:oleObj>
              </mc:Choice>
              <mc:Fallback>
                <p:oleObj name="Equation" r:id="rId9" imgW="241195" imgH="279279"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1066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Line 22"/>
          <p:cNvSpPr>
            <a:spLocks noChangeShapeType="1"/>
          </p:cNvSpPr>
          <p:nvPr/>
        </p:nvSpPr>
        <p:spPr bwMode="auto">
          <a:xfrm>
            <a:off x="304800" y="33528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126" name="Line 23"/>
          <p:cNvSpPr>
            <a:spLocks noChangeShapeType="1"/>
          </p:cNvSpPr>
          <p:nvPr/>
        </p:nvSpPr>
        <p:spPr bwMode="auto">
          <a:xfrm>
            <a:off x="304800" y="4038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127" name="Line 24"/>
          <p:cNvSpPr>
            <a:spLocks noChangeShapeType="1"/>
          </p:cNvSpPr>
          <p:nvPr/>
        </p:nvSpPr>
        <p:spPr bwMode="auto">
          <a:xfrm>
            <a:off x="16764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28" name="Line 25"/>
          <p:cNvSpPr>
            <a:spLocks noChangeShapeType="1"/>
          </p:cNvSpPr>
          <p:nvPr/>
        </p:nvSpPr>
        <p:spPr bwMode="auto">
          <a:xfrm>
            <a:off x="22860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29" name="Line 26"/>
          <p:cNvSpPr>
            <a:spLocks noChangeShapeType="1"/>
          </p:cNvSpPr>
          <p:nvPr/>
        </p:nvSpPr>
        <p:spPr bwMode="auto">
          <a:xfrm>
            <a:off x="28956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0" name="Line 27"/>
          <p:cNvSpPr>
            <a:spLocks noChangeShapeType="1"/>
          </p:cNvSpPr>
          <p:nvPr/>
        </p:nvSpPr>
        <p:spPr bwMode="auto">
          <a:xfrm>
            <a:off x="35052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1" name="Line 28"/>
          <p:cNvSpPr>
            <a:spLocks noChangeShapeType="1"/>
          </p:cNvSpPr>
          <p:nvPr/>
        </p:nvSpPr>
        <p:spPr bwMode="auto">
          <a:xfrm>
            <a:off x="41148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2" name="Line 29"/>
          <p:cNvSpPr>
            <a:spLocks noChangeShapeType="1"/>
          </p:cNvSpPr>
          <p:nvPr/>
        </p:nvSpPr>
        <p:spPr bwMode="auto">
          <a:xfrm>
            <a:off x="47244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3" name="Line 30"/>
          <p:cNvSpPr>
            <a:spLocks noChangeShapeType="1"/>
          </p:cNvSpPr>
          <p:nvPr/>
        </p:nvSpPr>
        <p:spPr bwMode="auto">
          <a:xfrm>
            <a:off x="53340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4" name="Line 31"/>
          <p:cNvSpPr>
            <a:spLocks noChangeShapeType="1"/>
          </p:cNvSpPr>
          <p:nvPr/>
        </p:nvSpPr>
        <p:spPr bwMode="auto">
          <a:xfrm>
            <a:off x="59436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5" name="Line 32"/>
          <p:cNvSpPr>
            <a:spLocks noChangeShapeType="1"/>
          </p:cNvSpPr>
          <p:nvPr/>
        </p:nvSpPr>
        <p:spPr bwMode="auto">
          <a:xfrm>
            <a:off x="65532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6" name="Line 33"/>
          <p:cNvSpPr>
            <a:spLocks noChangeShapeType="1"/>
          </p:cNvSpPr>
          <p:nvPr/>
        </p:nvSpPr>
        <p:spPr bwMode="auto">
          <a:xfrm>
            <a:off x="7162800" y="3352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37" name="Text Box 34"/>
          <p:cNvSpPr txBox="1">
            <a:spLocks noChangeArrowheads="1"/>
          </p:cNvSpPr>
          <p:nvPr/>
        </p:nvSpPr>
        <p:spPr bwMode="auto">
          <a:xfrm>
            <a:off x="7696200" y="3276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4138" name="Text Box 35"/>
          <p:cNvSpPr txBox="1">
            <a:spLocks noChangeArrowheads="1"/>
          </p:cNvSpPr>
          <p:nvPr/>
        </p:nvSpPr>
        <p:spPr bwMode="auto">
          <a:xfrm>
            <a:off x="609600" y="3276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4139" name="Line 36"/>
          <p:cNvSpPr>
            <a:spLocks noChangeShapeType="1"/>
          </p:cNvSpPr>
          <p:nvPr/>
        </p:nvSpPr>
        <p:spPr bwMode="auto">
          <a:xfrm flipV="1">
            <a:off x="4419600" y="40386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140" name="Text Box 37"/>
          <p:cNvSpPr txBox="1">
            <a:spLocks noChangeArrowheads="1"/>
          </p:cNvSpPr>
          <p:nvPr/>
        </p:nvSpPr>
        <p:spPr bwMode="auto">
          <a:xfrm>
            <a:off x="3429000" y="27432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2</a:t>
            </a:r>
          </a:p>
        </p:txBody>
      </p:sp>
      <p:graphicFrame>
        <p:nvGraphicFramePr>
          <p:cNvPr id="4102" name="Object 38"/>
          <p:cNvGraphicFramePr>
            <a:graphicFrameLocks noChangeAspect="1"/>
          </p:cNvGraphicFramePr>
          <p:nvPr/>
        </p:nvGraphicFramePr>
        <p:xfrm>
          <a:off x="3124200" y="3581400"/>
          <a:ext cx="265113" cy="279400"/>
        </p:xfrm>
        <a:graphic>
          <a:graphicData uri="http://schemas.openxmlformats.org/presentationml/2006/ole">
            <mc:AlternateContent xmlns:mc="http://schemas.openxmlformats.org/markup-compatibility/2006">
              <mc:Choice xmlns:v="urn:schemas-microsoft-com:vml" Requires="v">
                <p:oleObj spid="_x0000_s116702" name="Equation" r:id="rId11" imgW="266584" imgH="279279" progId="Equation.3">
                  <p:embed/>
                </p:oleObj>
              </mc:Choice>
              <mc:Fallback>
                <p:oleObj name="Equation" r:id="rId11" imgW="266584" imgH="279279"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81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39"/>
          <p:cNvGraphicFramePr>
            <a:graphicFrameLocks noChangeAspect="1"/>
          </p:cNvGraphicFramePr>
          <p:nvPr/>
        </p:nvGraphicFramePr>
        <p:xfrm>
          <a:off x="4343400" y="3525838"/>
          <a:ext cx="265113" cy="392112"/>
        </p:xfrm>
        <a:graphic>
          <a:graphicData uri="http://schemas.openxmlformats.org/presentationml/2006/ole">
            <mc:AlternateContent xmlns:mc="http://schemas.openxmlformats.org/markup-compatibility/2006">
              <mc:Choice xmlns:v="urn:schemas-microsoft-com:vml" Requires="v">
                <p:oleObj spid="_x0000_s116703" name="Equation" r:id="rId12" imgW="266469" imgH="393359" progId="Equation.3">
                  <p:embed/>
                </p:oleObj>
              </mc:Choice>
              <mc:Fallback>
                <p:oleObj name="Equation" r:id="rId12" imgW="266469" imgH="393359" progId="Equation.3">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3525838"/>
                        <a:ext cx="2651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40"/>
          <p:cNvGraphicFramePr>
            <a:graphicFrameLocks noChangeAspect="1"/>
          </p:cNvGraphicFramePr>
          <p:nvPr/>
        </p:nvGraphicFramePr>
        <p:xfrm>
          <a:off x="4953000" y="3581400"/>
          <a:ext cx="239713" cy="279400"/>
        </p:xfrm>
        <a:graphic>
          <a:graphicData uri="http://schemas.openxmlformats.org/presentationml/2006/ole">
            <mc:AlternateContent xmlns:mc="http://schemas.openxmlformats.org/markup-compatibility/2006">
              <mc:Choice xmlns:v="urn:schemas-microsoft-com:vml" Requires="v">
                <p:oleObj spid="_x0000_s116704" name="Equation" r:id="rId14" imgW="241195" imgH="279279" progId="Equation.3">
                  <p:embed/>
                </p:oleObj>
              </mc:Choice>
              <mc:Fallback>
                <p:oleObj name="Equation" r:id="rId14" imgW="241195" imgH="279279"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581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41"/>
          <p:cNvGraphicFramePr>
            <a:graphicFrameLocks noChangeAspect="1"/>
          </p:cNvGraphicFramePr>
          <p:nvPr/>
        </p:nvGraphicFramePr>
        <p:xfrm>
          <a:off x="3683000" y="3460750"/>
          <a:ext cx="354013" cy="481013"/>
        </p:xfrm>
        <a:graphic>
          <a:graphicData uri="http://schemas.openxmlformats.org/presentationml/2006/ole">
            <mc:AlternateContent xmlns:mc="http://schemas.openxmlformats.org/markup-compatibility/2006">
              <mc:Choice xmlns:v="urn:schemas-microsoft-com:vml" Requires="v">
                <p:oleObj spid="_x0000_s116705" name="Equation" r:id="rId15" imgW="355446" imgH="482391" progId="Equation.3">
                  <p:embed/>
                </p:oleObj>
              </mc:Choice>
              <mc:Fallback>
                <p:oleObj name="Equation" r:id="rId15" imgW="355446" imgH="482391"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3000" y="3460750"/>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1" name="Text Box 42"/>
          <p:cNvSpPr txBox="1">
            <a:spLocks noChangeArrowheads="1"/>
          </p:cNvSpPr>
          <p:nvPr/>
        </p:nvSpPr>
        <p:spPr bwMode="auto">
          <a:xfrm>
            <a:off x="381000" y="4648200"/>
            <a:ext cx="1712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1.</a:t>
            </a:r>
            <a:r>
              <a:rPr lang="en-US" altLang="en-US"/>
              <a:t> Reads</a:t>
            </a:r>
          </a:p>
        </p:txBody>
      </p:sp>
      <p:sp>
        <p:nvSpPr>
          <p:cNvPr id="4142" name="Text Box 43"/>
          <p:cNvSpPr txBox="1">
            <a:spLocks noChangeArrowheads="1"/>
          </p:cNvSpPr>
          <p:nvPr/>
        </p:nvSpPr>
        <p:spPr bwMode="auto">
          <a:xfrm>
            <a:off x="304800" y="5334000"/>
            <a:ext cx="2122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2.</a:t>
            </a:r>
            <a:r>
              <a:rPr lang="en-US" altLang="en-US"/>
              <a:t> Writes </a:t>
            </a:r>
          </a:p>
        </p:txBody>
      </p:sp>
      <p:graphicFrame>
        <p:nvGraphicFramePr>
          <p:cNvPr id="4106" name="Object 44"/>
          <p:cNvGraphicFramePr>
            <a:graphicFrameLocks noChangeAspect="1"/>
          </p:cNvGraphicFramePr>
          <p:nvPr/>
        </p:nvGraphicFramePr>
        <p:xfrm>
          <a:off x="2225675" y="4700588"/>
          <a:ext cx="265113" cy="430212"/>
        </p:xfrm>
        <a:graphic>
          <a:graphicData uri="http://schemas.openxmlformats.org/presentationml/2006/ole">
            <mc:AlternateContent xmlns:mc="http://schemas.openxmlformats.org/markup-compatibility/2006">
              <mc:Choice xmlns:v="urn:schemas-microsoft-com:vml" Requires="v">
                <p:oleObj spid="_x0000_s116706" name="Equation" r:id="rId17" imgW="266469" imgH="431425" progId="Equation.3">
                  <p:embed/>
                </p:oleObj>
              </mc:Choice>
              <mc:Fallback>
                <p:oleObj name="Equation" r:id="rId17" imgW="266469" imgH="431425"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5675" y="4700588"/>
                        <a:ext cx="265113"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45"/>
          <p:cNvGraphicFramePr>
            <a:graphicFrameLocks noChangeAspect="1"/>
          </p:cNvGraphicFramePr>
          <p:nvPr/>
        </p:nvGraphicFramePr>
        <p:xfrm>
          <a:off x="2457450" y="5340350"/>
          <a:ext cx="379413" cy="531813"/>
        </p:xfrm>
        <a:graphic>
          <a:graphicData uri="http://schemas.openxmlformats.org/presentationml/2006/ole">
            <mc:AlternateContent xmlns:mc="http://schemas.openxmlformats.org/markup-compatibility/2006">
              <mc:Choice xmlns:v="urn:schemas-microsoft-com:vml" Requires="v">
                <p:oleObj spid="_x0000_s116707" name="Equation" r:id="rId19" imgW="380835" imgH="533169" progId="Equation.3">
                  <p:embed/>
                </p:oleObj>
              </mc:Choice>
              <mc:Fallback>
                <p:oleObj name="Equation" r:id="rId19" imgW="380835" imgH="533169"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57450" y="5340350"/>
                        <a:ext cx="3794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3" name="Text Box 46"/>
          <p:cNvSpPr txBox="1">
            <a:spLocks noChangeArrowheads="1"/>
          </p:cNvSpPr>
          <p:nvPr/>
        </p:nvSpPr>
        <p:spPr bwMode="auto">
          <a:xfrm>
            <a:off x="304800" y="6019800"/>
            <a:ext cx="2982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3.</a:t>
            </a:r>
            <a:r>
              <a:rPr lang="en-US" altLang="en-US"/>
              <a:t> Moves Right</a:t>
            </a:r>
          </a:p>
        </p:txBody>
      </p:sp>
      <p:sp>
        <p:nvSpPr>
          <p:cNvPr id="414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52BCEA2-5DBA-4E92-A73D-5013E264822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14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EE528C5-D44A-4A02-B9E8-D9A39C48958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87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A5E20A2-AE53-48CD-AB72-9FA1E5271142}" type="slidenum">
              <a:rPr lang="en-US" altLang="en-US" sz="1400">
                <a:solidFill>
                  <a:schemeClr val="tx1"/>
                </a:solidFill>
                <a:latin typeface="Times New Roman" panose="02020603050405020304" pitchFamily="18" charset="0"/>
              </a:rPr>
              <a:pPr/>
              <a:t>100</a:t>
            </a:fld>
            <a:endParaRPr lang="en-US" altLang="en-US" sz="1400">
              <a:solidFill>
                <a:schemeClr val="tx1"/>
              </a:solidFill>
              <a:latin typeface="Times New Roman" panose="02020603050405020304" pitchFamily="18" charset="0"/>
            </a:endParaRPr>
          </a:p>
        </p:txBody>
      </p:sp>
      <p:sp>
        <p:nvSpPr>
          <p:cNvPr id="6" name="TextBox 5"/>
          <p:cNvSpPr txBox="1"/>
          <p:nvPr/>
        </p:nvSpPr>
        <p:spPr>
          <a:xfrm>
            <a:off x="650720" y="3212976"/>
            <a:ext cx="8528620" cy="1794337"/>
          </a:xfrm>
          <a:prstGeom prst="rect">
            <a:avLst/>
          </a:prstGeom>
          <a:noFill/>
        </p:spPr>
        <p:txBody>
          <a:bodyPr wrap="square">
            <a:spAutoFit/>
          </a:bodyPr>
          <a:lstStyle/>
          <a:p>
            <a:pPr>
              <a:spcBef>
                <a:spcPct val="20000"/>
              </a:spcBef>
              <a:defRPr/>
            </a:pPr>
            <a:endParaRPr lang="en-US" sz="2100" dirty="0">
              <a:latin typeface="Book Antiqua" panose="02040602050305030304" pitchFamily="18" charset="0"/>
            </a:endParaRPr>
          </a:p>
          <a:p>
            <a:pPr>
              <a:spcBef>
                <a:spcPct val="20000"/>
              </a:spcBef>
              <a:defRPr/>
            </a:pPr>
            <a:r>
              <a:rPr lang="en-US" sz="2800" i="1" dirty="0" smtClean="0">
                <a:solidFill>
                  <a:srgbClr val="FF0000"/>
                </a:solidFill>
                <a:effectLst>
                  <a:outerShdw blurRad="38100" dist="38100" dir="2700000" algn="tl">
                    <a:srgbClr val="000000">
                      <a:alpha val="43137"/>
                    </a:srgbClr>
                  </a:outerShdw>
                </a:effectLst>
                <a:latin typeface="Book Antiqua" panose="02040602050305030304" pitchFamily="18" charset="0"/>
              </a:rPr>
              <a:t>Given </a:t>
            </a:r>
            <a:r>
              <a:rPr lang="en-US" sz="2800" i="1" dirty="0">
                <a:solidFill>
                  <a:srgbClr val="FF0000"/>
                </a:solidFill>
                <a:effectLst>
                  <a:outerShdw blurRad="38100" dist="38100" dir="2700000" algn="tl">
                    <a:srgbClr val="000000">
                      <a:alpha val="43137"/>
                    </a:srgbClr>
                  </a:outerShdw>
                </a:effectLst>
                <a:latin typeface="Book Antiqua" panose="02040602050305030304" pitchFamily="18" charset="0"/>
              </a:rPr>
              <a:t>a program and an input to the program, </a:t>
            </a:r>
            <a:br>
              <a:rPr lang="en-US" sz="2800" i="1" dirty="0">
                <a:solidFill>
                  <a:srgbClr val="FF0000"/>
                </a:solidFill>
                <a:effectLst>
                  <a:outerShdw blurRad="38100" dist="38100" dir="2700000" algn="tl">
                    <a:srgbClr val="000000">
                      <a:alpha val="43137"/>
                    </a:srgbClr>
                  </a:outerShdw>
                </a:effectLst>
                <a:latin typeface="Book Antiqua" panose="02040602050305030304" pitchFamily="18" charset="0"/>
              </a:rPr>
            </a:br>
            <a:r>
              <a:rPr lang="en-US" sz="2800" i="1" dirty="0">
                <a:solidFill>
                  <a:srgbClr val="FF0000"/>
                </a:solidFill>
                <a:effectLst>
                  <a:outerShdw blurRad="38100" dist="38100" dir="2700000" algn="tl">
                    <a:srgbClr val="000000">
                      <a:alpha val="43137"/>
                    </a:srgbClr>
                  </a:outerShdw>
                </a:effectLst>
                <a:latin typeface="Book Antiqua" panose="02040602050305030304" pitchFamily="18" charset="0"/>
              </a:rPr>
              <a:t>determine if the program will eventually stop when it is given that input.</a:t>
            </a:r>
            <a:endParaRPr lang="en-US" sz="2800" dirty="0">
              <a:solidFill>
                <a:srgbClr val="FF0000"/>
              </a:solidFill>
              <a:effectLst>
                <a:outerShdw blurRad="38100" dist="38100" dir="2700000" algn="tl">
                  <a:srgbClr val="000000">
                    <a:alpha val="43137"/>
                  </a:srgbClr>
                </a:outerShdw>
              </a:effectLst>
              <a:latin typeface="Book Antiqua" panose="02040602050305030304" pitchFamily="18" charset="0"/>
            </a:endParaRPr>
          </a:p>
        </p:txBody>
      </p:sp>
      <p:sp>
        <p:nvSpPr>
          <p:cNvPr id="118792" name="Footer Placeholder 7"/>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 name="TextBox 2"/>
          <p:cNvSpPr txBox="1"/>
          <p:nvPr/>
        </p:nvSpPr>
        <p:spPr>
          <a:xfrm>
            <a:off x="1187624" y="252357"/>
            <a:ext cx="7601272" cy="723275"/>
          </a:xfrm>
          <a:prstGeom prst="rect">
            <a:avLst/>
          </a:prstGeom>
          <a:noFill/>
        </p:spPr>
        <p:txBody>
          <a:bodyPr wrap="square" rtlCol="0">
            <a:spAutoFit/>
          </a:bodyPr>
          <a:lstStyle/>
          <a:p>
            <a:r>
              <a:rPr lang="en-IN" sz="4100" dirty="0" smtClean="0">
                <a:solidFill>
                  <a:srgbClr val="C00000"/>
                </a:solidFill>
                <a:latin typeface="Bookman Old Style" panose="02050604050505020204" pitchFamily="18" charset="0"/>
              </a:rPr>
              <a:t>Halting Problem of TM</a:t>
            </a:r>
            <a:endParaRPr lang="en-IN" sz="4100" dirty="0">
              <a:solidFill>
                <a:srgbClr val="C00000"/>
              </a:solidFill>
              <a:latin typeface="Bookman Old Style" panose="02050604050505020204" pitchFamily="18" charset="0"/>
            </a:endParaRPr>
          </a:p>
        </p:txBody>
      </p:sp>
      <p:sp>
        <p:nvSpPr>
          <p:cNvPr id="8" name="TextBox 7"/>
          <p:cNvSpPr txBox="1"/>
          <p:nvPr/>
        </p:nvSpPr>
        <p:spPr>
          <a:xfrm>
            <a:off x="1259632" y="1629913"/>
            <a:ext cx="6624736" cy="1384995"/>
          </a:xfrm>
          <a:prstGeom prst="rect">
            <a:avLst/>
          </a:prstGeom>
          <a:noFill/>
        </p:spPr>
        <p:txBody>
          <a:bodyPr wrap="square" rtlCol="0">
            <a:spAutoFit/>
          </a:bodyPr>
          <a:lstStyle/>
          <a:p>
            <a:pPr marL="457200" indent="-457200">
              <a:buFont typeface="Arial" panose="020B0604020202020204" pitchFamily="34" charset="0"/>
              <a:buChar char="•"/>
            </a:pPr>
            <a:r>
              <a:rPr lang="en-IN" sz="2800" dirty="0" smtClean="0">
                <a:solidFill>
                  <a:srgbClr val="0070C0"/>
                </a:solidFill>
                <a:latin typeface="Book Antiqua" panose="02040602050305030304" pitchFamily="18" charset="0"/>
              </a:rPr>
              <a:t>Halting means </a:t>
            </a:r>
            <a:r>
              <a:rPr lang="en-IN" sz="2800" i="1" dirty="0" smtClean="0">
                <a:solidFill>
                  <a:srgbClr val="FF0000"/>
                </a:solidFill>
                <a:latin typeface="Book Antiqua" panose="02040602050305030304" pitchFamily="18" charset="0"/>
              </a:rPr>
              <a:t>Terminating</a:t>
            </a:r>
          </a:p>
          <a:p>
            <a:pPr marL="457200" indent="-457200">
              <a:buFont typeface="Arial" panose="020B0604020202020204" pitchFamily="34" charset="0"/>
              <a:buChar char="•"/>
            </a:pPr>
            <a:r>
              <a:rPr lang="en-IN" sz="2800" dirty="0">
                <a:solidFill>
                  <a:srgbClr val="0070C0"/>
                </a:solidFill>
                <a:latin typeface="Book Antiqua" panose="02040602050305030304" pitchFamily="18" charset="0"/>
              </a:rPr>
              <a:t>Unsolvable Problem</a:t>
            </a:r>
          </a:p>
          <a:p>
            <a:pPr marL="457200" indent="-457200">
              <a:buFont typeface="Arial" panose="020B0604020202020204" pitchFamily="34" charset="0"/>
              <a:buChar char="•"/>
            </a:pPr>
            <a:endParaRPr lang="en-IN" sz="2800" dirty="0">
              <a:solidFill>
                <a:srgbClr val="0070C0"/>
              </a:solidFill>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5EF4799-DB8B-4E07-9437-1AA5158A69CF}" type="datetime1">
              <a:rPr lang="en-US" altLang="en-US" smtClean="0"/>
              <a:t>10/3/2021</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Dr. Sandeep Rathor</a:t>
            </a:r>
            <a:endParaRPr lang="en-US" altLang="en-US"/>
          </a:p>
        </p:txBody>
      </p:sp>
      <p:sp>
        <p:nvSpPr>
          <p:cNvPr id="5" name="Slide Number Placeholder 4"/>
          <p:cNvSpPr>
            <a:spLocks noGrp="1"/>
          </p:cNvSpPr>
          <p:nvPr>
            <p:ph type="sldNum" sz="quarter" idx="12"/>
          </p:nvPr>
        </p:nvSpPr>
        <p:spPr/>
        <p:txBody>
          <a:bodyPr/>
          <a:lstStyle/>
          <a:p>
            <a:fld id="{D9C846F3-310B-4F78-BBF0-B5C56B4D982E}" type="slidenum">
              <a:rPr lang="en-US" altLang="en-US" smtClean="0"/>
              <a:pPr/>
              <a:t>101</a:t>
            </a:fld>
            <a:endParaRPr lang="en-US" altLang="en-US"/>
          </a:p>
        </p:txBody>
      </p:sp>
      <p:sp>
        <p:nvSpPr>
          <p:cNvPr id="6" name="TextBox 5"/>
          <p:cNvSpPr txBox="1"/>
          <p:nvPr/>
        </p:nvSpPr>
        <p:spPr>
          <a:xfrm>
            <a:off x="611560" y="1196752"/>
            <a:ext cx="7920880" cy="30469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dirty="0">
                <a:latin typeface="Book Antiqua" panose="02040602050305030304" pitchFamily="18" charset="0"/>
              </a:rPr>
              <a:t>Given a TM M and input string w. </a:t>
            </a:r>
          </a:p>
          <a:p>
            <a:pPr marL="457200" indent="-457200" algn="just">
              <a:lnSpc>
                <a:spcPct val="150000"/>
              </a:lnSpc>
              <a:buFont typeface="Arial" panose="020B0604020202020204" pitchFamily="34" charset="0"/>
              <a:buChar char="•"/>
            </a:pPr>
            <a:r>
              <a:rPr lang="en-IN" dirty="0">
                <a:latin typeface="Book Antiqua" panose="02040602050305030304" pitchFamily="18" charset="0"/>
              </a:rPr>
              <a:t>Is there an “Algorithm” to decide whether M halts on input w or not?</a:t>
            </a:r>
          </a:p>
          <a:p>
            <a:pPr marL="457200" indent="-457200" algn="just">
              <a:lnSpc>
                <a:spcPct val="150000"/>
              </a:lnSpc>
              <a:buFont typeface="Arial" panose="020B0604020202020204" pitchFamily="34" charset="0"/>
              <a:buChar char="•"/>
            </a:pPr>
            <a:r>
              <a:rPr lang="en-IN" dirty="0">
                <a:latin typeface="Book Antiqua" panose="02040602050305030304" pitchFamily="18" charset="0"/>
              </a:rPr>
              <a:t>It is not recursive and it is undecidable.</a:t>
            </a:r>
          </a:p>
        </p:txBody>
      </p:sp>
    </p:spTree>
    <p:extLst>
      <p:ext uri="{BB962C8B-B14F-4D97-AF65-F5344CB8AC3E}">
        <p14:creationId xmlns:p14="http://schemas.microsoft.com/office/powerpoint/2010/main" val="39144331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5EF4799-DB8B-4E07-9437-1AA5158A69CF}" type="datetime1">
              <a:rPr lang="en-US" altLang="en-US" smtClean="0"/>
              <a:t>10/3/2021</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Dr. Sandeep Rathor</a:t>
            </a:r>
            <a:endParaRPr lang="en-US" altLang="en-US"/>
          </a:p>
        </p:txBody>
      </p:sp>
      <p:sp>
        <p:nvSpPr>
          <p:cNvPr id="5" name="Slide Number Placeholder 4"/>
          <p:cNvSpPr>
            <a:spLocks noGrp="1"/>
          </p:cNvSpPr>
          <p:nvPr>
            <p:ph type="sldNum" sz="quarter" idx="12"/>
          </p:nvPr>
        </p:nvSpPr>
        <p:spPr/>
        <p:txBody>
          <a:bodyPr/>
          <a:lstStyle/>
          <a:p>
            <a:fld id="{D9C846F3-310B-4F78-BBF0-B5C56B4D982E}" type="slidenum">
              <a:rPr lang="en-US" altLang="en-US" smtClean="0"/>
              <a:pPr/>
              <a:t>102</a:t>
            </a:fld>
            <a:endParaRPr lang="en-US" altLang="en-US"/>
          </a:p>
        </p:txBody>
      </p:sp>
      <p:sp>
        <p:nvSpPr>
          <p:cNvPr id="7" name="TextBox 6"/>
          <p:cNvSpPr txBox="1"/>
          <p:nvPr/>
        </p:nvSpPr>
        <p:spPr>
          <a:xfrm>
            <a:off x="152400" y="38134"/>
            <a:ext cx="8280920" cy="600164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dirty="0" smtClean="0">
                <a:solidFill>
                  <a:srgbClr val="FF0000"/>
                </a:solidFill>
                <a:latin typeface="Book Antiqua" panose="02040602050305030304" pitchFamily="18" charset="0"/>
              </a:rPr>
              <a:t>Halting means </a:t>
            </a:r>
            <a:r>
              <a:rPr lang="en-IN" dirty="0" smtClean="0">
                <a:latin typeface="Book Antiqua" panose="02040602050305030304" pitchFamily="18" charset="0"/>
              </a:rPr>
              <a:t>that, program on certain input will </a:t>
            </a:r>
            <a:r>
              <a:rPr lang="en-IN" dirty="0" smtClean="0">
                <a:solidFill>
                  <a:srgbClr val="FF0000"/>
                </a:solidFill>
                <a:latin typeface="Book Antiqua" panose="02040602050305030304" pitchFamily="18" charset="0"/>
              </a:rPr>
              <a:t>accept it &amp; halt </a:t>
            </a:r>
            <a:r>
              <a:rPr lang="en-IN" dirty="0" smtClean="0">
                <a:latin typeface="Book Antiqua" panose="02040602050305030304" pitchFamily="18" charset="0"/>
              </a:rPr>
              <a:t>or </a:t>
            </a:r>
            <a:r>
              <a:rPr lang="en-IN" dirty="0" smtClean="0">
                <a:solidFill>
                  <a:srgbClr val="FF0000"/>
                </a:solidFill>
                <a:latin typeface="Book Antiqua" panose="02040602050305030304" pitchFamily="18" charset="0"/>
              </a:rPr>
              <a:t>reject it &amp; halt </a:t>
            </a:r>
            <a:r>
              <a:rPr lang="en-IN" dirty="0" smtClean="0">
                <a:latin typeface="Book Antiqua" panose="02040602050305030304" pitchFamily="18" charset="0"/>
              </a:rPr>
              <a:t>and never go into an infinite loop.</a:t>
            </a:r>
          </a:p>
          <a:p>
            <a:pPr marL="457200" indent="-457200" algn="just">
              <a:lnSpc>
                <a:spcPct val="150000"/>
              </a:lnSpc>
              <a:buFont typeface="Arial" panose="020B0604020202020204" pitchFamily="34" charset="0"/>
              <a:buChar char="•"/>
            </a:pPr>
            <a:r>
              <a:rPr lang="en-IN" dirty="0" smtClean="0">
                <a:latin typeface="Book Antiqua" panose="02040602050305030304" pitchFamily="18" charset="0"/>
              </a:rPr>
              <a:t>So, can we have an algorithm that will tell that the given program will halt or not? </a:t>
            </a:r>
          </a:p>
          <a:p>
            <a:pPr marL="457200" indent="-457200" algn="just">
              <a:lnSpc>
                <a:spcPct val="150000"/>
              </a:lnSpc>
              <a:buFont typeface="Arial" panose="020B0604020202020204" pitchFamily="34" charset="0"/>
              <a:buChar char="•"/>
            </a:pPr>
            <a:r>
              <a:rPr lang="en-IN" dirty="0" smtClean="0">
                <a:latin typeface="Book Antiqua" panose="02040602050305030304" pitchFamily="18" charset="0"/>
              </a:rPr>
              <a:t>In terms of TM, will it terminate when run on some machine with some particular given input string.</a:t>
            </a:r>
            <a:endParaRPr lang="en-IN" dirty="0">
              <a:latin typeface="Book Antiqua" panose="02040602050305030304" pitchFamily="18" charset="0"/>
            </a:endParaRPr>
          </a:p>
        </p:txBody>
      </p:sp>
    </p:spTree>
    <p:extLst>
      <p:ext uri="{BB962C8B-B14F-4D97-AF65-F5344CB8AC3E}">
        <p14:creationId xmlns:p14="http://schemas.microsoft.com/office/powerpoint/2010/main" val="73803936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5EF4799-DB8B-4E07-9437-1AA5158A69CF}" type="datetime1">
              <a:rPr lang="en-US" altLang="en-US" smtClean="0"/>
              <a:t>10/3/2021</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Dr. Sandeep Rathor</a:t>
            </a:r>
            <a:endParaRPr lang="en-US" altLang="en-US"/>
          </a:p>
        </p:txBody>
      </p:sp>
      <p:sp>
        <p:nvSpPr>
          <p:cNvPr id="5" name="Slide Number Placeholder 4"/>
          <p:cNvSpPr>
            <a:spLocks noGrp="1"/>
          </p:cNvSpPr>
          <p:nvPr>
            <p:ph type="sldNum" sz="quarter" idx="12"/>
          </p:nvPr>
        </p:nvSpPr>
        <p:spPr/>
        <p:txBody>
          <a:bodyPr/>
          <a:lstStyle/>
          <a:p>
            <a:fld id="{D9C846F3-310B-4F78-BBF0-B5C56B4D982E}" type="slidenum">
              <a:rPr lang="en-US" altLang="en-US" smtClean="0"/>
              <a:pPr/>
              <a:t>103</a:t>
            </a:fld>
            <a:endParaRPr lang="en-US" altLang="en-US"/>
          </a:p>
        </p:txBody>
      </p:sp>
      <p:sp>
        <p:nvSpPr>
          <p:cNvPr id="6" name="TextBox 5"/>
          <p:cNvSpPr txBox="1"/>
          <p:nvPr/>
        </p:nvSpPr>
        <p:spPr>
          <a:xfrm>
            <a:off x="683568" y="1340768"/>
            <a:ext cx="8064896" cy="230832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dirty="0" smtClean="0">
                <a:latin typeface="Book Antiqua" panose="02040602050305030304" pitchFamily="18" charset="0"/>
              </a:rPr>
              <a:t>There is no </a:t>
            </a:r>
            <a:r>
              <a:rPr lang="en-IN" i="1" dirty="0" smtClean="0">
                <a:solidFill>
                  <a:srgbClr val="C00000"/>
                </a:solidFill>
                <a:latin typeface="Book Antiqua" panose="02040602050305030304" pitchFamily="18" charset="0"/>
              </a:rPr>
              <a:t>algorithm/ procedure </a:t>
            </a:r>
            <a:r>
              <a:rPr lang="en-IN" dirty="0" smtClean="0">
                <a:latin typeface="Book Antiqua" panose="02040602050305030304" pitchFamily="18" charset="0"/>
              </a:rPr>
              <a:t>that can determine whether an arbitrary TM, will halt on an arbitrary input string.</a:t>
            </a:r>
            <a:endParaRPr lang="en-IN" dirty="0">
              <a:latin typeface="Book Antiqua" panose="02040602050305030304" pitchFamily="18" charset="0"/>
            </a:endParaRPr>
          </a:p>
        </p:txBody>
      </p:sp>
    </p:spTree>
    <p:extLst>
      <p:ext uri="{BB962C8B-B14F-4D97-AF65-F5344CB8AC3E}">
        <p14:creationId xmlns:p14="http://schemas.microsoft.com/office/powerpoint/2010/main" val="4336711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ctrTitle"/>
          </p:nvPr>
        </p:nvSpPr>
        <p:spPr>
          <a:xfrm>
            <a:off x="539552" y="576375"/>
            <a:ext cx="8350250" cy="1143000"/>
          </a:xfrm>
        </p:spPr>
        <p:txBody>
          <a:bodyPr anchor="ctr"/>
          <a:lstStyle/>
          <a:p>
            <a:r>
              <a:rPr lang="en-US" altLang="en-US" sz="5100" dirty="0">
                <a:solidFill>
                  <a:schemeClr val="accent6">
                    <a:lumMod val="75000"/>
                  </a:schemeClr>
                </a:solidFill>
                <a:latin typeface="Book Antiqua" panose="02040602050305030304" pitchFamily="18" charset="0"/>
              </a:rPr>
              <a:t>Recursively Enumerable </a:t>
            </a:r>
            <a:br>
              <a:rPr lang="en-US" altLang="en-US" sz="5100" dirty="0">
                <a:solidFill>
                  <a:schemeClr val="accent6">
                    <a:lumMod val="75000"/>
                  </a:schemeClr>
                </a:solidFill>
                <a:latin typeface="Book Antiqua" panose="02040602050305030304" pitchFamily="18" charset="0"/>
              </a:rPr>
            </a:br>
            <a:r>
              <a:rPr lang="en-US" altLang="en-US" sz="5100" dirty="0" smtClean="0">
                <a:solidFill>
                  <a:schemeClr val="accent6">
                    <a:lumMod val="75000"/>
                  </a:schemeClr>
                </a:solidFill>
                <a:latin typeface="Book Antiqua" panose="02040602050305030304" pitchFamily="18" charset="0"/>
              </a:rPr>
              <a:t>&amp; </a:t>
            </a:r>
            <a:r>
              <a:rPr lang="en-US" altLang="en-US" sz="5100" dirty="0">
                <a:solidFill>
                  <a:schemeClr val="accent6">
                    <a:lumMod val="75000"/>
                  </a:schemeClr>
                </a:solidFill>
                <a:latin typeface="Book Antiqua" panose="02040602050305030304" pitchFamily="18" charset="0"/>
              </a:rPr>
              <a:t/>
            </a:r>
            <a:br>
              <a:rPr lang="en-US" altLang="en-US" sz="5100" dirty="0">
                <a:solidFill>
                  <a:schemeClr val="accent6">
                    <a:lumMod val="75000"/>
                  </a:schemeClr>
                </a:solidFill>
                <a:latin typeface="Book Antiqua" panose="02040602050305030304" pitchFamily="18" charset="0"/>
              </a:rPr>
            </a:br>
            <a:r>
              <a:rPr lang="en-US" altLang="en-US" sz="5100" dirty="0">
                <a:solidFill>
                  <a:schemeClr val="accent6">
                    <a:lumMod val="75000"/>
                  </a:schemeClr>
                </a:solidFill>
                <a:latin typeface="Book Antiqua" panose="02040602050305030304" pitchFamily="18" charset="0"/>
              </a:rPr>
              <a:t>Recursive Languages</a:t>
            </a:r>
            <a:endParaRPr lang="en-US" altLang="en-US" sz="5100" dirty="0" smtClean="0">
              <a:solidFill>
                <a:schemeClr val="accent6">
                  <a:lumMod val="75000"/>
                </a:schemeClr>
              </a:solidFill>
              <a:latin typeface="Book Antiqua" panose="02040602050305030304" pitchFamily="18" charset="0"/>
            </a:endParaRPr>
          </a:p>
        </p:txBody>
      </p:sp>
      <p:sp>
        <p:nvSpPr>
          <p:cNvPr id="76804" name="Rectangle 3"/>
          <p:cNvSpPr>
            <a:spLocks noGrp="1" noChangeArrowheads="1"/>
          </p:cNvSpPr>
          <p:nvPr>
            <p:ph type="subTitle" idx="1"/>
          </p:nvPr>
        </p:nvSpPr>
        <p:spPr>
          <a:xfrm>
            <a:off x="1371600" y="3886200"/>
            <a:ext cx="6400800" cy="1752600"/>
          </a:xfrm>
        </p:spPr>
        <p:txBody>
          <a:bodyPr/>
          <a:lstStyle/>
          <a:p>
            <a:r>
              <a:rPr lang="en-US" altLang="en-US" sz="3200" dirty="0" smtClean="0"/>
              <a:t> </a:t>
            </a:r>
          </a:p>
        </p:txBody>
      </p:sp>
      <p:sp>
        <p:nvSpPr>
          <p:cNvPr id="7" name="object 8"/>
          <p:cNvSpPr/>
          <p:nvPr/>
        </p:nvSpPr>
        <p:spPr>
          <a:xfrm>
            <a:off x="3419872" y="2915707"/>
            <a:ext cx="2520280" cy="1988035"/>
          </a:xfrm>
          <a:prstGeom prst="rect">
            <a:avLst/>
          </a:prstGeom>
          <a:blipFill>
            <a:blip r:embed="rId2" cstate="print"/>
            <a:stretch>
              <a:fillRect/>
            </a:stretch>
          </a:blipFill>
        </p:spPr>
        <p:txBody>
          <a:bodyPr wrap="square" lIns="0" tIns="0" rIns="0" bIns="0" rtlCol="0"/>
          <a:lstStyle/>
          <a:p>
            <a:endParaRPr/>
          </a:p>
        </p:txBody>
      </p:sp>
      <p:sp>
        <p:nvSpPr>
          <p:cNvPr id="2" name="TextBox 1"/>
          <p:cNvSpPr txBox="1"/>
          <p:nvPr/>
        </p:nvSpPr>
        <p:spPr>
          <a:xfrm>
            <a:off x="2555776" y="5485908"/>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91186369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918CF33-D3EC-4FE4-A480-D6CA30209F76}" type="slidenum">
              <a:rPr lang="en-US" altLang="en-US" sz="1400">
                <a:solidFill>
                  <a:schemeClr val="tx1"/>
                </a:solidFill>
                <a:latin typeface="Times New Roman" panose="02020603050405020304" pitchFamily="18" charset="0"/>
              </a:rPr>
              <a:pPr/>
              <a:t>105</a:t>
            </a:fld>
            <a:endParaRPr lang="en-US" altLang="en-US" sz="1400">
              <a:solidFill>
                <a:schemeClr val="tx1"/>
              </a:solidFill>
              <a:latin typeface="Times New Roman" panose="02020603050405020304" pitchFamily="18" charset="0"/>
            </a:endParaRPr>
          </a:p>
        </p:txBody>
      </p:sp>
      <p:sp>
        <p:nvSpPr>
          <p:cNvPr id="121859" name="Text Box 2"/>
          <p:cNvSpPr txBox="1">
            <a:spLocks noChangeArrowheads="1"/>
          </p:cNvSpPr>
          <p:nvPr/>
        </p:nvSpPr>
        <p:spPr bwMode="auto">
          <a:xfrm>
            <a:off x="458363" y="314440"/>
            <a:ext cx="2483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b="1" dirty="0">
                <a:solidFill>
                  <a:srgbClr val="009900"/>
                </a:solidFill>
                <a:latin typeface="Bookman Old Style" panose="02050604050505020204" pitchFamily="18" charset="0"/>
              </a:rPr>
              <a:t>Definition:</a:t>
            </a:r>
          </a:p>
        </p:txBody>
      </p:sp>
      <p:sp>
        <p:nvSpPr>
          <p:cNvPr id="121860" name="Text Box 3"/>
          <p:cNvSpPr txBox="1">
            <a:spLocks noChangeArrowheads="1"/>
          </p:cNvSpPr>
          <p:nvPr/>
        </p:nvSpPr>
        <p:spPr bwMode="auto">
          <a:xfrm>
            <a:off x="683568" y="1126708"/>
            <a:ext cx="810865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squar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A language is </a:t>
            </a:r>
            <a:r>
              <a:rPr lang="en-US" altLang="en-US" b="1" dirty="0" smtClean="0">
                <a:solidFill>
                  <a:srgbClr val="FF0000"/>
                </a:solidFill>
                <a:latin typeface="Book Antiqua" panose="02040602050305030304" pitchFamily="18" charset="0"/>
              </a:rPr>
              <a:t>recursive, </a:t>
            </a:r>
            <a:r>
              <a:rPr lang="en-US" altLang="en-US" dirty="0" smtClean="0">
                <a:latin typeface="Book Antiqua" panose="02040602050305030304" pitchFamily="18" charset="0"/>
              </a:rPr>
              <a:t>if </a:t>
            </a:r>
            <a:r>
              <a:rPr lang="en-US" altLang="en-US" dirty="0">
                <a:latin typeface="Book Antiqua" panose="02040602050305030304" pitchFamily="18" charset="0"/>
              </a:rPr>
              <a:t>some Turing machine accepts </a:t>
            </a:r>
            <a:r>
              <a:rPr lang="en-US" altLang="en-US" dirty="0" smtClean="0">
                <a:latin typeface="Book Antiqua" panose="02040602050305030304" pitchFamily="18" charset="0"/>
              </a:rPr>
              <a:t>it and </a:t>
            </a:r>
            <a:r>
              <a:rPr lang="en-US" altLang="en-US" dirty="0">
                <a:latin typeface="Book Antiqua" panose="02040602050305030304" pitchFamily="18" charset="0"/>
              </a:rPr>
              <a:t>halts on any input string</a:t>
            </a:r>
          </a:p>
        </p:txBody>
      </p:sp>
      <p:sp>
        <p:nvSpPr>
          <p:cNvPr id="121861" name="Text Box 4"/>
          <p:cNvSpPr txBox="1">
            <a:spLocks noChangeArrowheads="1"/>
          </p:cNvSpPr>
          <p:nvPr/>
        </p:nvSpPr>
        <p:spPr bwMode="auto">
          <a:xfrm>
            <a:off x="441325" y="3741465"/>
            <a:ext cx="7468711"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i="1" dirty="0">
                <a:solidFill>
                  <a:srgbClr val="009900"/>
                </a:solidFill>
                <a:latin typeface="Bookman Old Style" panose="02050604050505020204" pitchFamily="18" charset="0"/>
              </a:rPr>
              <a:t>In other words:</a:t>
            </a:r>
          </a:p>
          <a:p>
            <a:pPr>
              <a:spcBef>
                <a:spcPct val="20000"/>
              </a:spcBef>
            </a:pPr>
            <a:r>
              <a:rPr lang="en-US" altLang="en-US" dirty="0"/>
              <a:t>     </a:t>
            </a:r>
            <a:r>
              <a:rPr lang="en-US" altLang="en-US" dirty="0">
                <a:latin typeface="Bookman Old Style" panose="02050604050505020204" pitchFamily="18" charset="0"/>
              </a:rPr>
              <a:t>A language is recursive if there is</a:t>
            </a:r>
          </a:p>
          <a:p>
            <a:pPr>
              <a:spcBef>
                <a:spcPct val="20000"/>
              </a:spcBef>
            </a:pPr>
            <a:r>
              <a:rPr lang="en-US" altLang="en-US" dirty="0">
                <a:latin typeface="Bookman Old Style" panose="02050604050505020204" pitchFamily="18" charset="0"/>
              </a:rPr>
              <a:t>      a </a:t>
            </a:r>
            <a:r>
              <a:rPr lang="en-US" altLang="en-US" dirty="0">
                <a:solidFill>
                  <a:srgbClr val="FF0000"/>
                </a:solidFill>
                <a:latin typeface="Bookman Old Style" panose="02050604050505020204" pitchFamily="18" charset="0"/>
              </a:rPr>
              <a:t>membership algorithm</a:t>
            </a:r>
            <a:r>
              <a:rPr lang="en-US" altLang="en-US" dirty="0">
                <a:latin typeface="Bookman Old Style" panose="02050604050505020204" pitchFamily="18" charset="0"/>
              </a:rPr>
              <a:t> for it</a:t>
            </a:r>
          </a:p>
        </p:txBody>
      </p:sp>
      <p:sp>
        <p:nvSpPr>
          <p:cNvPr id="121862"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915F02A-FB20-49E9-ABD6-4702D5F8F02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1863"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40DCF73-6F52-4D9F-ADF3-F5E94F822BD1}" type="slidenum">
              <a:rPr lang="en-US" altLang="en-US" sz="1400">
                <a:solidFill>
                  <a:schemeClr val="tx1"/>
                </a:solidFill>
                <a:latin typeface="Times New Roman" panose="02020603050405020304" pitchFamily="18" charset="0"/>
              </a:rPr>
              <a:pPr/>
              <a:t>106</a:t>
            </a:fld>
            <a:endParaRPr lang="en-US" altLang="en-US" sz="1400">
              <a:solidFill>
                <a:schemeClr val="tx1"/>
              </a:solidFill>
              <a:latin typeface="Times New Roman" panose="02020603050405020304" pitchFamily="18" charset="0"/>
            </a:endParaRPr>
          </a:p>
        </p:txBody>
      </p:sp>
      <p:sp>
        <p:nvSpPr>
          <p:cNvPr id="71690" name="Text Box 2"/>
          <p:cNvSpPr txBox="1">
            <a:spLocks noChangeArrowheads="1"/>
          </p:cNvSpPr>
          <p:nvPr/>
        </p:nvSpPr>
        <p:spPr bwMode="auto">
          <a:xfrm>
            <a:off x="0" y="2743200"/>
            <a:ext cx="26773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009900"/>
                </a:solidFill>
                <a:latin typeface="Book Antiqua" panose="02040602050305030304" pitchFamily="18" charset="0"/>
              </a:rPr>
              <a:t>For string      :</a:t>
            </a:r>
          </a:p>
        </p:txBody>
      </p:sp>
      <p:sp>
        <p:nvSpPr>
          <p:cNvPr id="71691" name="Text Box 3"/>
          <p:cNvSpPr txBox="1">
            <a:spLocks noChangeArrowheads="1"/>
          </p:cNvSpPr>
          <p:nvPr/>
        </p:nvSpPr>
        <p:spPr bwMode="auto">
          <a:xfrm>
            <a:off x="0" y="381000"/>
            <a:ext cx="57663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Let       be a </a:t>
            </a:r>
            <a:r>
              <a:rPr lang="en-US" altLang="en-US" dirty="0">
                <a:solidFill>
                  <a:srgbClr val="FF0000"/>
                </a:solidFill>
                <a:latin typeface="Book Antiqua" panose="02040602050305030304" pitchFamily="18" charset="0"/>
              </a:rPr>
              <a:t>recursive language</a:t>
            </a:r>
          </a:p>
        </p:txBody>
      </p:sp>
      <p:graphicFrame>
        <p:nvGraphicFramePr>
          <p:cNvPr id="71682" name="Object 4"/>
          <p:cNvGraphicFramePr>
            <a:graphicFrameLocks noChangeAspect="1"/>
          </p:cNvGraphicFramePr>
          <p:nvPr/>
        </p:nvGraphicFramePr>
        <p:xfrm>
          <a:off x="993775" y="419100"/>
          <a:ext cx="328613" cy="393700"/>
        </p:xfrm>
        <a:graphic>
          <a:graphicData uri="http://schemas.openxmlformats.org/presentationml/2006/ole">
            <mc:AlternateContent xmlns:mc="http://schemas.openxmlformats.org/markup-compatibility/2006">
              <mc:Choice xmlns:v="urn:schemas-microsoft-com:vml" Requires="v">
                <p:oleObj spid="_x0000_s153967" name="Equation" r:id="rId3" imgW="330057" imgH="393529" progId="Equation.3">
                  <p:embed/>
                </p:oleObj>
              </mc:Choice>
              <mc:Fallback>
                <p:oleObj name="Equation" r:id="rId3" imgW="33005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775" y="419100"/>
                        <a:ext cx="3286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2" name="Text Box 5"/>
          <p:cNvSpPr txBox="1">
            <a:spLocks noChangeArrowheads="1"/>
          </p:cNvSpPr>
          <p:nvPr/>
        </p:nvSpPr>
        <p:spPr bwMode="auto">
          <a:xfrm>
            <a:off x="0" y="1295400"/>
            <a:ext cx="77909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and       the Turing Machine that accepts </a:t>
            </a:r>
            <a:r>
              <a:rPr lang="en-US" altLang="en-US" dirty="0" smtClean="0">
                <a:latin typeface="Book Antiqua" panose="02040602050305030304" pitchFamily="18" charset="0"/>
              </a:rPr>
              <a:t>it</a:t>
            </a:r>
            <a:endParaRPr lang="en-US" altLang="en-US" dirty="0">
              <a:latin typeface="Book Antiqua" panose="02040602050305030304" pitchFamily="18" charset="0"/>
            </a:endParaRPr>
          </a:p>
        </p:txBody>
      </p:sp>
      <p:graphicFrame>
        <p:nvGraphicFramePr>
          <p:cNvPr id="71683" name="Object 6"/>
          <p:cNvGraphicFramePr>
            <a:graphicFrameLocks noChangeAspect="1"/>
          </p:cNvGraphicFramePr>
          <p:nvPr/>
        </p:nvGraphicFramePr>
        <p:xfrm>
          <a:off x="885825" y="1333500"/>
          <a:ext cx="544513" cy="393700"/>
        </p:xfrm>
        <a:graphic>
          <a:graphicData uri="http://schemas.openxmlformats.org/presentationml/2006/ole">
            <mc:AlternateContent xmlns:mc="http://schemas.openxmlformats.org/markup-compatibility/2006">
              <mc:Choice xmlns:v="urn:schemas-microsoft-com:vml" Requires="v">
                <p:oleObj spid="_x0000_s153968" name="Equation" r:id="rId5" imgW="545863" imgH="393529" progId="Equation.3">
                  <p:embed/>
                </p:oleObj>
              </mc:Choice>
              <mc:Fallback>
                <p:oleObj name="Equation" r:id="rId5" imgW="545863"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825" y="13335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4" name="Object 7"/>
          <p:cNvGraphicFramePr>
            <a:graphicFrameLocks noChangeAspect="1"/>
          </p:cNvGraphicFramePr>
          <p:nvPr/>
        </p:nvGraphicFramePr>
        <p:xfrm>
          <a:off x="704850" y="3949700"/>
          <a:ext cx="1155700" cy="406400"/>
        </p:xfrm>
        <a:graphic>
          <a:graphicData uri="http://schemas.openxmlformats.org/presentationml/2006/ole">
            <mc:AlternateContent xmlns:mc="http://schemas.openxmlformats.org/markup-compatibility/2006">
              <mc:Choice xmlns:v="urn:schemas-microsoft-com:vml" Requires="v">
                <p:oleObj spid="_x0000_s153969" name="Equation" r:id="rId7" imgW="1155199" imgH="406224" progId="Equation.3">
                  <p:embed/>
                </p:oleObj>
              </mc:Choice>
              <mc:Fallback>
                <p:oleObj name="Equation" r:id="rId7" imgW="1155199" imgH="40622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850" y="3949700"/>
                        <a:ext cx="1155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8"/>
          <p:cNvGraphicFramePr>
            <a:graphicFrameLocks noChangeAspect="1"/>
          </p:cNvGraphicFramePr>
          <p:nvPr/>
        </p:nvGraphicFramePr>
        <p:xfrm>
          <a:off x="2266950" y="2882900"/>
          <a:ext cx="368300" cy="304800"/>
        </p:xfrm>
        <a:graphic>
          <a:graphicData uri="http://schemas.openxmlformats.org/presentationml/2006/ole">
            <mc:AlternateContent xmlns:mc="http://schemas.openxmlformats.org/markup-compatibility/2006">
              <mc:Choice xmlns:v="urn:schemas-microsoft-com:vml" Requires="v">
                <p:oleObj spid="_x0000_s153970" name="Equation" r:id="rId9" imgW="368140" imgH="304668" progId="Equation.3">
                  <p:embed/>
                </p:oleObj>
              </mc:Choice>
              <mc:Fallback>
                <p:oleObj name="Equation" r:id="rId9" imgW="368140" imgH="30466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6950" y="2882900"/>
                        <a:ext cx="368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3" name="Text Box 9"/>
          <p:cNvSpPr txBox="1">
            <a:spLocks noChangeArrowheads="1"/>
          </p:cNvSpPr>
          <p:nvPr/>
        </p:nvSpPr>
        <p:spPr bwMode="auto">
          <a:xfrm>
            <a:off x="0" y="3886200"/>
            <a:ext cx="4411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if</a:t>
            </a:r>
          </a:p>
        </p:txBody>
      </p:sp>
      <p:sp>
        <p:nvSpPr>
          <p:cNvPr id="71694" name="Text Box 10"/>
          <p:cNvSpPr txBox="1">
            <a:spLocks noChangeArrowheads="1"/>
          </p:cNvSpPr>
          <p:nvPr/>
        </p:nvSpPr>
        <p:spPr bwMode="auto">
          <a:xfrm>
            <a:off x="2286000" y="3886200"/>
            <a:ext cx="56380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then        </a:t>
            </a:r>
            <a:r>
              <a:rPr lang="en-US" altLang="en-US" dirty="0" smtClean="0">
                <a:latin typeface="Book Antiqua" panose="02040602050305030304" pitchFamily="18" charset="0"/>
              </a:rPr>
              <a:t>  halts </a:t>
            </a:r>
            <a:r>
              <a:rPr lang="en-US" altLang="en-US" dirty="0">
                <a:latin typeface="Book Antiqua" panose="02040602050305030304" pitchFamily="18" charset="0"/>
              </a:rPr>
              <a:t>in a final state </a:t>
            </a:r>
          </a:p>
        </p:txBody>
      </p:sp>
      <p:graphicFrame>
        <p:nvGraphicFramePr>
          <p:cNvPr id="71686" name="Object 11"/>
          <p:cNvGraphicFramePr>
            <a:graphicFrameLocks noChangeAspect="1"/>
          </p:cNvGraphicFramePr>
          <p:nvPr/>
        </p:nvGraphicFramePr>
        <p:xfrm>
          <a:off x="3495675" y="4000500"/>
          <a:ext cx="544513" cy="393700"/>
        </p:xfrm>
        <a:graphic>
          <a:graphicData uri="http://schemas.openxmlformats.org/presentationml/2006/ole">
            <mc:AlternateContent xmlns:mc="http://schemas.openxmlformats.org/markup-compatibility/2006">
              <mc:Choice xmlns:v="urn:schemas-microsoft-com:vml" Requires="v">
                <p:oleObj spid="_x0000_s153971" name="Equation" r:id="rId11" imgW="545863" imgH="393529" progId="Equation.3">
                  <p:embed/>
                </p:oleObj>
              </mc:Choice>
              <mc:Fallback>
                <p:oleObj name="Equation" r:id="rId11" imgW="545863"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40005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7" name="Object 12"/>
          <p:cNvGraphicFramePr>
            <a:graphicFrameLocks noChangeAspect="1"/>
          </p:cNvGraphicFramePr>
          <p:nvPr/>
        </p:nvGraphicFramePr>
        <p:xfrm>
          <a:off x="781050" y="5227638"/>
          <a:ext cx="1155700" cy="442912"/>
        </p:xfrm>
        <a:graphic>
          <a:graphicData uri="http://schemas.openxmlformats.org/presentationml/2006/ole">
            <mc:AlternateContent xmlns:mc="http://schemas.openxmlformats.org/markup-compatibility/2006">
              <mc:Choice xmlns:v="urn:schemas-microsoft-com:vml" Requires="v">
                <p:oleObj spid="_x0000_s153972" name="Equation" r:id="rId12" imgW="1155199" imgH="444307" progId="Equation.3">
                  <p:embed/>
                </p:oleObj>
              </mc:Choice>
              <mc:Fallback>
                <p:oleObj name="Equation" r:id="rId12" imgW="1155199" imgH="444307"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050" y="5227638"/>
                        <a:ext cx="1155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5" name="Text Box 13"/>
          <p:cNvSpPr txBox="1">
            <a:spLocks noChangeArrowheads="1"/>
          </p:cNvSpPr>
          <p:nvPr/>
        </p:nvSpPr>
        <p:spPr bwMode="auto">
          <a:xfrm>
            <a:off x="76200" y="5181600"/>
            <a:ext cx="4411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if</a:t>
            </a:r>
          </a:p>
        </p:txBody>
      </p:sp>
      <p:sp>
        <p:nvSpPr>
          <p:cNvPr id="71696" name="Text Box 14"/>
          <p:cNvSpPr txBox="1">
            <a:spLocks noChangeArrowheads="1"/>
          </p:cNvSpPr>
          <p:nvPr/>
        </p:nvSpPr>
        <p:spPr bwMode="auto">
          <a:xfrm>
            <a:off x="2362200" y="5181600"/>
            <a:ext cx="63738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then        </a:t>
            </a:r>
            <a:r>
              <a:rPr lang="en-US" altLang="en-US" dirty="0" smtClean="0">
                <a:latin typeface="Book Antiqua" panose="02040602050305030304" pitchFamily="18" charset="0"/>
              </a:rPr>
              <a:t>  </a:t>
            </a:r>
            <a:r>
              <a:rPr lang="en-US" altLang="en-US" dirty="0" smtClean="0">
                <a:solidFill>
                  <a:srgbClr val="FF0000"/>
                </a:solidFill>
                <a:latin typeface="Book Antiqua" panose="02040602050305030304" pitchFamily="18" charset="0"/>
              </a:rPr>
              <a:t>halts </a:t>
            </a:r>
            <a:r>
              <a:rPr lang="en-US" altLang="en-US" dirty="0">
                <a:solidFill>
                  <a:srgbClr val="FF0000"/>
                </a:solidFill>
                <a:latin typeface="Book Antiqua" panose="02040602050305030304" pitchFamily="18" charset="0"/>
              </a:rPr>
              <a:t>in a non-final state</a:t>
            </a:r>
          </a:p>
        </p:txBody>
      </p:sp>
      <p:graphicFrame>
        <p:nvGraphicFramePr>
          <p:cNvPr id="71688" name="Object 15"/>
          <p:cNvGraphicFramePr>
            <a:graphicFrameLocks noChangeAspect="1"/>
          </p:cNvGraphicFramePr>
          <p:nvPr/>
        </p:nvGraphicFramePr>
        <p:xfrm>
          <a:off x="3571875" y="5295900"/>
          <a:ext cx="544513" cy="393700"/>
        </p:xfrm>
        <a:graphic>
          <a:graphicData uri="http://schemas.openxmlformats.org/presentationml/2006/ole">
            <mc:AlternateContent xmlns:mc="http://schemas.openxmlformats.org/markup-compatibility/2006">
              <mc:Choice xmlns:v="urn:schemas-microsoft-com:vml" Requires="v">
                <p:oleObj spid="_x0000_s153973" name="Equation" r:id="rId14" imgW="545863" imgH="393529" progId="Equation.3">
                  <p:embed/>
                </p:oleObj>
              </mc:Choice>
              <mc:Fallback>
                <p:oleObj name="Equation" r:id="rId14" imgW="545863" imgH="39352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75" y="52959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7"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1A440E2-8CED-42F0-8538-8C800E22806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1698"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9F559F3-67A4-4DD5-A795-454E3D29C455}" type="datetime1">
              <a:rPr lang="en-US" altLang="en-US" smtClean="0"/>
              <a:t>10/3/2021</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Dr. Sandeep Rathor</a:t>
            </a:r>
            <a:endParaRPr lang="en-US" altLang="en-US"/>
          </a:p>
        </p:txBody>
      </p:sp>
      <p:sp>
        <p:nvSpPr>
          <p:cNvPr id="4" name="Slide Number Placeholder 3"/>
          <p:cNvSpPr>
            <a:spLocks noGrp="1"/>
          </p:cNvSpPr>
          <p:nvPr>
            <p:ph type="sldNum" sz="quarter" idx="12"/>
          </p:nvPr>
        </p:nvSpPr>
        <p:spPr/>
        <p:txBody>
          <a:bodyPr/>
          <a:lstStyle/>
          <a:p>
            <a:fld id="{63A8B52A-FA77-4F5F-968C-F58FDB430886}" type="slidenum">
              <a:rPr lang="en-US" altLang="en-US" smtClean="0"/>
              <a:pPr/>
              <a:t>107</a:t>
            </a:fld>
            <a:endParaRPr lang="en-US" altLang="en-US"/>
          </a:p>
        </p:txBody>
      </p:sp>
      <p:sp>
        <p:nvSpPr>
          <p:cNvPr id="5" name="TextBox 4"/>
          <p:cNvSpPr txBox="1"/>
          <p:nvPr/>
        </p:nvSpPr>
        <p:spPr>
          <a:xfrm>
            <a:off x="827584" y="692696"/>
            <a:ext cx="7488832" cy="4524315"/>
          </a:xfrm>
          <a:prstGeom prst="rect">
            <a:avLst/>
          </a:prstGeom>
          <a:noFill/>
        </p:spPr>
        <p:txBody>
          <a:bodyPr wrap="square" rtlCol="0">
            <a:spAutoFit/>
          </a:bodyPr>
          <a:lstStyle/>
          <a:p>
            <a:r>
              <a:rPr lang="en-IN" dirty="0" smtClean="0">
                <a:solidFill>
                  <a:srgbClr val="FF0000"/>
                </a:solidFill>
                <a:latin typeface="Bookman Old Style" panose="02050604050505020204" pitchFamily="18" charset="0"/>
              </a:rPr>
              <a:t>Remark:</a:t>
            </a:r>
          </a:p>
          <a:p>
            <a:pPr marL="457200" indent="-457200" algn="just">
              <a:lnSpc>
                <a:spcPct val="150000"/>
              </a:lnSpc>
              <a:buFont typeface="Arial" panose="020B0604020202020204" pitchFamily="34" charset="0"/>
              <a:buChar char="•"/>
            </a:pPr>
            <a:r>
              <a:rPr lang="en-IN" dirty="0" smtClean="0">
                <a:latin typeface="Bookman Old Style" panose="02050604050505020204" pitchFamily="18" charset="0"/>
              </a:rPr>
              <a:t>A Problem/ Language with two answers (yes/no) is decidable.</a:t>
            </a:r>
          </a:p>
          <a:p>
            <a:pPr marL="457200" indent="-457200" algn="just">
              <a:lnSpc>
                <a:spcPct val="150000"/>
              </a:lnSpc>
              <a:buFont typeface="Arial" panose="020B0604020202020204" pitchFamily="34" charset="0"/>
              <a:buChar char="•"/>
            </a:pPr>
            <a:r>
              <a:rPr lang="en-IN" dirty="0">
                <a:latin typeface="Bookman Old Style" panose="02050604050505020204" pitchFamily="18" charset="0"/>
              </a:rPr>
              <a:t>A </a:t>
            </a:r>
            <a:r>
              <a:rPr lang="en-IN" dirty="0" smtClean="0">
                <a:latin typeface="Bookman Old Style" panose="02050604050505020204" pitchFamily="18" charset="0"/>
              </a:rPr>
              <a:t>Problem </a:t>
            </a:r>
            <a:r>
              <a:rPr lang="en-IN" dirty="0">
                <a:latin typeface="Bookman Old Style" panose="02050604050505020204" pitchFamily="18" charset="0"/>
              </a:rPr>
              <a:t>/ Language </a:t>
            </a:r>
            <a:r>
              <a:rPr lang="en-IN" dirty="0" smtClean="0">
                <a:latin typeface="Bookman Old Style" panose="02050604050505020204" pitchFamily="18" charset="0"/>
              </a:rPr>
              <a:t>is undecidable if it is not decidable.</a:t>
            </a:r>
            <a:endParaRPr lang="en-IN" dirty="0">
              <a:latin typeface="Bookman Old Style" panose="02050604050505020204" pitchFamily="18" charset="0"/>
            </a:endParaRPr>
          </a:p>
          <a:p>
            <a:pPr algn="just"/>
            <a:endParaRPr lang="en-IN" dirty="0" smtClean="0">
              <a:latin typeface="Bookman Old Style" panose="02050604050505020204" pitchFamily="18" charset="0"/>
            </a:endParaRPr>
          </a:p>
          <a:p>
            <a:endParaRPr lang="en-IN" dirty="0"/>
          </a:p>
        </p:txBody>
      </p:sp>
    </p:spTree>
    <p:extLst>
      <p:ext uri="{BB962C8B-B14F-4D97-AF65-F5344CB8AC3E}">
        <p14:creationId xmlns:p14="http://schemas.microsoft.com/office/powerpoint/2010/main" val="293775603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575EB95-4EAE-45CF-990C-F4696BD0CFB2}" type="slidenum">
              <a:rPr lang="en-US" altLang="en-US" sz="1400">
                <a:solidFill>
                  <a:schemeClr val="tx1"/>
                </a:solidFill>
                <a:latin typeface="Times New Roman" panose="02020603050405020304" pitchFamily="18" charset="0"/>
              </a:rPr>
              <a:pPr/>
              <a:t>108</a:t>
            </a:fld>
            <a:endParaRPr lang="en-US" altLang="en-US" sz="1400">
              <a:solidFill>
                <a:schemeClr val="tx1"/>
              </a:solidFill>
              <a:latin typeface="Times New Roman" panose="02020603050405020304" pitchFamily="18" charset="0"/>
            </a:endParaRPr>
          </a:p>
        </p:txBody>
      </p:sp>
      <p:sp>
        <p:nvSpPr>
          <p:cNvPr id="120835" name="Text Box 2"/>
          <p:cNvSpPr txBox="1">
            <a:spLocks noChangeArrowheads="1"/>
          </p:cNvSpPr>
          <p:nvPr/>
        </p:nvSpPr>
        <p:spPr bwMode="auto">
          <a:xfrm>
            <a:off x="441325" y="330200"/>
            <a:ext cx="2286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009900"/>
                </a:solidFill>
                <a:latin typeface="Bookman Old Style" panose="02050604050505020204" pitchFamily="18" charset="0"/>
              </a:rPr>
              <a:t>Definition:</a:t>
            </a:r>
          </a:p>
        </p:txBody>
      </p:sp>
      <p:sp>
        <p:nvSpPr>
          <p:cNvPr id="120836" name="Text Box 3"/>
          <p:cNvSpPr txBox="1">
            <a:spLocks noChangeArrowheads="1"/>
          </p:cNvSpPr>
          <p:nvPr/>
        </p:nvSpPr>
        <p:spPr bwMode="auto">
          <a:xfrm>
            <a:off x="755576" y="1772816"/>
            <a:ext cx="7999306"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A language is </a:t>
            </a:r>
            <a:r>
              <a:rPr lang="en-US" altLang="en-US" b="1" dirty="0">
                <a:solidFill>
                  <a:srgbClr val="FF0000"/>
                </a:solidFill>
                <a:latin typeface="Bookman Old Style" panose="02050604050505020204" pitchFamily="18" charset="0"/>
              </a:rPr>
              <a:t>recursively enumerable</a:t>
            </a:r>
          </a:p>
          <a:p>
            <a:pPr>
              <a:spcBef>
                <a:spcPct val="20000"/>
              </a:spcBef>
            </a:pPr>
            <a:r>
              <a:rPr lang="en-US" altLang="en-US" dirty="0">
                <a:latin typeface="Bookman Old Style" panose="02050604050505020204" pitchFamily="18" charset="0"/>
              </a:rPr>
              <a:t>if some Turing machine accepts it</a:t>
            </a:r>
          </a:p>
        </p:txBody>
      </p:sp>
      <p:sp>
        <p:nvSpPr>
          <p:cNvPr id="120837"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B298F8B-C431-41C3-841E-DE717940921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0838"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7" name="TextBox 6"/>
          <p:cNvSpPr txBox="1"/>
          <p:nvPr/>
        </p:nvSpPr>
        <p:spPr>
          <a:xfrm>
            <a:off x="1403648" y="4149080"/>
            <a:ext cx="7056784" cy="1569660"/>
          </a:xfrm>
          <a:prstGeom prst="rect">
            <a:avLst/>
          </a:prstGeom>
          <a:noFill/>
        </p:spPr>
        <p:txBody>
          <a:bodyPr wrap="square" rtlCol="0">
            <a:spAutoFit/>
          </a:bodyPr>
          <a:lstStyle/>
          <a:p>
            <a:endParaRPr lang="en-IN" dirty="0" smtClean="0"/>
          </a:p>
          <a:p>
            <a:r>
              <a:rPr lang="en-IN" dirty="0" smtClean="0">
                <a:solidFill>
                  <a:srgbClr val="FF0000"/>
                </a:solidFill>
                <a:latin typeface="Bookman Old Style" panose="02050604050505020204" pitchFamily="18" charset="0"/>
              </a:rPr>
              <a:t>Remark:</a:t>
            </a:r>
          </a:p>
          <a:p>
            <a:r>
              <a:rPr lang="en-IN" dirty="0" smtClean="0">
                <a:latin typeface="Bookman Old Style" panose="02050604050505020204" pitchFamily="18" charset="0"/>
              </a:rPr>
              <a:t>Only acceptable case is in RE</a:t>
            </a:r>
            <a:endParaRPr lang="en-IN" dirty="0">
              <a:latin typeface="Bookman Old Style" panose="02050604050505020204" pitchFamily="18" charset="0"/>
            </a:endParaRPr>
          </a:p>
        </p:txBody>
      </p:sp>
    </p:spTree>
    <p:extLst>
      <p:ext uri="{BB962C8B-B14F-4D97-AF65-F5344CB8AC3E}">
        <p14:creationId xmlns:p14="http://schemas.microsoft.com/office/powerpoint/2010/main" val="17215166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80C1719-68C5-4633-B6D9-23CB6ACCDE70}" type="slidenum">
              <a:rPr lang="en-US" altLang="en-US" sz="1400">
                <a:solidFill>
                  <a:schemeClr val="tx1"/>
                </a:solidFill>
                <a:latin typeface="Times New Roman" panose="02020603050405020304" pitchFamily="18" charset="0"/>
              </a:rPr>
              <a:pPr/>
              <a:t>109</a:t>
            </a:fld>
            <a:endParaRPr lang="en-US" altLang="en-US" sz="1400">
              <a:solidFill>
                <a:schemeClr val="tx1"/>
              </a:solidFill>
              <a:latin typeface="Times New Roman" panose="02020603050405020304" pitchFamily="18" charset="0"/>
            </a:endParaRPr>
          </a:p>
        </p:txBody>
      </p:sp>
      <p:sp>
        <p:nvSpPr>
          <p:cNvPr id="70666" name="Text Box 2"/>
          <p:cNvSpPr txBox="1">
            <a:spLocks noChangeArrowheads="1"/>
          </p:cNvSpPr>
          <p:nvPr/>
        </p:nvSpPr>
        <p:spPr bwMode="auto">
          <a:xfrm>
            <a:off x="0" y="2743200"/>
            <a:ext cx="294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009900"/>
                </a:solidFill>
              </a:rPr>
              <a:t>For string      :</a:t>
            </a:r>
          </a:p>
        </p:txBody>
      </p:sp>
      <p:sp>
        <p:nvSpPr>
          <p:cNvPr id="70667" name="Text Box 3"/>
          <p:cNvSpPr txBox="1">
            <a:spLocks noChangeArrowheads="1"/>
          </p:cNvSpPr>
          <p:nvPr/>
        </p:nvSpPr>
        <p:spPr bwMode="auto">
          <a:xfrm>
            <a:off x="0" y="381000"/>
            <a:ext cx="93089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Let       be a </a:t>
            </a:r>
            <a:r>
              <a:rPr lang="en-US" altLang="en-US" dirty="0">
                <a:solidFill>
                  <a:srgbClr val="FF0000"/>
                </a:solidFill>
                <a:latin typeface="Bookman Old Style" panose="02050604050505020204" pitchFamily="18" charset="0"/>
              </a:rPr>
              <a:t>recursively enumerable language</a:t>
            </a:r>
          </a:p>
        </p:txBody>
      </p:sp>
      <p:graphicFrame>
        <p:nvGraphicFramePr>
          <p:cNvPr id="70658" name="Object 4"/>
          <p:cNvGraphicFramePr>
            <a:graphicFrameLocks noChangeAspect="1"/>
          </p:cNvGraphicFramePr>
          <p:nvPr/>
        </p:nvGraphicFramePr>
        <p:xfrm>
          <a:off x="993775" y="419100"/>
          <a:ext cx="328613" cy="393700"/>
        </p:xfrm>
        <a:graphic>
          <a:graphicData uri="http://schemas.openxmlformats.org/presentationml/2006/ole">
            <mc:AlternateContent xmlns:mc="http://schemas.openxmlformats.org/markup-compatibility/2006">
              <mc:Choice xmlns:v="urn:schemas-microsoft-com:vml" Requires="v">
                <p:oleObj spid="_x0000_s157964" name="Equation" r:id="rId3" imgW="330057" imgH="393529" progId="Equation.3">
                  <p:embed/>
                </p:oleObj>
              </mc:Choice>
              <mc:Fallback>
                <p:oleObj name="Equation" r:id="rId3" imgW="330057" imgH="393529" progId="Equation.3">
                  <p:embed/>
                  <p:pic>
                    <p:nvPicPr>
                      <p:cNvPr id="706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775" y="419100"/>
                        <a:ext cx="3286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8" name="Text Box 5"/>
          <p:cNvSpPr txBox="1">
            <a:spLocks noChangeArrowheads="1"/>
          </p:cNvSpPr>
          <p:nvPr/>
        </p:nvSpPr>
        <p:spPr bwMode="auto">
          <a:xfrm>
            <a:off x="0" y="1295400"/>
            <a:ext cx="88072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and       the Turing Machine that accepts it</a:t>
            </a:r>
          </a:p>
        </p:txBody>
      </p:sp>
      <p:graphicFrame>
        <p:nvGraphicFramePr>
          <p:cNvPr id="70659" name="Object 6"/>
          <p:cNvGraphicFramePr>
            <a:graphicFrameLocks noChangeAspect="1"/>
          </p:cNvGraphicFramePr>
          <p:nvPr/>
        </p:nvGraphicFramePr>
        <p:xfrm>
          <a:off x="885825" y="1333500"/>
          <a:ext cx="544513" cy="393700"/>
        </p:xfrm>
        <a:graphic>
          <a:graphicData uri="http://schemas.openxmlformats.org/presentationml/2006/ole">
            <mc:AlternateContent xmlns:mc="http://schemas.openxmlformats.org/markup-compatibility/2006">
              <mc:Choice xmlns:v="urn:schemas-microsoft-com:vml" Requires="v">
                <p:oleObj spid="_x0000_s157965" name="Equation" r:id="rId5" imgW="545863" imgH="393529" progId="Equation.3">
                  <p:embed/>
                </p:oleObj>
              </mc:Choice>
              <mc:Fallback>
                <p:oleObj name="Equation" r:id="rId5" imgW="545863" imgH="393529" progId="Equation.3">
                  <p:embed/>
                  <p:pic>
                    <p:nvPicPr>
                      <p:cNvPr id="7065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825" y="13335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 name="Object 8"/>
          <p:cNvGraphicFramePr>
            <a:graphicFrameLocks noChangeAspect="1"/>
          </p:cNvGraphicFramePr>
          <p:nvPr/>
        </p:nvGraphicFramePr>
        <p:xfrm>
          <a:off x="819150" y="3721100"/>
          <a:ext cx="1155700" cy="406400"/>
        </p:xfrm>
        <a:graphic>
          <a:graphicData uri="http://schemas.openxmlformats.org/presentationml/2006/ole">
            <mc:AlternateContent xmlns:mc="http://schemas.openxmlformats.org/markup-compatibility/2006">
              <mc:Choice xmlns:v="urn:schemas-microsoft-com:vml" Requires="v">
                <p:oleObj spid="_x0000_s157966" name="Equation" r:id="rId7" imgW="1155199" imgH="406224" progId="Equation.3">
                  <p:embed/>
                </p:oleObj>
              </mc:Choice>
              <mc:Fallback>
                <p:oleObj name="Equation" r:id="rId7" imgW="1155199" imgH="406224" progId="Equation.3">
                  <p:embed/>
                  <p:pic>
                    <p:nvPicPr>
                      <p:cNvPr id="7066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150" y="3721100"/>
                        <a:ext cx="1155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1" name="Object 9"/>
          <p:cNvGraphicFramePr>
            <a:graphicFrameLocks noChangeAspect="1"/>
          </p:cNvGraphicFramePr>
          <p:nvPr/>
        </p:nvGraphicFramePr>
        <p:xfrm>
          <a:off x="2266950" y="2882900"/>
          <a:ext cx="368300" cy="304800"/>
        </p:xfrm>
        <a:graphic>
          <a:graphicData uri="http://schemas.openxmlformats.org/presentationml/2006/ole">
            <mc:AlternateContent xmlns:mc="http://schemas.openxmlformats.org/markup-compatibility/2006">
              <mc:Choice xmlns:v="urn:schemas-microsoft-com:vml" Requires="v">
                <p:oleObj spid="_x0000_s157967" name="Equation" r:id="rId9" imgW="368140" imgH="304668" progId="Equation.3">
                  <p:embed/>
                </p:oleObj>
              </mc:Choice>
              <mc:Fallback>
                <p:oleObj name="Equation" r:id="rId9" imgW="368140" imgH="304668" progId="Equation.3">
                  <p:embed/>
                  <p:pic>
                    <p:nvPicPr>
                      <p:cNvPr id="7066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6950" y="2882900"/>
                        <a:ext cx="368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9" name="Text Box 10"/>
          <p:cNvSpPr txBox="1">
            <a:spLocks noChangeArrowheads="1"/>
          </p:cNvSpPr>
          <p:nvPr/>
        </p:nvSpPr>
        <p:spPr bwMode="auto">
          <a:xfrm>
            <a:off x="114300" y="3657600"/>
            <a:ext cx="4395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if</a:t>
            </a:r>
          </a:p>
        </p:txBody>
      </p:sp>
      <p:sp>
        <p:nvSpPr>
          <p:cNvPr id="70670" name="Text Box 11"/>
          <p:cNvSpPr txBox="1">
            <a:spLocks noChangeArrowheads="1"/>
          </p:cNvSpPr>
          <p:nvPr/>
        </p:nvSpPr>
        <p:spPr bwMode="auto">
          <a:xfrm>
            <a:off x="2400300" y="3657600"/>
            <a:ext cx="62392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then</a:t>
            </a:r>
            <a:r>
              <a:rPr lang="en-US" altLang="en-US" dirty="0"/>
              <a:t>        </a:t>
            </a:r>
            <a:r>
              <a:rPr lang="en-US" altLang="en-US" dirty="0">
                <a:latin typeface="Bookman Old Style" panose="02050604050505020204" pitchFamily="18" charset="0"/>
              </a:rPr>
              <a:t>halts in a final state </a:t>
            </a:r>
          </a:p>
        </p:txBody>
      </p:sp>
      <p:graphicFrame>
        <p:nvGraphicFramePr>
          <p:cNvPr id="70662" name="Object 12"/>
          <p:cNvGraphicFramePr>
            <a:graphicFrameLocks noChangeAspect="1"/>
          </p:cNvGraphicFramePr>
          <p:nvPr/>
        </p:nvGraphicFramePr>
        <p:xfrm>
          <a:off x="3619500" y="3733800"/>
          <a:ext cx="544513" cy="393700"/>
        </p:xfrm>
        <a:graphic>
          <a:graphicData uri="http://schemas.openxmlformats.org/presentationml/2006/ole">
            <mc:AlternateContent xmlns:mc="http://schemas.openxmlformats.org/markup-compatibility/2006">
              <mc:Choice xmlns:v="urn:schemas-microsoft-com:vml" Requires="v">
                <p:oleObj spid="_x0000_s157968" name="Equation" r:id="rId11" imgW="545863" imgH="393529" progId="Equation.3">
                  <p:embed/>
                </p:oleObj>
              </mc:Choice>
              <mc:Fallback>
                <p:oleObj name="Equation" r:id="rId11" imgW="545863" imgH="393529" progId="Equation.3">
                  <p:embed/>
                  <p:pic>
                    <p:nvPicPr>
                      <p:cNvPr id="7066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0" y="37338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13"/>
          <p:cNvGraphicFramePr>
            <a:graphicFrameLocks noChangeAspect="1"/>
          </p:cNvGraphicFramePr>
          <p:nvPr/>
        </p:nvGraphicFramePr>
        <p:xfrm>
          <a:off x="895350" y="4999038"/>
          <a:ext cx="1155700" cy="442912"/>
        </p:xfrm>
        <a:graphic>
          <a:graphicData uri="http://schemas.openxmlformats.org/presentationml/2006/ole">
            <mc:AlternateContent xmlns:mc="http://schemas.openxmlformats.org/markup-compatibility/2006">
              <mc:Choice xmlns:v="urn:schemas-microsoft-com:vml" Requires="v">
                <p:oleObj spid="_x0000_s157969" name="Equation" r:id="rId12" imgW="1155199" imgH="444307" progId="Equation.3">
                  <p:embed/>
                </p:oleObj>
              </mc:Choice>
              <mc:Fallback>
                <p:oleObj name="Equation" r:id="rId12" imgW="1155199" imgH="444307" progId="Equation.3">
                  <p:embed/>
                  <p:pic>
                    <p:nvPicPr>
                      <p:cNvPr id="70663"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5350" y="4999038"/>
                        <a:ext cx="1155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1" name="Text Box 14"/>
          <p:cNvSpPr txBox="1">
            <a:spLocks noChangeArrowheads="1"/>
          </p:cNvSpPr>
          <p:nvPr/>
        </p:nvSpPr>
        <p:spPr bwMode="auto">
          <a:xfrm>
            <a:off x="190500" y="4953000"/>
            <a:ext cx="4395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if</a:t>
            </a:r>
          </a:p>
        </p:txBody>
      </p:sp>
      <p:sp>
        <p:nvSpPr>
          <p:cNvPr id="70672" name="Text Box 15"/>
          <p:cNvSpPr txBox="1">
            <a:spLocks noChangeArrowheads="1"/>
          </p:cNvSpPr>
          <p:nvPr/>
        </p:nvSpPr>
        <p:spPr bwMode="auto">
          <a:xfrm>
            <a:off x="2476500" y="4953000"/>
            <a:ext cx="6436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then</a:t>
            </a:r>
            <a:r>
              <a:rPr lang="en-US" altLang="en-US" dirty="0"/>
              <a:t>        </a:t>
            </a:r>
            <a:r>
              <a:rPr lang="en-US" altLang="en-US" dirty="0">
                <a:solidFill>
                  <a:srgbClr val="FF0000"/>
                </a:solidFill>
                <a:latin typeface="Book Antiqua" panose="02040602050305030304" pitchFamily="18" charset="0"/>
              </a:rPr>
              <a:t>halts in a non-final state</a:t>
            </a:r>
          </a:p>
        </p:txBody>
      </p:sp>
      <p:graphicFrame>
        <p:nvGraphicFramePr>
          <p:cNvPr id="70664" name="Object 16"/>
          <p:cNvGraphicFramePr>
            <a:graphicFrameLocks noChangeAspect="1"/>
          </p:cNvGraphicFramePr>
          <p:nvPr/>
        </p:nvGraphicFramePr>
        <p:xfrm>
          <a:off x="3695700" y="5029200"/>
          <a:ext cx="544513" cy="393700"/>
        </p:xfrm>
        <a:graphic>
          <a:graphicData uri="http://schemas.openxmlformats.org/presentationml/2006/ole">
            <mc:AlternateContent xmlns:mc="http://schemas.openxmlformats.org/markup-compatibility/2006">
              <mc:Choice xmlns:v="urn:schemas-microsoft-com:vml" Requires="v">
                <p:oleObj spid="_x0000_s157970" name="Equation" r:id="rId14" imgW="545863" imgH="393529" progId="Equation.3">
                  <p:embed/>
                </p:oleObj>
              </mc:Choice>
              <mc:Fallback>
                <p:oleObj name="Equation" r:id="rId14" imgW="545863" imgH="393529" progId="Equation.3">
                  <p:embed/>
                  <p:pic>
                    <p:nvPicPr>
                      <p:cNvPr id="7066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700" y="50292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3" name="Text Box 17"/>
          <p:cNvSpPr txBox="1">
            <a:spLocks noChangeArrowheads="1"/>
          </p:cNvSpPr>
          <p:nvPr/>
        </p:nvSpPr>
        <p:spPr bwMode="auto">
          <a:xfrm>
            <a:off x="4365625" y="5740400"/>
            <a:ext cx="30780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FF0000"/>
                </a:solidFill>
                <a:latin typeface="Book Antiqua" panose="02040602050305030304" pitchFamily="18" charset="0"/>
              </a:rPr>
              <a:t>or loops forever</a:t>
            </a:r>
          </a:p>
        </p:txBody>
      </p:sp>
      <p:sp>
        <p:nvSpPr>
          <p:cNvPr id="7067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7258D8B-454F-40E5-9F27-B9F2843AC9FE}"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067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extLst>
      <p:ext uri="{BB962C8B-B14F-4D97-AF65-F5344CB8AC3E}">
        <p14:creationId xmlns:p14="http://schemas.microsoft.com/office/powerpoint/2010/main" val="376427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B8764B5-DA8D-4392-8D00-7E3AFC93DEDF}" type="slidenum">
              <a:rPr lang="en-US" altLang="en-US" sz="1400">
                <a:solidFill>
                  <a:schemeClr val="tx1"/>
                </a:solidFill>
                <a:latin typeface="Times New Roman" panose="02020603050405020304" pitchFamily="18" charset="0"/>
              </a:rPr>
              <a:pPr/>
              <a:t>11</a:t>
            </a:fld>
            <a:endParaRPr lang="en-US" altLang="en-US" sz="1400">
              <a:solidFill>
                <a:schemeClr val="tx1"/>
              </a:solidFill>
              <a:latin typeface="Times New Roman" panose="02020603050405020304" pitchFamily="18" charset="0"/>
            </a:endParaRPr>
          </a:p>
        </p:txBody>
      </p:sp>
      <p:sp>
        <p:nvSpPr>
          <p:cNvPr id="5132" name="Rectangle 2"/>
          <p:cNvSpPr>
            <a:spLocks noGrp="1" noChangeArrowheads="1"/>
          </p:cNvSpPr>
          <p:nvPr>
            <p:ph type="title"/>
          </p:nvPr>
        </p:nvSpPr>
        <p:spPr/>
        <p:txBody>
          <a:bodyPr/>
          <a:lstStyle/>
          <a:p>
            <a:r>
              <a:rPr lang="en-US" altLang="en-US" smtClean="0"/>
              <a:t>The Input String</a:t>
            </a:r>
          </a:p>
        </p:txBody>
      </p:sp>
      <p:sp>
        <p:nvSpPr>
          <p:cNvPr id="5133" name="Line 3"/>
          <p:cNvSpPr>
            <a:spLocks noChangeShapeType="1"/>
          </p:cNvSpPr>
          <p:nvPr/>
        </p:nvSpPr>
        <p:spPr bwMode="auto">
          <a:xfrm>
            <a:off x="304800" y="2895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134" name="Line 4"/>
          <p:cNvSpPr>
            <a:spLocks noChangeShapeType="1"/>
          </p:cNvSpPr>
          <p:nvPr/>
        </p:nvSpPr>
        <p:spPr bwMode="auto">
          <a:xfrm>
            <a:off x="304800" y="3581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135" name="Line 5"/>
          <p:cNvSpPr>
            <a:spLocks noChangeShapeType="1"/>
          </p:cNvSpPr>
          <p:nvPr/>
        </p:nvSpPr>
        <p:spPr bwMode="auto">
          <a:xfrm>
            <a:off x="16764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36" name="Line 6"/>
          <p:cNvSpPr>
            <a:spLocks noChangeShapeType="1"/>
          </p:cNvSpPr>
          <p:nvPr/>
        </p:nvSpPr>
        <p:spPr bwMode="auto">
          <a:xfrm>
            <a:off x="22860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37" name="Line 7"/>
          <p:cNvSpPr>
            <a:spLocks noChangeShapeType="1"/>
          </p:cNvSpPr>
          <p:nvPr/>
        </p:nvSpPr>
        <p:spPr bwMode="auto">
          <a:xfrm>
            <a:off x="28956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38" name="Line 8"/>
          <p:cNvSpPr>
            <a:spLocks noChangeShapeType="1"/>
          </p:cNvSpPr>
          <p:nvPr/>
        </p:nvSpPr>
        <p:spPr bwMode="auto">
          <a:xfrm>
            <a:off x="35052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39" name="Line 9"/>
          <p:cNvSpPr>
            <a:spLocks noChangeShapeType="1"/>
          </p:cNvSpPr>
          <p:nvPr/>
        </p:nvSpPr>
        <p:spPr bwMode="auto">
          <a:xfrm>
            <a:off x="41148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0" name="Line 10"/>
          <p:cNvSpPr>
            <a:spLocks noChangeShapeType="1"/>
          </p:cNvSpPr>
          <p:nvPr/>
        </p:nvSpPr>
        <p:spPr bwMode="auto">
          <a:xfrm>
            <a:off x="47244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1" name="Line 11"/>
          <p:cNvSpPr>
            <a:spLocks noChangeShapeType="1"/>
          </p:cNvSpPr>
          <p:nvPr/>
        </p:nvSpPr>
        <p:spPr bwMode="auto">
          <a:xfrm>
            <a:off x="53340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2" name="Line 12"/>
          <p:cNvSpPr>
            <a:spLocks noChangeShapeType="1"/>
          </p:cNvSpPr>
          <p:nvPr/>
        </p:nvSpPr>
        <p:spPr bwMode="auto">
          <a:xfrm>
            <a:off x="59436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3" name="Line 13"/>
          <p:cNvSpPr>
            <a:spLocks noChangeShapeType="1"/>
          </p:cNvSpPr>
          <p:nvPr/>
        </p:nvSpPr>
        <p:spPr bwMode="auto">
          <a:xfrm>
            <a:off x="65532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4" name="Line 14"/>
          <p:cNvSpPr>
            <a:spLocks noChangeShapeType="1"/>
          </p:cNvSpPr>
          <p:nvPr/>
        </p:nvSpPr>
        <p:spPr bwMode="auto">
          <a:xfrm>
            <a:off x="71628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5" name="Text Box 15"/>
          <p:cNvSpPr txBox="1">
            <a:spLocks noChangeArrowheads="1"/>
          </p:cNvSpPr>
          <p:nvPr/>
        </p:nvSpPr>
        <p:spPr bwMode="auto">
          <a:xfrm>
            <a:off x="7696200" y="2819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5146" name="Text Box 16"/>
          <p:cNvSpPr txBox="1">
            <a:spLocks noChangeArrowheads="1"/>
          </p:cNvSpPr>
          <p:nvPr/>
        </p:nvSpPr>
        <p:spPr bwMode="auto">
          <a:xfrm>
            <a:off x="609600" y="2819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5147" name="Line 17"/>
          <p:cNvSpPr>
            <a:spLocks noChangeShapeType="1"/>
          </p:cNvSpPr>
          <p:nvPr/>
        </p:nvSpPr>
        <p:spPr bwMode="auto">
          <a:xfrm flipV="1">
            <a:off x="3124200" y="35814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148" name="Line 23"/>
          <p:cNvSpPr>
            <a:spLocks noChangeShapeType="1"/>
          </p:cNvSpPr>
          <p:nvPr/>
        </p:nvSpPr>
        <p:spPr bwMode="auto">
          <a:xfrm flipH="1">
            <a:off x="6858000" y="2286000"/>
            <a:ext cx="762000" cy="533400"/>
          </a:xfrm>
          <a:prstGeom prst="line">
            <a:avLst/>
          </a:prstGeom>
          <a:noFill/>
          <a:ln w="9525">
            <a:solidFill>
              <a:srgbClr val="339933"/>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149" name="Text Box 24"/>
          <p:cNvSpPr txBox="1">
            <a:spLocks noChangeArrowheads="1"/>
          </p:cNvSpPr>
          <p:nvPr/>
        </p:nvSpPr>
        <p:spPr bwMode="auto">
          <a:xfrm>
            <a:off x="6538913" y="1752600"/>
            <a:ext cx="2605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Blank symbol</a:t>
            </a:r>
          </a:p>
        </p:txBody>
      </p:sp>
      <p:sp>
        <p:nvSpPr>
          <p:cNvPr id="5150" name="Text Box 25"/>
          <p:cNvSpPr txBox="1">
            <a:spLocks noChangeArrowheads="1"/>
          </p:cNvSpPr>
          <p:nvPr/>
        </p:nvSpPr>
        <p:spPr bwMode="auto">
          <a:xfrm>
            <a:off x="2667000" y="4038600"/>
            <a:ext cx="1087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head</a:t>
            </a:r>
          </a:p>
        </p:txBody>
      </p:sp>
      <p:graphicFrame>
        <p:nvGraphicFramePr>
          <p:cNvPr id="5127" name="Object 27"/>
          <p:cNvGraphicFramePr>
            <a:graphicFrameLocks noChangeAspect="1"/>
          </p:cNvGraphicFramePr>
          <p:nvPr/>
        </p:nvGraphicFramePr>
        <p:xfrm>
          <a:off x="3048000" y="3124200"/>
          <a:ext cx="265113" cy="279400"/>
        </p:xfrm>
        <a:graphic>
          <a:graphicData uri="http://schemas.openxmlformats.org/presentationml/2006/ole">
            <mc:AlternateContent xmlns:mc="http://schemas.openxmlformats.org/markup-compatibility/2006">
              <mc:Choice xmlns:v="urn:schemas-microsoft-com:vml" Requires="v">
                <p:oleObj spid="_x0000_s6025" name="Equation" r:id="rId3" imgW="266584" imgH="279279" progId="Equation.3">
                  <p:embed/>
                </p:oleObj>
              </mc:Choice>
              <mc:Fallback>
                <p:oleObj name="Equation" r:id="rId3" imgW="266584" imgH="279279"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24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28"/>
          <p:cNvGraphicFramePr>
            <a:graphicFrameLocks noChangeAspect="1"/>
          </p:cNvGraphicFramePr>
          <p:nvPr/>
        </p:nvGraphicFramePr>
        <p:xfrm>
          <a:off x="3733800" y="3048000"/>
          <a:ext cx="252413" cy="392113"/>
        </p:xfrm>
        <a:graphic>
          <a:graphicData uri="http://schemas.openxmlformats.org/presentationml/2006/ole">
            <mc:AlternateContent xmlns:mc="http://schemas.openxmlformats.org/markup-compatibility/2006">
              <mc:Choice xmlns:v="urn:schemas-microsoft-com:vml" Requires="v">
                <p:oleObj spid="_x0000_s6026" name="Equation" r:id="rId5" imgW="253890" imgH="393529" progId="Equation.3">
                  <p:embed/>
                </p:oleObj>
              </mc:Choice>
              <mc:Fallback>
                <p:oleObj name="Equation" r:id="rId5" imgW="253890" imgH="393529"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048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29"/>
          <p:cNvGraphicFramePr>
            <a:graphicFrameLocks noChangeAspect="1"/>
          </p:cNvGraphicFramePr>
          <p:nvPr/>
        </p:nvGraphicFramePr>
        <p:xfrm>
          <a:off x="4876800" y="3124200"/>
          <a:ext cx="239713" cy="279400"/>
        </p:xfrm>
        <a:graphic>
          <a:graphicData uri="http://schemas.openxmlformats.org/presentationml/2006/ole">
            <mc:AlternateContent xmlns:mc="http://schemas.openxmlformats.org/markup-compatibility/2006">
              <mc:Choice xmlns:v="urn:schemas-microsoft-com:vml" Requires="v">
                <p:oleObj spid="_x0000_s6027" name="Equation" r:id="rId7" imgW="241195" imgH="279279" progId="Equation.3">
                  <p:embed/>
                </p:oleObj>
              </mc:Choice>
              <mc:Fallback>
                <p:oleObj name="Equation" r:id="rId7" imgW="241195" imgH="279279"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31242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30"/>
          <p:cNvGraphicFramePr>
            <a:graphicFrameLocks noChangeAspect="1"/>
          </p:cNvGraphicFramePr>
          <p:nvPr/>
        </p:nvGraphicFramePr>
        <p:xfrm>
          <a:off x="4343400" y="3124200"/>
          <a:ext cx="265113" cy="279400"/>
        </p:xfrm>
        <a:graphic>
          <a:graphicData uri="http://schemas.openxmlformats.org/presentationml/2006/ole">
            <mc:AlternateContent xmlns:mc="http://schemas.openxmlformats.org/markup-compatibility/2006">
              <mc:Choice xmlns:v="urn:schemas-microsoft-com:vml" Requires="v">
                <p:oleObj spid="_x0000_s6028" name="Equation" r:id="rId9" imgW="266584" imgH="279279" progId="Equation.3">
                  <p:embed/>
                </p:oleObj>
              </mc:Choice>
              <mc:Fallback>
                <p:oleObj name="Equation" r:id="rId9" imgW="266584" imgH="279279"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124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1" name="Text Box 31"/>
          <p:cNvSpPr txBox="1">
            <a:spLocks noChangeArrowheads="1"/>
          </p:cNvSpPr>
          <p:nvPr/>
        </p:nvSpPr>
        <p:spPr bwMode="auto">
          <a:xfrm>
            <a:off x="365125" y="5054600"/>
            <a:ext cx="71405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Head starts at the leftmost position</a:t>
            </a:r>
          </a:p>
          <a:p>
            <a:pPr>
              <a:spcBef>
                <a:spcPct val="20000"/>
              </a:spcBef>
            </a:pPr>
            <a:r>
              <a:rPr lang="en-US" altLang="en-US"/>
              <a:t>of the input string</a:t>
            </a:r>
          </a:p>
        </p:txBody>
      </p:sp>
      <p:sp>
        <p:nvSpPr>
          <p:cNvPr id="5152" name="AutoShape 33"/>
          <p:cNvSpPr>
            <a:spLocks/>
          </p:cNvSpPr>
          <p:nvPr/>
        </p:nvSpPr>
        <p:spPr bwMode="auto">
          <a:xfrm rot="-5388379">
            <a:off x="3846513" y="1333500"/>
            <a:ext cx="533400" cy="2438400"/>
          </a:xfrm>
          <a:prstGeom prst="rightBrace">
            <a:avLst>
              <a:gd name="adj1" fmla="val 38095"/>
              <a:gd name="adj2" fmla="val 50000"/>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5153" name="Text Box 34"/>
          <p:cNvSpPr txBox="1">
            <a:spLocks noChangeArrowheads="1"/>
          </p:cNvSpPr>
          <p:nvPr/>
        </p:nvSpPr>
        <p:spPr bwMode="auto">
          <a:xfrm>
            <a:off x="2895600" y="1676400"/>
            <a:ext cx="2490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Input string</a:t>
            </a:r>
          </a:p>
        </p:txBody>
      </p:sp>
      <p:sp>
        <p:nvSpPr>
          <p:cNvPr id="515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E9A1A5F-9271-4E73-A475-B54E142EE3C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515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2" name="TextBox 1"/>
          <p:cNvSpPr txBox="1"/>
          <p:nvPr/>
        </p:nvSpPr>
        <p:spPr>
          <a:xfrm>
            <a:off x="5435957" y="2938175"/>
            <a:ext cx="557212" cy="584775"/>
          </a:xfrm>
          <a:prstGeom prst="rect">
            <a:avLst/>
          </a:prstGeom>
          <a:noFill/>
        </p:spPr>
        <p:txBody>
          <a:bodyPr wrap="square" rtlCol="0">
            <a:spAutoFit/>
          </a:bodyPr>
          <a:lstStyle/>
          <a:p>
            <a:r>
              <a:rPr lang="en-IN" dirty="0" smtClean="0"/>
              <a:t>B</a:t>
            </a:r>
            <a:endParaRPr lang="en-IN" dirty="0"/>
          </a:p>
        </p:txBody>
      </p:sp>
      <p:sp>
        <p:nvSpPr>
          <p:cNvPr id="37" name="TextBox 36"/>
          <p:cNvSpPr txBox="1"/>
          <p:nvPr/>
        </p:nvSpPr>
        <p:spPr>
          <a:xfrm>
            <a:off x="6052344" y="2924944"/>
            <a:ext cx="557212" cy="584775"/>
          </a:xfrm>
          <a:prstGeom prst="rect">
            <a:avLst/>
          </a:prstGeom>
          <a:noFill/>
        </p:spPr>
        <p:txBody>
          <a:bodyPr wrap="square" rtlCol="0">
            <a:spAutoFit/>
          </a:bodyPr>
          <a:lstStyle/>
          <a:p>
            <a:r>
              <a:rPr lang="en-IN" dirty="0" smtClean="0"/>
              <a:t>B</a:t>
            </a:r>
            <a:endParaRPr lang="en-IN" dirty="0"/>
          </a:p>
        </p:txBody>
      </p:sp>
      <p:sp>
        <p:nvSpPr>
          <p:cNvPr id="39" name="TextBox 38"/>
          <p:cNvSpPr txBox="1"/>
          <p:nvPr/>
        </p:nvSpPr>
        <p:spPr>
          <a:xfrm>
            <a:off x="6634734" y="2940775"/>
            <a:ext cx="557212" cy="584775"/>
          </a:xfrm>
          <a:prstGeom prst="rect">
            <a:avLst/>
          </a:prstGeom>
          <a:noFill/>
        </p:spPr>
        <p:txBody>
          <a:bodyPr wrap="square" rtlCol="0">
            <a:spAutoFit/>
          </a:bodyPr>
          <a:lstStyle/>
          <a:p>
            <a:r>
              <a:rPr lang="en-IN" dirty="0" smtClean="0"/>
              <a:t>B</a:t>
            </a:r>
            <a:endParaRPr lang="en-IN" dirty="0"/>
          </a:p>
        </p:txBody>
      </p:sp>
      <p:sp>
        <p:nvSpPr>
          <p:cNvPr id="40" name="TextBox 39"/>
          <p:cNvSpPr txBox="1"/>
          <p:nvPr/>
        </p:nvSpPr>
        <p:spPr>
          <a:xfrm>
            <a:off x="2402683" y="2960784"/>
            <a:ext cx="557212" cy="584775"/>
          </a:xfrm>
          <a:prstGeom prst="rect">
            <a:avLst/>
          </a:prstGeom>
          <a:noFill/>
        </p:spPr>
        <p:txBody>
          <a:bodyPr wrap="square" rtlCol="0">
            <a:spAutoFit/>
          </a:bodyPr>
          <a:lstStyle/>
          <a:p>
            <a:r>
              <a:rPr lang="en-IN" dirty="0" smtClean="0"/>
              <a:t>B</a:t>
            </a:r>
            <a:endParaRPr lang="en-IN" dirty="0"/>
          </a:p>
        </p:txBody>
      </p:sp>
      <p:sp>
        <p:nvSpPr>
          <p:cNvPr id="41" name="TextBox 40"/>
          <p:cNvSpPr txBox="1"/>
          <p:nvPr/>
        </p:nvSpPr>
        <p:spPr>
          <a:xfrm>
            <a:off x="1766542" y="2931442"/>
            <a:ext cx="557212" cy="584775"/>
          </a:xfrm>
          <a:prstGeom prst="rect">
            <a:avLst/>
          </a:prstGeom>
          <a:noFill/>
        </p:spPr>
        <p:txBody>
          <a:bodyPr wrap="square" rtlCol="0">
            <a:spAutoFit/>
          </a:bodyPr>
          <a:lstStyle/>
          <a:p>
            <a:r>
              <a:rPr lang="en-IN" dirty="0" smtClean="0"/>
              <a:t>B</a:t>
            </a:r>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ctrTitle"/>
          </p:nvPr>
        </p:nvSpPr>
        <p:spPr>
          <a:xfrm>
            <a:off x="107504" y="260648"/>
            <a:ext cx="9036496" cy="1143000"/>
          </a:xfrm>
        </p:spPr>
        <p:txBody>
          <a:bodyPr anchor="ctr"/>
          <a:lstStyle/>
          <a:p>
            <a:r>
              <a:rPr lang="en-IN" altLang="en-US" sz="4100" dirty="0">
                <a:solidFill>
                  <a:srgbClr val="0070C0"/>
                </a:solidFill>
                <a:latin typeface="Bookman Old Style" panose="02050604050505020204" pitchFamily="18" charset="0"/>
              </a:rPr>
              <a:t>Complexity and Computability</a:t>
            </a:r>
          </a:p>
        </p:txBody>
      </p:sp>
      <p:sp>
        <p:nvSpPr>
          <p:cNvPr id="76804" name="Rectangle 3"/>
          <p:cNvSpPr>
            <a:spLocks noGrp="1" noChangeArrowheads="1"/>
          </p:cNvSpPr>
          <p:nvPr>
            <p:ph type="subTitle" idx="1"/>
          </p:nvPr>
        </p:nvSpPr>
        <p:spPr>
          <a:xfrm>
            <a:off x="1371600" y="3886200"/>
            <a:ext cx="6400800" cy="1752600"/>
          </a:xfrm>
        </p:spPr>
        <p:txBody>
          <a:bodyPr/>
          <a:lstStyle/>
          <a:p>
            <a:r>
              <a:rPr lang="en-US" altLang="en-US" sz="3200" dirty="0" smtClean="0"/>
              <a:t> </a:t>
            </a:r>
          </a:p>
        </p:txBody>
      </p:sp>
      <p:sp>
        <p:nvSpPr>
          <p:cNvPr id="7" name="object 8"/>
          <p:cNvSpPr/>
          <p:nvPr/>
        </p:nvSpPr>
        <p:spPr>
          <a:xfrm>
            <a:off x="3365612" y="2422301"/>
            <a:ext cx="2520280" cy="1988035"/>
          </a:xfrm>
          <a:prstGeom prst="rect">
            <a:avLst/>
          </a:prstGeom>
          <a:blipFill>
            <a:blip r:embed="rId2" cstate="print"/>
            <a:stretch>
              <a:fillRect/>
            </a:stretch>
          </a:blipFill>
        </p:spPr>
        <p:txBody>
          <a:bodyPr wrap="square" lIns="0" tIns="0" rIns="0" bIns="0" rtlCol="0"/>
          <a:lstStyle/>
          <a:p>
            <a:endParaRPr/>
          </a:p>
        </p:txBody>
      </p:sp>
      <p:sp>
        <p:nvSpPr>
          <p:cNvPr id="2" name="TextBox 1"/>
          <p:cNvSpPr txBox="1"/>
          <p:nvPr/>
        </p:nvSpPr>
        <p:spPr>
          <a:xfrm>
            <a:off x="2555776" y="5312543"/>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6843421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BE6F820-8C67-42B2-8B9A-15D50EF0803B}"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2883" name="Footer Placeholder 2"/>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22884" name="Slide Number Placeholder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009ABD2-F01F-4FAA-8889-034E93C46091}" type="slidenum">
              <a:rPr lang="en-US" altLang="en-US" sz="1400">
                <a:solidFill>
                  <a:schemeClr val="tx1"/>
                </a:solidFill>
                <a:latin typeface="Times New Roman" panose="02020603050405020304" pitchFamily="18" charset="0"/>
              </a:rPr>
              <a:pPr/>
              <a:t>111</a:t>
            </a:fld>
            <a:endParaRPr lang="en-US" altLang="en-US" sz="1400">
              <a:solidFill>
                <a:schemeClr val="tx1"/>
              </a:solidFill>
              <a:latin typeface="Times New Roman" panose="02020603050405020304" pitchFamily="18" charset="0"/>
            </a:endParaRPr>
          </a:p>
        </p:txBody>
      </p:sp>
      <p:sp>
        <p:nvSpPr>
          <p:cNvPr id="122885" name="TextBox 4"/>
          <p:cNvSpPr txBox="1">
            <a:spLocks noChangeArrowheads="1"/>
          </p:cNvSpPr>
          <p:nvPr/>
        </p:nvSpPr>
        <p:spPr bwMode="auto">
          <a:xfrm>
            <a:off x="684213" y="1268413"/>
            <a:ext cx="77755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marL="457200" indent="-457200" algn="just">
              <a:buFont typeface="Arial" panose="020B0604020202020204" pitchFamily="34" charset="0"/>
              <a:buChar char="•"/>
            </a:pPr>
            <a:r>
              <a:rPr lang="en-IN" altLang="en-US" dirty="0">
                <a:latin typeface="Bookman Old Style" panose="02050604050505020204" pitchFamily="18" charset="0"/>
              </a:rPr>
              <a:t>A formal “</a:t>
            </a:r>
            <a:r>
              <a:rPr lang="en-IN" altLang="en-US" dirty="0">
                <a:solidFill>
                  <a:srgbClr val="FF0000"/>
                </a:solidFill>
                <a:latin typeface="Bookman Old Style" panose="02050604050505020204" pitchFamily="18" charset="0"/>
              </a:rPr>
              <a:t>measure</a:t>
            </a:r>
            <a:r>
              <a:rPr lang="en-IN" altLang="en-US" dirty="0">
                <a:latin typeface="Bookman Old Style" panose="02050604050505020204" pitchFamily="18" charset="0"/>
              </a:rPr>
              <a:t>” of how efficient algorithm or program, is called </a:t>
            </a:r>
            <a:r>
              <a:rPr lang="en-IN" altLang="en-US" dirty="0">
                <a:solidFill>
                  <a:srgbClr val="C00000"/>
                </a:solidFill>
                <a:latin typeface="Bookman Old Style" panose="02050604050505020204" pitchFamily="18" charset="0"/>
              </a:rPr>
              <a:t>Complexity.</a:t>
            </a:r>
          </a:p>
          <a:p>
            <a:pPr marL="457200" indent="-457200">
              <a:buFont typeface="Arial" panose="020B0604020202020204" pitchFamily="34" charset="0"/>
              <a:buChar char="•"/>
            </a:pPr>
            <a:endParaRPr lang="en-IN" altLang="en-US" dirty="0" smtClean="0">
              <a:solidFill>
                <a:srgbClr val="C00000"/>
              </a:solidFill>
              <a:latin typeface="Bookman Old Style" panose="02050604050505020204" pitchFamily="18" charset="0"/>
            </a:endParaRPr>
          </a:p>
          <a:p>
            <a:pPr marL="457200" indent="-457200">
              <a:buFont typeface="Arial" panose="020B0604020202020204" pitchFamily="34" charset="0"/>
              <a:buChar char="•"/>
            </a:pPr>
            <a:endParaRPr lang="en-IN" altLang="en-US" dirty="0">
              <a:solidFill>
                <a:srgbClr val="C00000"/>
              </a:solidFill>
              <a:latin typeface="Bookman Old Style" panose="02050604050505020204" pitchFamily="18" charset="0"/>
            </a:endParaRPr>
          </a:p>
          <a:p>
            <a:pPr marL="457200" indent="-457200" algn="just">
              <a:buFont typeface="Arial" panose="020B0604020202020204" pitchFamily="34" charset="0"/>
              <a:buChar char="•"/>
            </a:pPr>
            <a:r>
              <a:rPr lang="en-IN" altLang="en-US" dirty="0">
                <a:latin typeface="Bookman Old Style" panose="02050604050505020204" pitchFamily="18" charset="0"/>
              </a:rPr>
              <a:t>A formal and intuitive description of computation is called </a:t>
            </a:r>
            <a:r>
              <a:rPr lang="en-IN" altLang="en-US" dirty="0">
                <a:solidFill>
                  <a:srgbClr val="C00000"/>
                </a:solidFill>
                <a:latin typeface="Bookman Old Style" panose="02050604050505020204" pitchFamily="18" charset="0"/>
              </a:rPr>
              <a:t>computability.</a:t>
            </a:r>
          </a:p>
          <a:p>
            <a:endParaRPr lang="en-IN" altLang="en-US" dirty="0">
              <a:solidFill>
                <a:srgbClr val="C00000"/>
              </a:solidFill>
              <a:latin typeface="Bookman Old Style" panose="02050604050505020204" pitchFamily="18" charset="0"/>
            </a:endParaRPr>
          </a:p>
        </p:txBody>
      </p:sp>
      <p:sp>
        <p:nvSpPr>
          <p:cNvPr id="122886" name="TextBox 5"/>
          <p:cNvSpPr txBox="1">
            <a:spLocks noChangeArrowheads="1"/>
          </p:cNvSpPr>
          <p:nvPr/>
        </p:nvSpPr>
        <p:spPr bwMode="auto">
          <a:xfrm>
            <a:off x="1203325" y="188913"/>
            <a:ext cx="7545139"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3500" b="1" dirty="0">
                <a:solidFill>
                  <a:srgbClr val="C00000"/>
                </a:solidFill>
                <a:latin typeface="Bookman Old Style" panose="02050604050505020204" pitchFamily="18" charset="0"/>
              </a:rPr>
              <a:t>Complexity and </a:t>
            </a:r>
            <a:r>
              <a:rPr lang="en-IN" altLang="en-US" sz="3500" b="1" dirty="0" smtClean="0">
                <a:solidFill>
                  <a:srgbClr val="C00000"/>
                </a:solidFill>
                <a:latin typeface="Bookman Old Style" panose="02050604050505020204" pitchFamily="18" charset="0"/>
              </a:rPr>
              <a:t>Computability</a:t>
            </a:r>
            <a:endParaRPr lang="en-IN" altLang="en-US" sz="3500" b="1" dirty="0">
              <a:solidFill>
                <a:srgbClr val="C00000"/>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BE6F820-8C67-42B2-8B9A-15D50EF0803B}"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2883" name="Footer Placeholder 2"/>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22884" name="Slide Number Placeholder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009ABD2-F01F-4FAA-8889-034E93C46091}" type="slidenum">
              <a:rPr lang="en-US" altLang="en-US" sz="1400">
                <a:solidFill>
                  <a:schemeClr val="tx1"/>
                </a:solidFill>
                <a:latin typeface="Times New Roman" panose="02020603050405020304" pitchFamily="18" charset="0"/>
              </a:rPr>
              <a:pPr/>
              <a:t>112</a:t>
            </a:fld>
            <a:endParaRPr lang="en-US" altLang="en-US" sz="1400">
              <a:solidFill>
                <a:schemeClr val="tx1"/>
              </a:solidFill>
              <a:latin typeface="Times New Roman" panose="02020603050405020304" pitchFamily="18" charset="0"/>
            </a:endParaRPr>
          </a:p>
        </p:txBody>
      </p:sp>
      <p:sp>
        <p:nvSpPr>
          <p:cNvPr id="122885" name="TextBox 4"/>
          <p:cNvSpPr txBox="1">
            <a:spLocks noChangeArrowheads="1"/>
          </p:cNvSpPr>
          <p:nvPr/>
        </p:nvSpPr>
        <p:spPr bwMode="auto">
          <a:xfrm>
            <a:off x="684212" y="620688"/>
            <a:ext cx="777557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marL="457200" indent="-457200" algn="just">
              <a:buFont typeface="Arial" panose="020B0604020202020204" pitchFamily="34" charset="0"/>
              <a:buChar char="•"/>
            </a:pPr>
            <a:r>
              <a:rPr lang="en-IN" altLang="en-US" dirty="0">
                <a:latin typeface="Bookman Old Style" panose="02050604050505020204" pitchFamily="18" charset="0"/>
              </a:rPr>
              <a:t>A </a:t>
            </a:r>
            <a:r>
              <a:rPr lang="en-IN" altLang="en-US" dirty="0" smtClean="0">
                <a:latin typeface="Bookman Old Style" panose="02050604050505020204" pitchFamily="18" charset="0"/>
              </a:rPr>
              <a:t>complexity class is a collection of problems which can be solved by some computational model.</a:t>
            </a:r>
            <a:endParaRPr lang="en-IN" altLang="en-US" dirty="0">
              <a:solidFill>
                <a:srgbClr val="C00000"/>
              </a:solidFill>
              <a:latin typeface="Bookman Old Style" panose="02050604050505020204" pitchFamily="18" charset="0"/>
            </a:endParaRPr>
          </a:p>
          <a:p>
            <a:pPr marL="457200" indent="-457200">
              <a:buFont typeface="Arial" panose="020B0604020202020204" pitchFamily="34" charset="0"/>
              <a:buChar char="•"/>
            </a:pPr>
            <a:endParaRPr lang="en-IN" altLang="en-US" dirty="0" smtClean="0">
              <a:solidFill>
                <a:srgbClr val="C00000"/>
              </a:solidFill>
              <a:latin typeface="Bookman Old Style" panose="02050604050505020204" pitchFamily="18" charset="0"/>
            </a:endParaRPr>
          </a:p>
          <a:p>
            <a:pPr marL="457200" indent="-457200" algn="just">
              <a:buFont typeface="Arial" panose="020B0604020202020204" pitchFamily="34" charset="0"/>
              <a:buChar char="•"/>
            </a:pPr>
            <a:r>
              <a:rPr lang="en-IN" altLang="en-US" dirty="0" smtClean="0">
                <a:solidFill>
                  <a:srgbClr val="FF0000"/>
                </a:solidFill>
                <a:latin typeface="Bookman Old Style" panose="02050604050505020204" pitchFamily="18" charset="0"/>
              </a:rPr>
              <a:t>Complexity class P </a:t>
            </a:r>
            <a:r>
              <a:rPr lang="en-IN" altLang="en-US" dirty="0" smtClean="0">
                <a:latin typeface="Bookman Old Style" panose="02050604050505020204" pitchFamily="18" charset="0"/>
              </a:rPr>
              <a:t>is defined to be the set of problems solved by a TM in polynomial time. (Decidable)</a:t>
            </a:r>
          </a:p>
          <a:p>
            <a:pPr marL="457200" indent="-457200" algn="just">
              <a:buFont typeface="Arial" panose="020B0604020202020204" pitchFamily="34" charset="0"/>
              <a:buChar char="•"/>
            </a:pPr>
            <a:r>
              <a:rPr lang="en-IN" altLang="en-US" dirty="0" smtClean="0">
                <a:solidFill>
                  <a:srgbClr val="C00000"/>
                </a:solidFill>
                <a:latin typeface="Bookman Old Style" panose="02050604050505020204" pitchFamily="18" charset="0"/>
              </a:rPr>
              <a:t>Ex: Postman problem</a:t>
            </a:r>
          </a:p>
          <a:p>
            <a:pPr marL="457200" indent="-457200" algn="just">
              <a:buFont typeface="Arial" panose="020B0604020202020204" pitchFamily="34" charset="0"/>
              <a:buChar char="•"/>
            </a:pPr>
            <a:r>
              <a:rPr lang="en-IN" altLang="en-US" dirty="0" smtClean="0">
                <a:solidFill>
                  <a:srgbClr val="C00000"/>
                </a:solidFill>
                <a:latin typeface="Bookman Old Style" panose="02050604050505020204" pitchFamily="18" charset="0"/>
              </a:rPr>
              <a:t>Searching shortest path</a:t>
            </a:r>
          </a:p>
          <a:p>
            <a:pPr marL="457200" indent="-457200" algn="just">
              <a:buFont typeface="Arial" panose="020B0604020202020204" pitchFamily="34" charset="0"/>
              <a:buChar char="•"/>
            </a:pPr>
            <a:r>
              <a:rPr lang="en-IN" altLang="en-US" dirty="0" smtClean="0">
                <a:solidFill>
                  <a:srgbClr val="C00000"/>
                </a:solidFill>
                <a:latin typeface="Bookman Old Style" panose="02050604050505020204" pitchFamily="18" charset="0"/>
              </a:rPr>
              <a:t>Searching a matching in a graph</a:t>
            </a:r>
            <a:endParaRPr lang="en-IN" altLang="en-US" dirty="0">
              <a:solidFill>
                <a:srgbClr val="C00000"/>
              </a:solidFill>
              <a:latin typeface="Bookman Old Style" panose="02050604050505020204" pitchFamily="18" charset="0"/>
            </a:endParaRPr>
          </a:p>
          <a:p>
            <a:endParaRPr lang="en-IN" altLang="en-US"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27484278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lstStyle/>
          <a:p>
            <a:pPr>
              <a:defRPr/>
            </a:pPr>
            <a:r>
              <a:rPr lang="en-IN" sz="3300" b="1" dirty="0">
                <a:ln w="10541" cmpd="sng">
                  <a:solidFill>
                    <a:schemeClr val="accent3">
                      <a:lumMod val="50000"/>
                    </a:schemeClr>
                  </a:solidFill>
                  <a:prstDash val="solid"/>
                </a:ln>
                <a:solidFill>
                  <a:srgbClr val="FF0000"/>
                </a:solidFill>
                <a:latin typeface="Bookman Old Style" panose="02050604050505020204" pitchFamily="18" charset="0"/>
              </a:rPr>
              <a:t>Time Complexity</a:t>
            </a:r>
            <a:endParaRPr lang="en-IN" dirty="0">
              <a:solidFill>
                <a:srgbClr val="FF0000"/>
              </a:solidFill>
              <a:latin typeface="Bookman Old Style" panose="02050604050505020204" pitchFamily="18" charset="0"/>
            </a:endParaRPr>
          </a:p>
        </p:txBody>
      </p:sp>
      <p:sp>
        <p:nvSpPr>
          <p:cNvPr id="3" name="TextBox 2"/>
          <p:cNvSpPr txBox="1"/>
          <p:nvPr/>
        </p:nvSpPr>
        <p:spPr>
          <a:xfrm>
            <a:off x="899592" y="1916832"/>
            <a:ext cx="7993117" cy="2917722"/>
          </a:xfrm>
          <a:prstGeom prst="rect">
            <a:avLst/>
          </a:prstGeom>
          <a:noFill/>
        </p:spPr>
        <p:txBody>
          <a:bodyPr>
            <a:spAutoFit/>
          </a:bodyPr>
          <a:lstStyle/>
          <a:p>
            <a:pPr marL="347663" indent="-347663">
              <a:spcBef>
                <a:spcPct val="20000"/>
              </a:spcBef>
              <a:spcAft>
                <a:spcPts val="1800"/>
              </a:spcAft>
              <a:buFont typeface="Wingdings" pitchFamily="2" charset="2"/>
              <a:buChar char="q"/>
              <a:defRPr/>
            </a:pPr>
            <a:r>
              <a:rPr lang="en-US" sz="2400" dirty="0">
                <a:solidFill>
                  <a:srgbClr val="1A1A1A"/>
                </a:solidFill>
                <a:latin typeface="Book Antiqua" panose="02040602050305030304" pitchFamily="18" charset="0"/>
              </a:rPr>
              <a:t>The </a:t>
            </a:r>
            <a:r>
              <a:rPr lang="en-US" sz="2400" b="1" dirty="0">
                <a:ln>
                  <a:solidFill>
                    <a:schemeClr val="accent3">
                      <a:lumMod val="50000"/>
                    </a:schemeClr>
                  </a:solidFill>
                </a:ln>
                <a:solidFill>
                  <a:srgbClr val="FF0000"/>
                </a:solidFill>
                <a:latin typeface="Book Antiqua" panose="02040602050305030304" pitchFamily="18" charset="0"/>
              </a:rPr>
              <a:t>time complexity </a:t>
            </a:r>
            <a:r>
              <a:rPr lang="en-US" sz="2400" b="1" dirty="0">
                <a:solidFill>
                  <a:srgbClr val="1A1A1A"/>
                </a:solidFill>
                <a:latin typeface="Book Antiqua" panose="02040602050305030304" pitchFamily="18" charset="0"/>
              </a:rPr>
              <a:t>of a TM </a:t>
            </a:r>
            <a:r>
              <a:rPr lang="en-US" sz="2400" b="1" i="1" dirty="0">
                <a:solidFill>
                  <a:srgbClr val="1A1A1A"/>
                </a:solidFill>
                <a:latin typeface="Book Antiqua" panose="02040602050305030304" pitchFamily="18" charset="0"/>
              </a:rPr>
              <a:t>M is a function </a:t>
            </a:r>
            <a:r>
              <a:rPr lang="en-US" sz="2400" dirty="0">
                <a:solidFill>
                  <a:srgbClr val="1A1A1A"/>
                </a:solidFill>
                <a:latin typeface="Book Antiqua" panose="02040602050305030304" pitchFamily="18" charset="0"/>
              </a:rPr>
              <a:t>denoting the </a:t>
            </a:r>
            <a:r>
              <a:rPr lang="en-US" sz="2400" i="1" dirty="0">
                <a:solidFill>
                  <a:srgbClr val="1A1A1A"/>
                </a:solidFill>
                <a:latin typeface="Book Antiqua" panose="02040602050305030304" pitchFamily="18" charset="0"/>
              </a:rPr>
              <a:t>worst-case number of steps M takes </a:t>
            </a:r>
            <a:r>
              <a:rPr lang="en-US" sz="2400" dirty="0">
                <a:solidFill>
                  <a:srgbClr val="1A1A1A"/>
                </a:solidFill>
                <a:latin typeface="Book Antiqua" panose="02040602050305030304" pitchFamily="18" charset="0"/>
              </a:rPr>
              <a:t>on any input of length </a:t>
            </a:r>
            <a:r>
              <a:rPr lang="en-US" sz="2400" i="1" dirty="0">
                <a:solidFill>
                  <a:srgbClr val="1A1A1A"/>
                </a:solidFill>
                <a:latin typeface="Book Antiqua" panose="02040602050305030304" pitchFamily="18" charset="0"/>
              </a:rPr>
              <a:t>n.</a:t>
            </a:r>
          </a:p>
          <a:p>
            <a:pPr marL="685800" indent="-338138">
              <a:spcBef>
                <a:spcPct val="20000"/>
              </a:spcBef>
              <a:spcAft>
                <a:spcPts val="1800"/>
              </a:spcAft>
              <a:buFont typeface="Wingdings" pitchFamily="2" charset="2"/>
              <a:buChar char="§"/>
              <a:defRPr/>
            </a:pPr>
            <a:r>
              <a:rPr lang="en-US" sz="2400" dirty="0">
                <a:solidFill>
                  <a:srgbClr val="1A1A1A"/>
                </a:solidFill>
                <a:latin typeface="Book Antiqua" panose="02040602050305030304" pitchFamily="18" charset="0"/>
              </a:rPr>
              <a:t>By convention, </a:t>
            </a:r>
            <a:r>
              <a:rPr lang="en-US" sz="2400" i="1" dirty="0">
                <a:solidFill>
                  <a:srgbClr val="1A1A1A"/>
                </a:solidFill>
                <a:latin typeface="Book Antiqua" panose="02040602050305030304" pitchFamily="18" charset="0"/>
              </a:rPr>
              <a:t>n denotes the length of the input.</a:t>
            </a:r>
          </a:p>
          <a:p>
            <a:pPr marL="685800" indent="-338138">
              <a:spcBef>
                <a:spcPct val="20000"/>
              </a:spcBef>
              <a:spcAft>
                <a:spcPts val="1800"/>
              </a:spcAft>
              <a:buFont typeface="Wingdings" pitchFamily="2" charset="2"/>
              <a:buChar char="§"/>
              <a:defRPr/>
            </a:pPr>
            <a:r>
              <a:rPr lang="en-US" sz="2400" dirty="0">
                <a:solidFill>
                  <a:srgbClr val="1A1A1A"/>
                </a:solidFill>
                <a:latin typeface="Book Antiqua" panose="02040602050305030304" pitchFamily="18" charset="0"/>
              </a:rPr>
              <a:t>Assume we're only dealing with deciders, so there's no need to handle looping TMs.</a:t>
            </a:r>
          </a:p>
        </p:txBody>
      </p:sp>
      <p:sp>
        <p:nvSpPr>
          <p:cNvPr id="123908"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B36AAC4-448C-42B7-A305-6D3DD96EC2DE}"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390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239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2E9FAF1-AF63-417F-BFF0-54A0D3A74E8E}" type="slidenum">
              <a:rPr lang="en-US" altLang="en-US" sz="1400">
                <a:solidFill>
                  <a:schemeClr val="tx1"/>
                </a:solidFill>
                <a:latin typeface="Times New Roman" panose="02020603050405020304" pitchFamily="18" charset="0"/>
              </a:rPr>
              <a:pPr/>
              <a:t>113</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76600" y="4572000"/>
            <a:ext cx="2514600" cy="838200"/>
          </a:xfrm>
          <a:prstGeom prst="rect">
            <a:avLst/>
          </a:prstGeom>
        </p:spPr>
        <p:style>
          <a:lnRef idx="2">
            <a:schemeClr val="accent1"/>
          </a:lnRef>
          <a:fillRef idx="1">
            <a:schemeClr val="lt1"/>
          </a:fillRef>
          <a:effectRef idx="0">
            <a:schemeClr val="accent1"/>
          </a:effectRef>
          <a:fontRef idx="minor">
            <a:schemeClr val="dk1"/>
          </a:fontRef>
        </p:style>
        <p:txBody>
          <a:bodyPr lIns="91438" tIns="45719" rIns="91438" bIns="45719" anchor="ctr"/>
          <a:lstStyle/>
          <a:p>
            <a:pPr algn="ctr">
              <a:spcBef>
                <a:spcPct val="20000"/>
              </a:spcBef>
              <a:defRPr/>
            </a:pPr>
            <a:endParaRPr lang="en-US" sz="2400"/>
          </a:p>
        </p:txBody>
      </p:sp>
      <p:graphicFrame>
        <p:nvGraphicFramePr>
          <p:cNvPr id="72706" name="Object 6"/>
          <p:cNvGraphicFramePr>
            <a:graphicFrameLocks noChangeAspect="1"/>
          </p:cNvGraphicFramePr>
          <p:nvPr/>
        </p:nvGraphicFramePr>
        <p:xfrm>
          <a:off x="3333750" y="4572000"/>
          <a:ext cx="2400300" cy="781050"/>
        </p:xfrm>
        <a:graphic>
          <a:graphicData uri="http://schemas.openxmlformats.org/presentationml/2006/ole">
            <mc:AlternateContent xmlns:mc="http://schemas.openxmlformats.org/markup-compatibility/2006">
              <mc:Choice xmlns:v="urn:schemas-microsoft-com:vml" Requires="v">
                <p:oleObj spid="_x0000_s72908" name="Equation" r:id="rId4" imgW="25298400" imgH="8229600" progId="Equation.3">
                  <p:embed/>
                </p:oleObj>
              </mc:Choice>
              <mc:Fallback>
                <p:oleObj name="Equation" r:id="rId4" imgW="25298400" imgH="8229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0" y="4572000"/>
                        <a:ext cx="24003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p:cNvSpPr/>
          <p:nvPr/>
        </p:nvSpPr>
        <p:spPr>
          <a:xfrm>
            <a:off x="2661470" y="620688"/>
            <a:ext cx="3156629" cy="723273"/>
          </a:xfrm>
          <a:prstGeom prst="rect">
            <a:avLst/>
          </a:prstGeom>
        </p:spPr>
        <p:txBody>
          <a:bodyPr wrap="none" lIns="91438" tIns="45719" rIns="91438" bIns="45719">
            <a:spAutoFit/>
          </a:bodyPr>
          <a:lstStyle/>
          <a:p>
            <a:pPr>
              <a:spcBef>
                <a:spcPct val="20000"/>
              </a:spcBef>
              <a:defRPr/>
            </a:pPr>
            <a:r>
              <a:rPr lang="en-US" sz="4100" b="1" dirty="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The Class P</a:t>
            </a:r>
            <a:endParaRPr lang="en-IN" sz="4100" dirty="0">
              <a:solidFill>
                <a:srgbClr val="FFC000"/>
              </a:solidFill>
            </a:endParaRPr>
          </a:p>
        </p:txBody>
      </p:sp>
      <p:sp>
        <p:nvSpPr>
          <p:cNvPr id="5" name="TextBox 4"/>
          <p:cNvSpPr txBox="1"/>
          <p:nvPr/>
        </p:nvSpPr>
        <p:spPr>
          <a:xfrm>
            <a:off x="611560" y="1844824"/>
            <a:ext cx="8305800" cy="1823574"/>
          </a:xfrm>
          <a:prstGeom prst="rect">
            <a:avLst/>
          </a:prstGeom>
          <a:noFill/>
        </p:spPr>
        <p:txBody>
          <a:bodyPr lIns="91438" tIns="45719" rIns="91438" bIns="45719">
            <a:spAutoFit/>
          </a:bodyPr>
          <a:lstStyle/>
          <a:p>
            <a:pPr algn="just">
              <a:spcBef>
                <a:spcPct val="20000"/>
              </a:spcBef>
              <a:defRPr/>
            </a:pPr>
            <a:r>
              <a:rPr lang="en-US" sz="4800" b="1"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Book Antiqua" panose="02040602050305030304" pitchFamily="18" charset="0"/>
              </a:rPr>
              <a:t>P</a:t>
            </a:r>
            <a:r>
              <a:rPr lang="en-US" sz="3225" dirty="0">
                <a:solidFill>
                  <a:srgbClr val="C00000"/>
                </a:solidFill>
                <a:latin typeface="Book Antiqua" panose="02040602050305030304" pitchFamily="18" charset="0"/>
              </a:rPr>
              <a:t> is the class of languages that are decidable in polynomial time </a:t>
            </a:r>
            <a:r>
              <a:rPr lang="en-US" sz="3225" dirty="0">
                <a:solidFill>
                  <a:srgbClr val="C00000"/>
                </a:solidFill>
                <a:effectLst>
                  <a:outerShdw blurRad="38100" dist="38100" dir="2700000" algn="tl">
                    <a:srgbClr val="000000">
                      <a:alpha val="43137"/>
                    </a:srgbClr>
                  </a:outerShdw>
                </a:effectLst>
                <a:latin typeface="Book Antiqua" panose="02040602050305030304" pitchFamily="18" charset="0"/>
              </a:rPr>
              <a:t>on </a:t>
            </a:r>
            <a:r>
              <a:rPr lang="en-US" sz="3225" dirty="0">
                <a:solidFill>
                  <a:srgbClr val="C00000"/>
                </a:solidFill>
                <a:latin typeface="Book Antiqua" panose="02040602050305030304" pitchFamily="18" charset="0"/>
              </a:rPr>
              <a:t>a deterministic single-tape Turing machine. </a:t>
            </a:r>
          </a:p>
        </p:txBody>
      </p:sp>
      <p:sp>
        <p:nvSpPr>
          <p:cNvPr id="72710"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A85BAC2-FF32-4DC1-A44E-AB3E39230B8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2711"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E1A0951-49A9-44C6-A6BB-EF3A86BD90F6}" type="slidenum">
              <a:rPr lang="en-US" altLang="en-US" sz="1300">
                <a:solidFill>
                  <a:schemeClr val="tx1"/>
                </a:solidFill>
                <a:latin typeface="Times New Roman" panose="02020603050405020304" pitchFamily="18" charset="0"/>
              </a:rPr>
              <a:pPr/>
              <a:t>114</a:t>
            </a:fld>
            <a:endParaRPr lang="en-US" altLang="en-US" sz="13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0" y="1772816"/>
            <a:ext cx="8778875" cy="451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a:solidFill>
                  <a:schemeClr val="accent2"/>
                </a:solidFill>
                <a:latin typeface="Comic Sans MS" panose="030F0702030302020204" pitchFamily="66" charset="0"/>
              </a:defRPr>
            </a:lvl1pPr>
            <a:lvl2pPr marL="347663" indent="-347663">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just">
              <a:spcBef>
                <a:spcPct val="20000"/>
              </a:spcBef>
              <a:spcAft>
                <a:spcPts val="900"/>
              </a:spcAft>
              <a:buFontTx/>
              <a:buBlip>
                <a:blip r:embed="rId2"/>
              </a:buBlip>
            </a:pPr>
            <a:r>
              <a:rPr lang="en-US" altLang="en-US" sz="2100" dirty="0">
                <a:latin typeface="Book Antiqua" panose="02040602050305030304" pitchFamily="18" charset="0"/>
              </a:rPr>
              <a:t>P is invariant for all models of computation that are </a:t>
            </a:r>
            <a:r>
              <a:rPr lang="en-US" altLang="en-US" sz="2100" dirty="0" err="1">
                <a:latin typeface="Book Antiqua" panose="02040602050305030304" pitchFamily="18" charset="0"/>
              </a:rPr>
              <a:t>polynomially</a:t>
            </a:r>
            <a:r>
              <a:rPr lang="en-US" altLang="en-US" sz="2100" dirty="0">
                <a:latin typeface="Book Antiqua" panose="02040602050305030304" pitchFamily="18" charset="0"/>
              </a:rPr>
              <a:t> equivalent to the deterministic single-tape Turing machine.</a:t>
            </a:r>
          </a:p>
          <a:p>
            <a:pPr lvl="1" algn="just">
              <a:spcBef>
                <a:spcPct val="20000"/>
              </a:spcBef>
              <a:spcAft>
                <a:spcPts val="900"/>
              </a:spcAft>
              <a:buClr>
                <a:srgbClr val="C00000"/>
              </a:buClr>
              <a:buFont typeface="Courier New" panose="02070309020205020404" pitchFamily="49" charset="0"/>
              <a:buChar char="o"/>
            </a:pPr>
            <a:r>
              <a:rPr lang="en-US" altLang="en-US" sz="2100" dirty="0">
                <a:solidFill>
                  <a:srgbClr val="C00000"/>
                </a:solidFill>
                <a:latin typeface="Book Antiqua" panose="02040602050305030304" pitchFamily="18" charset="0"/>
              </a:rPr>
              <a:t>P is a mathematically robust class. It isn't affected by the particulars of the model of computation that we are using.</a:t>
            </a:r>
          </a:p>
          <a:p>
            <a:pPr algn="just">
              <a:spcBef>
                <a:spcPct val="20000"/>
              </a:spcBef>
              <a:spcAft>
                <a:spcPts val="900"/>
              </a:spcAft>
              <a:buFontTx/>
              <a:buBlip>
                <a:blip r:embed="rId2"/>
              </a:buBlip>
            </a:pPr>
            <a:r>
              <a:rPr lang="en-US" altLang="en-US" sz="2100" dirty="0">
                <a:latin typeface="Book Antiqua" panose="02040602050305030304" pitchFamily="18" charset="0"/>
              </a:rPr>
              <a:t>P roughly corresponds to the class of problems that are realistically solvable on a computer.</a:t>
            </a:r>
          </a:p>
          <a:p>
            <a:pPr lvl="1" algn="just">
              <a:spcBef>
                <a:spcPct val="20000"/>
              </a:spcBef>
              <a:spcAft>
                <a:spcPts val="900"/>
              </a:spcAft>
              <a:buClr>
                <a:srgbClr val="C00000"/>
              </a:buClr>
              <a:buFont typeface="Courier New" panose="02070309020205020404" pitchFamily="49" charset="0"/>
              <a:buChar char="o"/>
            </a:pPr>
            <a:r>
              <a:rPr lang="en-US" altLang="en-US" sz="2100" dirty="0">
                <a:solidFill>
                  <a:srgbClr val="C00000"/>
                </a:solidFill>
                <a:latin typeface="Book Antiqua" panose="02040602050305030304" pitchFamily="18" charset="0"/>
              </a:rPr>
              <a:t>When a problem is in P, we have a method of solving it that runs in time </a:t>
            </a:r>
            <a:r>
              <a:rPr lang="en-US" altLang="en-US" sz="2100" b="1" i="1" dirty="0" err="1">
                <a:solidFill>
                  <a:srgbClr val="0070C0"/>
                </a:solidFill>
                <a:latin typeface="Book Antiqua" panose="02040602050305030304" pitchFamily="18" charset="0"/>
              </a:rPr>
              <a:t>n</a:t>
            </a:r>
            <a:r>
              <a:rPr lang="en-US" altLang="en-US" sz="2100" b="1" i="1" baseline="30000" dirty="0" err="1">
                <a:solidFill>
                  <a:srgbClr val="0070C0"/>
                </a:solidFill>
                <a:latin typeface="Book Antiqua" panose="02040602050305030304" pitchFamily="18" charset="0"/>
              </a:rPr>
              <a:t>k</a:t>
            </a:r>
            <a:r>
              <a:rPr lang="en-US" altLang="en-US" sz="2100" b="1" i="1" dirty="0">
                <a:solidFill>
                  <a:srgbClr val="0070C0"/>
                </a:solidFill>
                <a:latin typeface="Book Antiqua" panose="02040602050305030304" pitchFamily="18" charset="0"/>
              </a:rPr>
              <a:t> for some </a:t>
            </a:r>
            <a:r>
              <a:rPr lang="en-US" altLang="en-US" sz="2100" b="1" dirty="0">
                <a:solidFill>
                  <a:srgbClr val="0070C0"/>
                </a:solidFill>
                <a:latin typeface="Book Antiqua" panose="02040602050305030304" pitchFamily="18" charset="0"/>
              </a:rPr>
              <a:t>constant </a:t>
            </a:r>
            <a:r>
              <a:rPr lang="en-US" altLang="en-US" sz="2100" b="1" i="1" dirty="0">
                <a:solidFill>
                  <a:srgbClr val="0070C0"/>
                </a:solidFill>
                <a:latin typeface="Book Antiqua" panose="02040602050305030304" pitchFamily="18" charset="0"/>
              </a:rPr>
              <a:t>k</a:t>
            </a:r>
            <a:r>
              <a:rPr lang="en-US" altLang="en-US" sz="2100" i="1" dirty="0">
                <a:solidFill>
                  <a:srgbClr val="C00000"/>
                </a:solidFill>
                <a:latin typeface="Book Antiqua" panose="02040602050305030304" pitchFamily="18" charset="0"/>
              </a:rPr>
              <a:t>. </a:t>
            </a:r>
            <a:r>
              <a:rPr lang="en-US" altLang="en-US" sz="2100" dirty="0">
                <a:solidFill>
                  <a:srgbClr val="C00000"/>
                </a:solidFill>
                <a:latin typeface="Book Antiqua" panose="02040602050305030304" pitchFamily="18" charset="0"/>
              </a:rPr>
              <a:t>Once a polynomial time algorithm has been found for a problem that formerly appeared to require exponential time, some key insight into it has been gained, and further reductions in its complexity usually follow, often to the point of actual practical utility.</a:t>
            </a:r>
          </a:p>
        </p:txBody>
      </p:sp>
      <p:sp>
        <p:nvSpPr>
          <p:cNvPr id="124932"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095EDC4-BCF9-4096-9DAE-2F84B57DC07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493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E349454-2C71-4718-B544-78260E93BB5A}" type="slidenum">
              <a:rPr lang="en-US" altLang="en-US" sz="1400">
                <a:solidFill>
                  <a:schemeClr val="tx1"/>
                </a:solidFill>
                <a:latin typeface="Times New Roman" panose="02020603050405020304" pitchFamily="18" charset="0"/>
              </a:rPr>
              <a:pPr/>
              <a:t>115</a:t>
            </a:fld>
            <a:endParaRPr lang="en-US" altLang="en-US" sz="1400">
              <a:solidFill>
                <a:schemeClr val="tx1"/>
              </a:solidFill>
              <a:latin typeface="Times New Roman" panose="02020603050405020304" pitchFamily="18" charset="0"/>
            </a:endParaRPr>
          </a:p>
        </p:txBody>
      </p:sp>
      <p:sp>
        <p:nvSpPr>
          <p:cNvPr id="4" name="TextBox 3"/>
          <p:cNvSpPr txBox="1"/>
          <p:nvPr/>
        </p:nvSpPr>
        <p:spPr>
          <a:xfrm>
            <a:off x="971600" y="404664"/>
            <a:ext cx="6984776" cy="630942"/>
          </a:xfrm>
          <a:prstGeom prst="rect">
            <a:avLst/>
          </a:prstGeom>
          <a:noFill/>
        </p:spPr>
        <p:txBody>
          <a:bodyPr wrap="square" rtlCol="0">
            <a:spAutoFit/>
          </a:bodyPr>
          <a:lstStyle/>
          <a:p>
            <a:r>
              <a:rPr lang="en-IN" sz="3500" dirty="0" smtClean="0">
                <a:solidFill>
                  <a:srgbClr val="00B050"/>
                </a:solidFill>
                <a:latin typeface="Bookman Old Style" panose="02050604050505020204" pitchFamily="18" charset="0"/>
              </a:rPr>
              <a:t>Class P is important because:</a:t>
            </a:r>
            <a:endParaRPr lang="en-IN" sz="3500" dirty="0">
              <a:solidFill>
                <a:srgbClr val="00B050"/>
              </a:solidFill>
              <a:latin typeface="Bookman Old Style" panose="020506040505050202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520AF03-160F-4652-8D80-D5A3564193F9}" type="datetime1">
              <a:rPr lang="en-US" altLang="en-US" sz="1400" smtClean="0">
                <a:solidFill>
                  <a:schemeClr val="tx1"/>
                </a:solidFill>
                <a:latin typeface="Times New Roman" panose="02020603050405020304" pitchFamily="18" charset="0"/>
              </a:rPr>
              <a:t>10/3/2021</a:t>
            </a:fld>
            <a:endParaRPr lang="en-IN" altLang="en-US" sz="1400" smtClean="0">
              <a:solidFill>
                <a:schemeClr val="tx1"/>
              </a:solidFill>
              <a:latin typeface="Times New Roman" panose="02020603050405020304" pitchFamily="18" charset="0"/>
            </a:endParaRPr>
          </a:p>
        </p:txBody>
      </p:sp>
      <p:sp>
        <p:nvSpPr>
          <p:cNvPr id="4" name="TextBox 3"/>
          <p:cNvSpPr txBox="1"/>
          <p:nvPr/>
        </p:nvSpPr>
        <p:spPr>
          <a:xfrm>
            <a:off x="1146175" y="1087438"/>
            <a:ext cx="7620000" cy="588962"/>
          </a:xfrm>
          <a:prstGeom prst="rect">
            <a:avLst/>
          </a:prstGeom>
          <a:noFill/>
        </p:spPr>
        <p:txBody>
          <a:bodyPr lIns="91438" tIns="45719" rIns="91438" bIns="45719">
            <a:spAutoFit/>
          </a:bodyPr>
          <a:lstStyle/>
          <a:p>
            <a:pPr algn="ctr">
              <a:spcBef>
                <a:spcPct val="20000"/>
              </a:spcBef>
              <a:defRPr/>
            </a:pPr>
            <a:r>
              <a:rPr lang="en-US" sz="3225" dirty="0">
                <a:solidFill>
                  <a:srgbClr val="C00000"/>
                </a:solidFill>
              </a:rPr>
              <a:t>What you can’t do in polynomial time </a:t>
            </a:r>
            <a:endParaRPr lang="en-IN" sz="3225" dirty="0">
              <a:solidFill>
                <a:srgbClr val="C00000"/>
              </a:solidFill>
            </a:endParaRPr>
          </a:p>
        </p:txBody>
      </p:sp>
      <p:pic>
        <p:nvPicPr>
          <p:cNvPr id="28057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5424"/>
          <a:stretch>
            <a:fillRect/>
          </a:stretch>
        </p:blipFill>
        <p:spPr bwMode="auto">
          <a:xfrm>
            <a:off x="841375" y="1951038"/>
            <a:ext cx="25320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5181600" y="4398963"/>
            <a:ext cx="3581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ctr">
              <a:spcBef>
                <a:spcPct val="20000"/>
              </a:spcBef>
            </a:pPr>
            <a:r>
              <a:rPr lang="en-US" altLang="en-US" sz="2400" b="1">
                <a:solidFill>
                  <a:srgbClr val="FF0000"/>
                </a:solidFill>
                <a:latin typeface="Bradley Hand ITC" panose="03070402050302030203" pitchFamily="66" charset="0"/>
              </a:rPr>
              <a:t>How many  subsets of this set are there?</a:t>
            </a:r>
            <a:endParaRPr lang="en-IN" altLang="en-US" sz="2400" b="1">
              <a:solidFill>
                <a:srgbClr val="FF0000"/>
              </a:solidFill>
              <a:latin typeface="Bradley Hand ITC" panose="03070402050302030203" pitchFamily="66" charset="0"/>
            </a:endParaRPr>
          </a:p>
        </p:txBody>
      </p:sp>
      <p:sp>
        <p:nvSpPr>
          <p:cNvPr id="125958" name="AutoShape 4" descr="Image result for indian cows"/>
          <p:cNvSpPr>
            <a:spLocks noChangeAspect="1" noChangeArrowheads="1"/>
          </p:cNvSpPr>
          <p:nvPr/>
        </p:nvSpPr>
        <p:spPr bwMode="auto">
          <a:xfrm>
            <a:off x="155575" y="7127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sz="2400"/>
          </a:p>
        </p:txBody>
      </p:sp>
      <p:grpSp>
        <p:nvGrpSpPr>
          <p:cNvPr id="2" name="Group 14"/>
          <p:cNvGrpSpPr>
            <a:grpSpLocks/>
          </p:cNvGrpSpPr>
          <p:nvPr/>
        </p:nvGrpSpPr>
        <p:grpSpPr bwMode="auto">
          <a:xfrm>
            <a:off x="3648075" y="2647950"/>
            <a:ext cx="5334000" cy="1447800"/>
            <a:chOff x="3810000" y="1428750"/>
            <a:chExt cx="5105400" cy="914400"/>
          </a:xfrm>
        </p:grpSpPr>
        <p:pic>
          <p:nvPicPr>
            <p:cNvPr id="1259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719" y="1666875"/>
              <a:ext cx="84010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733550"/>
              <a:ext cx="81925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657350"/>
              <a:ext cx="826564"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856" y="1657350"/>
              <a:ext cx="73151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7" name="Picture 9"/>
            <p:cNvPicPr>
              <a:picLocks noChangeAspect="1" noChangeArrowheads="1"/>
            </p:cNvPicPr>
            <p:nvPr/>
          </p:nvPicPr>
          <p:blipFill>
            <a:blip r:embed="rId7">
              <a:extLst>
                <a:ext uri="{28A0092B-C50C-407E-A947-70E740481C1C}">
                  <a14:useLocalDpi xmlns:a14="http://schemas.microsoft.com/office/drawing/2010/main" val="0"/>
                </a:ext>
              </a:extLst>
            </a:blip>
            <a:srcRect l="12933" b="8974"/>
            <a:stretch>
              <a:fillRect/>
            </a:stretch>
          </p:blipFill>
          <p:spPr bwMode="auto">
            <a:xfrm>
              <a:off x="7772401" y="1681437"/>
              <a:ext cx="762000" cy="59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 Brace 12"/>
            <p:cNvSpPr/>
            <p:nvPr/>
          </p:nvSpPr>
          <p:spPr>
            <a:xfrm>
              <a:off x="3810000" y="1428750"/>
              <a:ext cx="227920" cy="914400"/>
            </a:xfrm>
            <a:prstGeom prst="leftBrace">
              <a:avLst/>
            </a:prstGeom>
            <a:ln>
              <a:solidFill>
                <a:schemeClr val="bg1"/>
              </a:solidFill>
            </a:ln>
          </p:spPr>
          <p:style>
            <a:lnRef idx="3">
              <a:schemeClr val="dk1"/>
            </a:lnRef>
            <a:fillRef idx="0">
              <a:schemeClr val="dk1"/>
            </a:fillRef>
            <a:effectRef idx="2">
              <a:schemeClr val="dk1"/>
            </a:effectRef>
            <a:fontRef idx="minor">
              <a:schemeClr val="tx1"/>
            </a:fontRef>
          </p:style>
          <p:txBody>
            <a:bodyPr anchor="ctr"/>
            <a:lstStyle/>
            <a:p>
              <a:pPr algn="ctr">
                <a:spcBef>
                  <a:spcPct val="20000"/>
                </a:spcBef>
                <a:defRPr/>
              </a:pPr>
              <a:endParaRPr lang="en-IN" sz="2400"/>
            </a:p>
          </p:txBody>
        </p:sp>
        <p:sp>
          <p:nvSpPr>
            <p:cNvPr id="14" name="Right Brace 13"/>
            <p:cNvSpPr/>
            <p:nvPr/>
          </p:nvSpPr>
          <p:spPr>
            <a:xfrm>
              <a:off x="8687480" y="1504950"/>
              <a:ext cx="227920" cy="838200"/>
            </a:xfrm>
            <a:prstGeom prst="rightBrace">
              <a:avLst/>
            </a:prstGeom>
            <a:ln>
              <a:solidFill>
                <a:schemeClr val="bg1"/>
              </a:solidFill>
            </a:ln>
          </p:spPr>
          <p:style>
            <a:lnRef idx="3">
              <a:schemeClr val="dk1"/>
            </a:lnRef>
            <a:fillRef idx="0">
              <a:schemeClr val="dk1"/>
            </a:fillRef>
            <a:effectRef idx="2">
              <a:schemeClr val="dk1"/>
            </a:effectRef>
            <a:fontRef idx="minor">
              <a:schemeClr val="tx1"/>
            </a:fontRef>
          </p:style>
          <p:txBody>
            <a:bodyPr anchor="ctr"/>
            <a:lstStyle/>
            <a:p>
              <a:pPr algn="ctr">
                <a:spcBef>
                  <a:spcPct val="20000"/>
                </a:spcBef>
                <a:defRPr/>
              </a:pPr>
              <a:endParaRPr lang="en-IN" sz="2400"/>
            </a:p>
          </p:txBody>
        </p:sp>
      </p:grpSp>
      <p:sp>
        <p:nvSpPr>
          <p:cNvPr id="16" name="TextBox 15"/>
          <p:cNvSpPr txBox="1">
            <a:spLocks noChangeArrowheads="1"/>
          </p:cNvSpPr>
          <p:nvPr/>
        </p:nvSpPr>
        <p:spPr bwMode="auto">
          <a:xfrm>
            <a:off x="993775" y="4598988"/>
            <a:ext cx="3829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ctr">
              <a:spcBef>
                <a:spcPct val="20000"/>
              </a:spcBef>
            </a:pPr>
            <a:r>
              <a:rPr lang="en-US" altLang="en-US" sz="2400" b="1">
                <a:solidFill>
                  <a:srgbClr val="FF0000"/>
                </a:solidFill>
                <a:latin typeface="Bradley Hand ITC" panose="03070402050302030203" pitchFamily="66" charset="0"/>
              </a:rPr>
              <a:t>How many simple paths are there from the start node to the end node?</a:t>
            </a:r>
            <a:endParaRPr lang="en-IN" altLang="en-US" sz="2400" b="1">
              <a:solidFill>
                <a:srgbClr val="FF0000"/>
              </a:solidFill>
              <a:latin typeface="Bradley Hand ITC" panose="03070402050302030203" pitchFamily="66" charset="0"/>
            </a:endParaRPr>
          </a:p>
        </p:txBody>
      </p:sp>
      <p:sp>
        <p:nvSpPr>
          <p:cNvPr id="12596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25962"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46EDE63-4E59-457A-85E3-F7F21C102F63}" type="slidenum">
              <a:rPr lang="en-US" altLang="en-US" sz="1400">
                <a:solidFill>
                  <a:schemeClr val="tx1"/>
                </a:solidFill>
                <a:latin typeface="Times New Roman" panose="02020603050405020304" pitchFamily="18" charset="0"/>
              </a:rPr>
              <a:pPr/>
              <a:t>116</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05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noChangeArrowheads="1"/>
          </p:cNvSpPr>
          <p:nvPr>
            <p:ph type="title"/>
          </p:nvPr>
        </p:nvSpPr>
        <p:spPr>
          <a:xfrm>
            <a:off x="1435100" y="1063625"/>
            <a:ext cx="7499350" cy="585788"/>
          </a:xfrm>
        </p:spPr>
        <p:txBody>
          <a:bodyPr/>
          <a:lstStyle/>
          <a:p>
            <a:r>
              <a:rPr lang="en-IN" altLang="en-US" sz="3300" smtClean="0"/>
              <a:t>An Interesting Observation</a:t>
            </a:r>
            <a:endParaRPr lang="en-IN" altLang="en-US" smtClean="0"/>
          </a:p>
        </p:txBody>
      </p:sp>
      <p:sp>
        <p:nvSpPr>
          <p:cNvPr id="3" name="TextBox 2"/>
          <p:cNvSpPr txBox="1"/>
          <p:nvPr/>
        </p:nvSpPr>
        <p:spPr>
          <a:xfrm>
            <a:off x="1062038" y="1905000"/>
            <a:ext cx="7699375" cy="3140075"/>
          </a:xfrm>
          <a:prstGeom prst="rect">
            <a:avLst/>
          </a:prstGeom>
          <a:noFill/>
        </p:spPr>
        <p:txBody>
          <a:bodyPr>
            <a:spAutoFit/>
          </a:bodyPr>
          <a:lstStyle/>
          <a:p>
            <a:pPr marL="342900" indent="-342900">
              <a:spcBef>
                <a:spcPts val="900"/>
              </a:spcBef>
              <a:buFont typeface="Wingdings 2" pitchFamily="18" charset="2"/>
              <a:buChar char="³"/>
              <a:defRPr/>
            </a:pPr>
            <a:r>
              <a:rPr lang="en-US" sz="2100" dirty="0">
                <a:latin typeface="+mn-lt"/>
              </a:rPr>
              <a:t>There are (at least) exponentially many objects of each of the preceding types.</a:t>
            </a:r>
          </a:p>
          <a:p>
            <a:pPr marL="342900" indent="-342900">
              <a:spcBef>
                <a:spcPts val="900"/>
              </a:spcBef>
              <a:buFont typeface="Wingdings 2" pitchFamily="18" charset="2"/>
              <a:buChar char="³"/>
              <a:defRPr/>
            </a:pPr>
            <a:r>
              <a:rPr lang="en-US" sz="2100" dirty="0">
                <a:latin typeface="+mn-lt"/>
              </a:rPr>
              <a:t>However, each of those objects is not very </a:t>
            </a:r>
            <a:r>
              <a:rPr lang="en-IN" sz="2100" dirty="0">
                <a:latin typeface="+mn-lt"/>
              </a:rPr>
              <a:t>large.</a:t>
            </a:r>
          </a:p>
          <a:p>
            <a:pPr marL="989410" lvl="3" indent="-303610">
              <a:spcBef>
                <a:spcPts val="900"/>
              </a:spcBef>
              <a:buFont typeface="Courier New" pitchFamily="49" charset="0"/>
              <a:buChar char="o"/>
              <a:defRPr/>
            </a:pPr>
            <a:r>
              <a:rPr lang="en-US" sz="2100" dirty="0">
                <a:latin typeface="+mn-lt"/>
              </a:rPr>
              <a:t>Each simple path has length no longer than the number of nodes in the graph.</a:t>
            </a:r>
          </a:p>
          <a:p>
            <a:pPr marL="1028700" lvl="1" indent="-382191">
              <a:spcBef>
                <a:spcPts val="900"/>
              </a:spcBef>
              <a:buFont typeface="Courier New" pitchFamily="49" charset="0"/>
              <a:buChar char="o"/>
              <a:defRPr/>
            </a:pPr>
            <a:r>
              <a:rPr lang="en-US" sz="2100" dirty="0">
                <a:latin typeface="+mn-lt"/>
              </a:rPr>
              <a:t>Each subset of a set has no more elements than </a:t>
            </a:r>
            <a:r>
              <a:rPr lang="en-IN" sz="2100" dirty="0">
                <a:latin typeface="+mn-lt"/>
              </a:rPr>
              <a:t>the original set.</a:t>
            </a:r>
          </a:p>
          <a:p>
            <a:pPr marL="342900" indent="-342900">
              <a:spcBef>
                <a:spcPts val="900"/>
              </a:spcBef>
              <a:buFont typeface="Wingdings 2" pitchFamily="18" charset="2"/>
              <a:buChar char="³"/>
              <a:defRPr/>
            </a:pPr>
            <a:r>
              <a:rPr lang="en-US" sz="2100" dirty="0">
                <a:latin typeface="+mn-lt"/>
              </a:rPr>
              <a:t>This brings us to our next topic...</a:t>
            </a:r>
            <a:endParaRPr lang="en-IN" sz="2100" dirty="0">
              <a:latin typeface="+mn-lt"/>
            </a:endParaRPr>
          </a:p>
        </p:txBody>
      </p:sp>
      <p:sp>
        <p:nvSpPr>
          <p:cNvPr id="126980"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BB8B1C6-1BE3-4FD9-84AB-4AF54730C1F7}"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698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2698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66A4D3D-958D-43E7-BF6A-649E9E00AFDD}" type="slidenum">
              <a:rPr lang="en-US" altLang="en-US" sz="1400">
                <a:solidFill>
                  <a:schemeClr val="tx1"/>
                </a:solidFill>
                <a:latin typeface="Times New Roman" panose="02020603050405020304" pitchFamily="18" charset="0"/>
              </a:rPr>
              <a:pPr/>
              <a:t>117</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rmAutofit fontScale="90000"/>
          </a:bodyPr>
          <a:lstStyle/>
          <a:p>
            <a:pPr>
              <a:defRPr/>
            </a:pPr>
            <a:r>
              <a:rPr lang="en-US" sz="4500" b="1" dirty="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The Class NP</a:t>
            </a:r>
            <a:endParaRPr lang="en-IN" sz="4050" dirty="0"/>
          </a:p>
        </p:txBody>
      </p:sp>
      <p:sp>
        <p:nvSpPr>
          <p:cNvPr id="3" name="TextBox 2"/>
          <p:cNvSpPr txBox="1"/>
          <p:nvPr/>
        </p:nvSpPr>
        <p:spPr>
          <a:xfrm>
            <a:off x="827088" y="1916113"/>
            <a:ext cx="7416800" cy="647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spcBef>
                <a:spcPct val="20000"/>
              </a:spcBef>
              <a:defRPr/>
            </a:pPr>
            <a:r>
              <a:rPr lang="en-US" sz="1800" dirty="0">
                <a:solidFill>
                  <a:schemeClr val="bg1"/>
                </a:solidFill>
              </a:rPr>
              <a:t>We can avoid brute-force search in many problems and obtain polynomial time solutions.</a:t>
            </a:r>
          </a:p>
        </p:txBody>
      </p:sp>
      <p:sp>
        <p:nvSpPr>
          <p:cNvPr id="5" name="TextBox 4"/>
          <p:cNvSpPr txBox="1"/>
          <p:nvPr/>
        </p:nvSpPr>
        <p:spPr>
          <a:xfrm>
            <a:off x="900113" y="3933825"/>
            <a:ext cx="8120062" cy="1568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just">
              <a:spcBef>
                <a:spcPct val="20000"/>
              </a:spcBef>
              <a:defRPr/>
            </a:pPr>
            <a:r>
              <a:rPr lang="en-US" sz="2400" dirty="0">
                <a:solidFill>
                  <a:srgbClr val="FF0000"/>
                </a:solidFill>
              </a:rPr>
              <a:t>However, attempts to avoid brute force in certain other problems, including many interesting and useful ones, haven't been successful, and polynomial time algorithms that solve them aren't known to exist.</a:t>
            </a:r>
          </a:p>
        </p:txBody>
      </p:sp>
      <p:sp>
        <p:nvSpPr>
          <p:cNvPr id="128005" name="Date Placeholder 5"/>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AECD771-E081-42BE-A7AA-37114CE23443}"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8006" name="Footer Placeholder 6"/>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28007"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7F4353D-42A5-4A48-A47E-80AC0FCB5F68}" type="slidenum">
              <a:rPr lang="en-US" altLang="en-US" sz="1400">
                <a:solidFill>
                  <a:schemeClr val="tx1"/>
                </a:solidFill>
                <a:latin typeface="Times New Roman" panose="02020603050405020304" pitchFamily="18" charset="0"/>
              </a:rPr>
              <a:pPr/>
              <a:t>118</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635000" y="1168400"/>
            <a:ext cx="7515225" cy="815975"/>
          </a:xfrm>
          <a:prstGeom prst="round2DiagRect">
            <a:avLst/>
          </a:prstGeom>
          <a:gradFill rotWithShape="1">
            <a:gsLst>
              <a:gs pos="0">
                <a:srgbClr val="3A81BA">
                  <a:tint val="50000"/>
                  <a:satMod val="300000"/>
                </a:srgbClr>
              </a:gs>
              <a:gs pos="35000">
                <a:srgbClr val="3A81BA">
                  <a:tint val="37000"/>
                  <a:satMod val="300000"/>
                </a:srgbClr>
              </a:gs>
              <a:gs pos="100000">
                <a:srgbClr val="3A81BA">
                  <a:tint val="15000"/>
                  <a:satMod val="350000"/>
                </a:srgbClr>
              </a:gs>
            </a:gsLst>
            <a:lin ang="16200000" scaled="1"/>
          </a:gradFill>
          <a:ln w="9525" cap="flat" cmpd="sng" algn="ctr">
            <a:solidFill>
              <a:srgbClr val="3A81BA">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685800" eaLnBrk="1" fontAlgn="auto" hangingPunct="1">
              <a:spcBef>
                <a:spcPts val="0"/>
              </a:spcBef>
              <a:spcAft>
                <a:spcPts val="0"/>
              </a:spcAft>
              <a:defRPr/>
            </a:pPr>
            <a:r>
              <a:rPr lang="en-US" sz="2100" kern="0" dirty="0">
                <a:solidFill>
                  <a:srgbClr val="000000"/>
                </a:solidFill>
                <a:latin typeface="Century Schoolbook"/>
              </a:rPr>
              <a:t>Why have we been unsuccessful in finding polynomial time algorithms for these problems?</a:t>
            </a:r>
          </a:p>
        </p:txBody>
      </p:sp>
      <p:sp>
        <p:nvSpPr>
          <p:cNvPr id="8" name="Rounded Rectangle 7"/>
          <p:cNvSpPr/>
          <p:nvPr/>
        </p:nvSpPr>
        <p:spPr>
          <a:xfrm>
            <a:off x="692150" y="1939925"/>
            <a:ext cx="7375525" cy="434975"/>
          </a:xfrm>
          <a:prstGeom prst="roundRect">
            <a:avLst/>
          </a:prstGeom>
          <a:solidFill>
            <a:srgbClr val="FFFFFF"/>
          </a:solidFill>
          <a:ln w="57150" cap="flat" cmpd="sng" algn="ctr">
            <a:solidFill>
              <a:srgbClr val="57A7B5"/>
            </a:solidFill>
            <a:prstDash val="solid"/>
          </a:ln>
          <a:effectLst/>
        </p:spPr>
        <p:txBody>
          <a:bodyPr anchor="ctr"/>
          <a:lstStyle/>
          <a:p>
            <a:pPr defTabSz="685800" eaLnBrk="1" fontAlgn="auto" hangingPunct="1">
              <a:spcBef>
                <a:spcPts val="0"/>
              </a:spcBef>
              <a:spcAft>
                <a:spcPts val="0"/>
              </a:spcAft>
              <a:defRPr/>
            </a:pPr>
            <a:r>
              <a:rPr lang="en-US" sz="1800" kern="0" dirty="0">
                <a:solidFill>
                  <a:srgbClr val="000000"/>
                </a:solidFill>
                <a:latin typeface="Century Schoolbook"/>
              </a:rPr>
              <a:t>We don't know the answer to this important question.</a:t>
            </a:r>
          </a:p>
        </p:txBody>
      </p:sp>
      <p:sp>
        <p:nvSpPr>
          <p:cNvPr id="9" name="Oval 8"/>
          <p:cNvSpPr/>
          <p:nvPr/>
        </p:nvSpPr>
        <p:spPr>
          <a:xfrm>
            <a:off x="349250" y="2711450"/>
            <a:ext cx="4035425" cy="2614613"/>
          </a:xfrm>
          <a:prstGeom prst="ellipse">
            <a:avLst/>
          </a:prstGeom>
          <a:solidFill>
            <a:srgbClr val="D89F39"/>
          </a:solidFill>
          <a:ln w="25400" cap="flat" cmpd="sng" algn="ctr">
            <a:solidFill>
              <a:srgbClr val="D89F39">
                <a:shade val="50000"/>
              </a:srgbClr>
            </a:solidFill>
            <a:prstDash val="solid"/>
          </a:ln>
          <a:effectLst/>
        </p:spPr>
        <p:txBody>
          <a:bodyPr anchor="ctr"/>
          <a:lstStyle/>
          <a:p>
            <a:pPr algn="ctr" defTabSz="685800" eaLnBrk="1" fontAlgn="auto" hangingPunct="1">
              <a:spcBef>
                <a:spcPts val="0"/>
              </a:spcBef>
              <a:spcAft>
                <a:spcPts val="0"/>
              </a:spcAft>
              <a:defRPr/>
            </a:pPr>
            <a:r>
              <a:rPr lang="en-US" sz="1650" kern="0" dirty="0">
                <a:solidFill>
                  <a:srgbClr val="000000"/>
                </a:solidFill>
                <a:latin typeface="Century Schoolbook"/>
              </a:rPr>
              <a:t>Perhaps</a:t>
            </a:r>
          </a:p>
          <a:p>
            <a:pPr algn="ctr" defTabSz="685800" eaLnBrk="1" fontAlgn="auto" hangingPunct="1">
              <a:spcBef>
                <a:spcPts val="0"/>
              </a:spcBef>
              <a:spcAft>
                <a:spcPts val="0"/>
              </a:spcAft>
              <a:defRPr/>
            </a:pPr>
            <a:r>
              <a:rPr lang="en-US" sz="1650" kern="0" dirty="0">
                <a:solidFill>
                  <a:srgbClr val="000000"/>
                </a:solidFill>
                <a:latin typeface="Century Schoolbook"/>
              </a:rPr>
              <a:t>these problems have, as yet undiscovered, polynomial time algorithms that rest</a:t>
            </a:r>
          </a:p>
          <a:p>
            <a:pPr algn="ctr" defTabSz="685800" eaLnBrk="1" fontAlgn="auto" hangingPunct="1">
              <a:spcBef>
                <a:spcPts val="0"/>
              </a:spcBef>
              <a:spcAft>
                <a:spcPts val="0"/>
              </a:spcAft>
              <a:defRPr/>
            </a:pPr>
            <a:r>
              <a:rPr lang="en-US" sz="1650" kern="0" dirty="0">
                <a:solidFill>
                  <a:srgbClr val="000000"/>
                </a:solidFill>
                <a:latin typeface="Century Schoolbook"/>
              </a:rPr>
              <a:t>on unknown principles.</a:t>
            </a:r>
          </a:p>
        </p:txBody>
      </p:sp>
      <p:sp>
        <p:nvSpPr>
          <p:cNvPr id="10" name="Oval 9"/>
          <p:cNvSpPr/>
          <p:nvPr/>
        </p:nvSpPr>
        <p:spPr>
          <a:xfrm>
            <a:off x="4548188" y="2711450"/>
            <a:ext cx="4035425" cy="2614613"/>
          </a:xfrm>
          <a:prstGeom prst="ellipse">
            <a:avLst/>
          </a:prstGeom>
          <a:solidFill>
            <a:srgbClr val="8BAB42"/>
          </a:solidFill>
          <a:ln w="25400" cap="flat" cmpd="sng" algn="ctr">
            <a:solidFill>
              <a:srgbClr val="8BAB42">
                <a:shade val="50000"/>
              </a:srgbClr>
            </a:solidFill>
            <a:prstDash val="solid"/>
          </a:ln>
          <a:effectLst/>
        </p:spPr>
        <p:txBody>
          <a:bodyPr anchor="ctr"/>
          <a:lstStyle/>
          <a:p>
            <a:pPr algn="ctr" defTabSz="685800" eaLnBrk="1" fontAlgn="auto" hangingPunct="1">
              <a:spcBef>
                <a:spcPts val="0"/>
              </a:spcBef>
              <a:spcAft>
                <a:spcPts val="0"/>
              </a:spcAft>
              <a:defRPr/>
            </a:pPr>
            <a:r>
              <a:rPr lang="en-US" sz="1650" kern="0" dirty="0">
                <a:solidFill>
                  <a:srgbClr val="000000"/>
                </a:solidFill>
                <a:latin typeface="Century Schoolbook"/>
              </a:rPr>
              <a:t>Or possibly some of these problems simply cannot be</a:t>
            </a:r>
          </a:p>
          <a:p>
            <a:pPr algn="ctr" defTabSz="685800" eaLnBrk="1" fontAlgn="auto" hangingPunct="1">
              <a:spcBef>
                <a:spcPts val="0"/>
              </a:spcBef>
              <a:spcAft>
                <a:spcPts val="0"/>
              </a:spcAft>
              <a:defRPr/>
            </a:pPr>
            <a:r>
              <a:rPr lang="en-US" sz="1650" kern="0" dirty="0">
                <a:solidFill>
                  <a:srgbClr val="000000"/>
                </a:solidFill>
                <a:latin typeface="Century Schoolbook"/>
              </a:rPr>
              <a:t>solved in polynomial time. They may be intrinsically difficult.</a:t>
            </a:r>
          </a:p>
        </p:txBody>
      </p:sp>
      <p:sp>
        <p:nvSpPr>
          <p:cNvPr id="11" name="Rounded Rectangle 10"/>
          <p:cNvSpPr/>
          <p:nvPr/>
        </p:nvSpPr>
        <p:spPr>
          <a:xfrm>
            <a:off x="664123" y="2741722"/>
            <a:ext cx="7654430" cy="2616091"/>
          </a:xfrm>
          <a:prstGeom prst="roundRect">
            <a:avLst/>
          </a:prstGeom>
          <a:gradFill rotWithShape="1">
            <a:gsLst>
              <a:gs pos="0">
                <a:srgbClr val="D89F39">
                  <a:tint val="50000"/>
                  <a:satMod val="300000"/>
                </a:srgbClr>
              </a:gs>
              <a:gs pos="35000">
                <a:srgbClr val="D89F39">
                  <a:tint val="37000"/>
                  <a:satMod val="300000"/>
                </a:srgbClr>
              </a:gs>
              <a:gs pos="100000">
                <a:srgbClr val="D89F39">
                  <a:tint val="15000"/>
                  <a:satMod val="350000"/>
                </a:srgbClr>
              </a:gs>
            </a:gsLst>
            <a:lin ang="16200000" scaled="1"/>
          </a:gradFill>
          <a:ln w="9525" cap="flat" cmpd="sng" algn="ctr">
            <a:solidFill>
              <a:srgbClr val="D89F39">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685800" eaLnBrk="1" fontAlgn="auto" hangingPunct="1">
              <a:spcBef>
                <a:spcPts val="0"/>
              </a:spcBef>
              <a:spcAft>
                <a:spcPts val="0"/>
              </a:spcAft>
              <a:defRPr/>
            </a:pPr>
            <a:r>
              <a:rPr lang="en-US" sz="2400" kern="0" dirty="0">
                <a:solidFill>
                  <a:srgbClr val="000000"/>
                </a:solidFill>
                <a:latin typeface="Century Schoolbook"/>
              </a:rPr>
              <a:t>One remarkable discovery concerning this question shows that the complexities of many problems are linked. </a:t>
            </a:r>
          </a:p>
          <a:p>
            <a:pPr algn="ctr" defTabSz="685800" eaLnBrk="1" fontAlgn="auto" hangingPunct="1">
              <a:spcBef>
                <a:spcPts val="0"/>
              </a:spcBef>
              <a:spcAft>
                <a:spcPts val="0"/>
              </a:spcAft>
              <a:defRPr/>
            </a:pPr>
            <a:r>
              <a:rPr lang="en-US" sz="2400" b="1" kern="0" spc="38" dirty="0">
                <a:ln w="12700" cmpd="sng">
                  <a:solidFill>
                    <a:srgbClr val="963334">
                      <a:satMod val="120000"/>
                      <a:shade val="80000"/>
                    </a:srgbClr>
                  </a:solidFill>
                  <a:prstDash val="solid"/>
                </a:ln>
                <a:solidFill>
                  <a:sysClr val="windowText" lastClr="000000"/>
                </a:solidFill>
                <a:effectLst>
                  <a:glow rad="53100">
                    <a:srgbClr val="963334">
                      <a:satMod val="180000"/>
                      <a:alpha val="30000"/>
                    </a:srgbClr>
                  </a:glow>
                </a:effectLst>
                <a:latin typeface="Century Schoolbook"/>
              </a:rPr>
              <a:t>A polynomial time algorithm for one such problem can be used to solve an entire class of problems.</a:t>
            </a:r>
          </a:p>
        </p:txBody>
      </p:sp>
      <p:sp>
        <p:nvSpPr>
          <p:cNvPr id="129031"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2614D36-51C6-4A8D-BA98-7C14C9D79B8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903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1BB41FF-0979-4687-B95C-542C3238BCCF}" type="slidenum">
              <a:rPr lang="en-US" altLang="en-US" sz="1400">
                <a:solidFill>
                  <a:schemeClr val="tx1"/>
                </a:solidFill>
                <a:latin typeface="Times New Roman" panose="02020603050405020304" pitchFamily="18" charset="0"/>
              </a:rPr>
              <a:pPr/>
              <a:t>119</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0863202-10AB-4C83-9582-9B14286F3F33}" type="slidenum">
              <a:rPr lang="en-US" altLang="en-US" sz="1400">
                <a:solidFill>
                  <a:schemeClr val="tx1"/>
                </a:solidFill>
                <a:latin typeface="Times New Roman" panose="02020603050405020304" pitchFamily="18" charset="0"/>
              </a:rPr>
              <a:pPr/>
              <a:t>12</a:t>
            </a:fld>
            <a:endParaRPr lang="en-US" altLang="en-US" sz="1400">
              <a:solidFill>
                <a:schemeClr val="tx1"/>
              </a:solidFill>
              <a:latin typeface="Times New Roman" panose="02020603050405020304" pitchFamily="18" charset="0"/>
            </a:endParaRPr>
          </a:p>
        </p:txBody>
      </p:sp>
      <p:sp>
        <p:nvSpPr>
          <p:cNvPr id="6156" name="Text Box 2"/>
          <p:cNvSpPr txBox="1">
            <a:spLocks noChangeArrowheads="1"/>
          </p:cNvSpPr>
          <p:nvPr/>
        </p:nvSpPr>
        <p:spPr bwMode="auto">
          <a:xfrm>
            <a:off x="1812925" y="467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a:p>
        </p:txBody>
      </p:sp>
      <p:sp>
        <p:nvSpPr>
          <p:cNvPr id="6157" name="Line 3"/>
          <p:cNvSpPr>
            <a:spLocks noChangeShapeType="1"/>
          </p:cNvSpPr>
          <p:nvPr/>
        </p:nvSpPr>
        <p:spPr bwMode="auto">
          <a:xfrm>
            <a:off x="304800" y="2895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8" name="Line 4"/>
          <p:cNvSpPr>
            <a:spLocks noChangeShapeType="1"/>
          </p:cNvSpPr>
          <p:nvPr/>
        </p:nvSpPr>
        <p:spPr bwMode="auto">
          <a:xfrm>
            <a:off x="304800" y="3581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9" name="Line 5"/>
          <p:cNvSpPr>
            <a:spLocks noChangeShapeType="1"/>
          </p:cNvSpPr>
          <p:nvPr/>
        </p:nvSpPr>
        <p:spPr bwMode="auto">
          <a:xfrm>
            <a:off x="16764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0" name="Line 6"/>
          <p:cNvSpPr>
            <a:spLocks noChangeShapeType="1"/>
          </p:cNvSpPr>
          <p:nvPr/>
        </p:nvSpPr>
        <p:spPr bwMode="auto">
          <a:xfrm>
            <a:off x="22860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1" name="Line 7"/>
          <p:cNvSpPr>
            <a:spLocks noChangeShapeType="1"/>
          </p:cNvSpPr>
          <p:nvPr/>
        </p:nvSpPr>
        <p:spPr bwMode="auto">
          <a:xfrm>
            <a:off x="28956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2" name="Line 8"/>
          <p:cNvSpPr>
            <a:spLocks noChangeShapeType="1"/>
          </p:cNvSpPr>
          <p:nvPr/>
        </p:nvSpPr>
        <p:spPr bwMode="auto">
          <a:xfrm>
            <a:off x="35052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3" name="Line 9"/>
          <p:cNvSpPr>
            <a:spLocks noChangeShapeType="1"/>
          </p:cNvSpPr>
          <p:nvPr/>
        </p:nvSpPr>
        <p:spPr bwMode="auto">
          <a:xfrm>
            <a:off x="41148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4" name="Line 10"/>
          <p:cNvSpPr>
            <a:spLocks noChangeShapeType="1"/>
          </p:cNvSpPr>
          <p:nvPr/>
        </p:nvSpPr>
        <p:spPr bwMode="auto">
          <a:xfrm>
            <a:off x="47244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5" name="Line 11"/>
          <p:cNvSpPr>
            <a:spLocks noChangeShapeType="1"/>
          </p:cNvSpPr>
          <p:nvPr/>
        </p:nvSpPr>
        <p:spPr bwMode="auto">
          <a:xfrm>
            <a:off x="53340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6" name="Line 12"/>
          <p:cNvSpPr>
            <a:spLocks noChangeShapeType="1"/>
          </p:cNvSpPr>
          <p:nvPr/>
        </p:nvSpPr>
        <p:spPr bwMode="auto">
          <a:xfrm>
            <a:off x="59436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7" name="Line 13"/>
          <p:cNvSpPr>
            <a:spLocks noChangeShapeType="1"/>
          </p:cNvSpPr>
          <p:nvPr/>
        </p:nvSpPr>
        <p:spPr bwMode="auto">
          <a:xfrm>
            <a:off x="65532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8" name="Line 14"/>
          <p:cNvSpPr>
            <a:spLocks noChangeShapeType="1"/>
          </p:cNvSpPr>
          <p:nvPr/>
        </p:nvSpPr>
        <p:spPr bwMode="auto">
          <a:xfrm>
            <a:off x="7162800" y="2895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69" name="Text Box 15"/>
          <p:cNvSpPr txBox="1">
            <a:spLocks noChangeArrowheads="1"/>
          </p:cNvSpPr>
          <p:nvPr/>
        </p:nvSpPr>
        <p:spPr bwMode="auto">
          <a:xfrm>
            <a:off x="7696200" y="2819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6170" name="Text Box 16"/>
          <p:cNvSpPr txBox="1">
            <a:spLocks noChangeArrowheads="1"/>
          </p:cNvSpPr>
          <p:nvPr/>
        </p:nvSpPr>
        <p:spPr bwMode="auto">
          <a:xfrm>
            <a:off x="609600" y="2819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6171" name="Line 17"/>
          <p:cNvSpPr>
            <a:spLocks noChangeShapeType="1"/>
          </p:cNvSpPr>
          <p:nvPr/>
        </p:nvSpPr>
        <p:spPr bwMode="auto">
          <a:xfrm flipV="1">
            <a:off x="3124200" y="35814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72" name="Line 22"/>
          <p:cNvSpPr>
            <a:spLocks noChangeShapeType="1"/>
          </p:cNvSpPr>
          <p:nvPr/>
        </p:nvSpPr>
        <p:spPr bwMode="auto">
          <a:xfrm flipH="1">
            <a:off x="6858000" y="2286000"/>
            <a:ext cx="762000" cy="533400"/>
          </a:xfrm>
          <a:prstGeom prst="line">
            <a:avLst/>
          </a:prstGeom>
          <a:noFill/>
          <a:ln w="9525">
            <a:solidFill>
              <a:srgbClr val="339933"/>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73" name="Text Box 23"/>
          <p:cNvSpPr txBox="1">
            <a:spLocks noChangeArrowheads="1"/>
          </p:cNvSpPr>
          <p:nvPr/>
        </p:nvSpPr>
        <p:spPr bwMode="auto">
          <a:xfrm>
            <a:off x="6538913" y="1752600"/>
            <a:ext cx="2605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Blank symbol</a:t>
            </a:r>
          </a:p>
        </p:txBody>
      </p:sp>
      <p:sp>
        <p:nvSpPr>
          <p:cNvPr id="6174" name="Text Box 24"/>
          <p:cNvSpPr txBox="1">
            <a:spLocks noChangeArrowheads="1"/>
          </p:cNvSpPr>
          <p:nvPr/>
        </p:nvSpPr>
        <p:spPr bwMode="auto">
          <a:xfrm>
            <a:off x="2667000" y="4038600"/>
            <a:ext cx="1087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head</a:t>
            </a:r>
          </a:p>
        </p:txBody>
      </p:sp>
      <p:graphicFrame>
        <p:nvGraphicFramePr>
          <p:cNvPr id="6151" name="Object 26"/>
          <p:cNvGraphicFramePr>
            <a:graphicFrameLocks noChangeAspect="1"/>
          </p:cNvGraphicFramePr>
          <p:nvPr/>
        </p:nvGraphicFramePr>
        <p:xfrm>
          <a:off x="3048000" y="3124200"/>
          <a:ext cx="265113" cy="279400"/>
        </p:xfrm>
        <a:graphic>
          <a:graphicData uri="http://schemas.openxmlformats.org/presentationml/2006/ole">
            <mc:AlternateContent xmlns:mc="http://schemas.openxmlformats.org/markup-compatibility/2006">
              <mc:Choice xmlns:v="urn:schemas-microsoft-com:vml" Requires="v">
                <p:oleObj spid="_x0000_s7054" name="Equation" r:id="rId3" imgW="266584" imgH="279279" progId="Equation.3">
                  <p:embed/>
                </p:oleObj>
              </mc:Choice>
              <mc:Fallback>
                <p:oleObj name="Equation" r:id="rId3" imgW="266584" imgH="279279"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24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27"/>
          <p:cNvGraphicFramePr>
            <a:graphicFrameLocks noChangeAspect="1"/>
          </p:cNvGraphicFramePr>
          <p:nvPr/>
        </p:nvGraphicFramePr>
        <p:xfrm>
          <a:off x="3733800" y="3048000"/>
          <a:ext cx="252413" cy="392113"/>
        </p:xfrm>
        <a:graphic>
          <a:graphicData uri="http://schemas.openxmlformats.org/presentationml/2006/ole">
            <mc:AlternateContent xmlns:mc="http://schemas.openxmlformats.org/markup-compatibility/2006">
              <mc:Choice xmlns:v="urn:schemas-microsoft-com:vml" Requires="v">
                <p:oleObj spid="_x0000_s7055" name="Equation" r:id="rId5" imgW="253890" imgH="393529" progId="Equation.3">
                  <p:embed/>
                </p:oleObj>
              </mc:Choice>
              <mc:Fallback>
                <p:oleObj name="Equation" r:id="rId5" imgW="253890" imgH="393529"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048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28"/>
          <p:cNvGraphicFramePr>
            <a:graphicFrameLocks noChangeAspect="1"/>
          </p:cNvGraphicFramePr>
          <p:nvPr/>
        </p:nvGraphicFramePr>
        <p:xfrm>
          <a:off x="4876800" y="3124200"/>
          <a:ext cx="239713" cy="279400"/>
        </p:xfrm>
        <a:graphic>
          <a:graphicData uri="http://schemas.openxmlformats.org/presentationml/2006/ole">
            <mc:AlternateContent xmlns:mc="http://schemas.openxmlformats.org/markup-compatibility/2006">
              <mc:Choice xmlns:v="urn:schemas-microsoft-com:vml" Requires="v">
                <p:oleObj spid="_x0000_s7056" name="Equation" r:id="rId7" imgW="241195" imgH="279279" progId="Equation.3">
                  <p:embed/>
                </p:oleObj>
              </mc:Choice>
              <mc:Fallback>
                <p:oleObj name="Equation" r:id="rId7" imgW="241195" imgH="279279"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31242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29"/>
          <p:cNvGraphicFramePr>
            <a:graphicFrameLocks noChangeAspect="1"/>
          </p:cNvGraphicFramePr>
          <p:nvPr/>
        </p:nvGraphicFramePr>
        <p:xfrm>
          <a:off x="4343400" y="3124200"/>
          <a:ext cx="265113" cy="279400"/>
        </p:xfrm>
        <a:graphic>
          <a:graphicData uri="http://schemas.openxmlformats.org/presentationml/2006/ole">
            <mc:AlternateContent xmlns:mc="http://schemas.openxmlformats.org/markup-compatibility/2006">
              <mc:Choice xmlns:v="urn:schemas-microsoft-com:vml" Requires="v">
                <p:oleObj spid="_x0000_s7057" name="Equation" r:id="rId9" imgW="266584" imgH="279279" progId="Equation.3">
                  <p:embed/>
                </p:oleObj>
              </mc:Choice>
              <mc:Fallback>
                <p:oleObj name="Equation" r:id="rId9" imgW="266584" imgH="279279"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124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5" name="AutoShape 30"/>
          <p:cNvSpPr>
            <a:spLocks/>
          </p:cNvSpPr>
          <p:nvPr/>
        </p:nvSpPr>
        <p:spPr bwMode="auto">
          <a:xfrm rot="-5388379">
            <a:off x="3846513" y="1333500"/>
            <a:ext cx="533400" cy="2438400"/>
          </a:xfrm>
          <a:prstGeom prst="rightBrace">
            <a:avLst>
              <a:gd name="adj1" fmla="val 38095"/>
              <a:gd name="adj2" fmla="val 50000"/>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176" name="Text Box 31"/>
          <p:cNvSpPr txBox="1">
            <a:spLocks noChangeArrowheads="1"/>
          </p:cNvSpPr>
          <p:nvPr/>
        </p:nvSpPr>
        <p:spPr bwMode="auto">
          <a:xfrm>
            <a:off x="2895600" y="1676400"/>
            <a:ext cx="2490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Input string</a:t>
            </a:r>
          </a:p>
        </p:txBody>
      </p:sp>
      <p:sp>
        <p:nvSpPr>
          <p:cNvPr id="6177" name="Text Box 32"/>
          <p:cNvSpPr txBox="1">
            <a:spLocks noChangeArrowheads="1"/>
          </p:cNvSpPr>
          <p:nvPr/>
        </p:nvSpPr>
        <p:spPr bwMode="auto">
          <a:xfrm>
            <a:off x="533400" y="5410200"/>
            <a:ext cx="7826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Remark:  the input string is never empty</a:t>
            </a:r>
          </a:p>
        </p:txBody>
      </p:sp>
      <p:sp>
        <p:nvSpPr>
          <p:cNvPr id="617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12838CA-34EE-44F2-94EE-1ABBBC3700A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17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 name="TextBox 35"/>
          <p:cNvSpPr txBox="1"/>
          <p:nvPr/>
        </p:nvSpPr>
        <p:spPr>
          <a:xfrm>
            <a:off x="5435957" y="2938175"/>
            <a:ext cx="557212" cy="584775"/>
          </a:xfrm>
          <a:prstGeom prst="rect">
            <a:avLst/>
          </a:prstGeom>
          <a:noFill/>
        </p:spPr>
        <p:txBody>
          <a:bodyPr wrap="square" rtlCol="0">
            <a:spAutoFit/>
          </a:bodyPr>
          <a:lstStyle/>
          <a:p>
            <a:r>
              <a:rPr lang="en-IN" dirty="0" smtClean="0"/>
              <a:t>B</a:t>
            </a:r>
            <a:endParaRPr lang="en-IN" dirty="0"/>
          </a:p>
        </p:txBody>
      </p:sp>
      <p:sp>
        <p:nvSpPr>
          <p:cNvPr id="37" name="TextBox 36"/>
          <p:cNvSpPr txBox="1"/>
          <p:nvPr/>
        </p:nvSpPr>
        <p:spPr>
          <a:xfrm>
            <a:off x="6006306" y="2954050"/>
            <a:ext cx="557212" cy="584775"/>
          </a:xfrm>
          <a:prstGeom prst="rect">
            <a:avLst/>
          </a:prstGeom>
          <a:noFill/>
        </p:spPr>
        <p:txBody>
          <a:bodyPr wrap="square" rtlCol="0">
            <a:spAutoFit/>
          </a:bodyPr>
          <a:lstStyle/>
          <a:p>
            <a:r>
              <a:rPr lang="en-IN" dirty="0" smtClean="0"/>
              <a:t>B</a:t>
            </a:r>
            <a:endParaRPr lang="en-IN" dirty="0"/>
          </a:p>
        </p:txBody>
      </p:sp>
      <p:sp>
        <p:nvSpPr>
          <p:cNvPr id="38" name="TextBox 37"/>
          <p:cNvSpPr txBox="1"/>
          <p:nvPr/>
        </p:nvSpPr>
        <p:spPr>
          <a:xfrm>
            <a:off x="6613583" y="2935087"/>
            <a:ext cx="557212" cy="584775"/>
          </a:xfrm>
          <a:prstGeom prst="rect">
            <a:avLst/>
          </a:prstGeom>
          <a:noFill/>
        </p:spPr>
        <p:txBody>
          <a:bodyPr wrap="square" rtlCol="0">
            <a:spAutoFit/>
          </a:bodyPr>
          <a:lstStyle/>
          <a:p>
            <a:r>
              <a:rPr lang="en-IN" dirty="0" smtClean="0"/>
              <a:t>B</a:t>
            </a:r>
            <a:endParaRPr lang="en-IN" dirty="0"/>
          </a:p>
        </p:txBody>
      </p:sp>
      <p:sp>
        <p:nvSpPr>
          <p:cNvPr id="39" name="TextBox 38"/>
          <p:cNvSpPr txBox="1"/>
          <p:nvPr/>
        </p:nvSpPr>
        <p:spPr>
          <a:xfrm>
            <a:off x="1854995" y="2946112"/>
            <a:ext cx="557212" cy="584775"/>
          </a:xfrm>
          <a:prstGeom prst="rect">
            <a:avLst/>
          </a:prstGeom>
          <a:noFill/>
        </p:spPr>
        <p:txBody>
          <a:bodyPr wrap="square" rtlCol="0">
            <a:spAutoFit/>
          </a:bodyPr>
          <a:lstStyle/>
          <a:p>
            <a:r>
              <a:rPr lang="en-IN" dirty="0" smtClean="0"/>
              <a:t>B</a:t>
            </a:r>
            <a:endParaRPr lang="en-IN" dirty="0"/>
          </a:p>
        </p:txBody>
      </p:sp>
      <p:sp>
        <p:nvSpPr>
          <p:cNvPr id="40" name="TextBox 39"/>
          <p:cNvSpPr txBox="1"/>
          <p:nvPr/>
        </p:nvSpPr>
        <p:spPr>
          <a:xfrm>
            <a:off x="2430612" y="2963970"/>
            <a:ext cx="557212" cy="584775"/>
          </a:xfrm>
          <a:prstGeom prst="rect">
            <a:avLst/>
          </a:prstGeom>
          <a:noFill/>
        </p:spPr>
        <p:txBody>
          <a:bodyPr wrap="square" rtlCol="0">
            <a:spAutoFit/>
          </a:bodyPr>
          <a:lstStyle/>
          <a:p>
            <a:r>
              <a:rPr lang="en-IN" dirty="0" smtClean="0"/>
              <a:t>B</a:t>
            </a:r>
            <a:endParaRPr lang="en-I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776" y="1139551"/>
            <a:ext cx="8166538" cy="642938"/>
          </a:xfrm>
          <a:prstGeom prst="rect">
            <a:avLst/>
          </a:prstGeom>
        </p:spPr>
        <p:txBody>
          <a:bodyPr anchor="ctr"/>
          <a:lstStyle/>
          <a:p>
            <a:pPr algn="ctr" defTabSz="685800" eaLnBrk="1" fontAlgn="auto" hangingPunct="1">
              <a:spcAft>
                <a:spcPts val="0"/>
              </a:spcAft>
              <a:defRPr/>
            </a:pPr>
            <a:r>
              <a:rPr lang="en-US" sz="1800" dirty="0">
                <a:ln w="18000">
                  <a:solidFill>
                    <a:sysClr val="windowText" lastClr="000000"/>
                  </a:solidFill>
                  <a:prstDash val="solid"/>
                  <a:miter lim="800000"/>
                </a:ln>
                <a:solidFill>
                  <a:srgbClr val="002060"/>
                </a:solidFill>
                <a:effectLst>
                  <a:outerShdw blurRad="25500" dist="23000" dir="7020000" algn="tl">
                    <a:srgbClr val="000000">
                      <a:alpha val="50000"/>
                    </a:srgbClr>
                  </a:outerShdw>
                </a:effectLst>
                <a:latin typeface="+mj-lt"/>
                <a:ea typeface="+mj-ea"/>
                <a:cs typeface="+mj-cs"/>
              </a:rPr>
              <a:t>A Hamiltonian path in a directed graph G is a directed path that goes through each node exactly once.</a:t>
            </a:r>
          </a:p>
        </p:txBody>
      </p:sp>
      <p:sp>
        <p:nvSpPr>
          <p:cNvPr id="3" name="TextBox 2"/>
          <p:cNvSpPr txBox="1"/>
          <p:nvPr/>
        </p:nvSpPr>
        <p:spPr>
          <a:xfrm>
            <a:off x="193675" y="2101850"/>
            <a:ext cx="8107363" cy="1589088"/>
          </a:xfrm>
          <a:prstGeom prst="rect">
            <a:avLst/>
          </a:prstGeom>
          <a:noFill/>
        </p:spPr>
        <p:txBody>
          <a:bodyPr>
            <a:spAutoFit/>
          </a:bodyPr>
          <a:lstStyle/>
          <a:p>
            <a:pPr algn="ctr">
              <a:spcBef>
                <a:spcPct val="20000"/>
              </a:spcBef>
              <a:defRPr/>
            </a:pPr>
            <a:r>
              <a:rPr lang="en-US" sz="1800" dirty="0">
                <a:latin typeface="+mn-lt"/>
              </a:rPr>
              <a:t>We consider a special case of this problem where the start node and target node are fixed.</a:t>
            </a:r>
          </a:p>
          <a:p>
            <a:pPr algn="ctr">
              <a:spcBef>
                <a:spcPct val="20000"/>
              </a:spcBef>
              <a:defRPr/>
            </a:pPr>
            <a:endParaRPr lang="en-US" sz="1800" dirty="0">
              <a:latin typeface="+mn-lt"/>
            </a:endParaRPr>
          </a:p>
          <a:p>
            <a:pPr algn="ctr">
              <a:spcBef>
                <a:spcPct val="20000"/>
              </a:spcBef>
              <a:defRPr/>
            </a:pPr>
            <a:r>
              <a:rPr lang="en-US" sz="1800" b="1" dirty="0">
                <a:solidFill>
                  <a:srgbClr val="0000FF"/>
                </a:solidFill>
                <a:latin typeface="+mn-lt"/>
              </a:rPr>
              <a:t>HAMPATH</a:t>
            </a:r>
            <a:r>
              <a:rPr lang="en-US" sz="1800" b="1" dirty="0">
                <a:latin typeface="+mn-lt"/>
              </a:rPr>
              <a:t> </a:t>
            </a:r>
            <a:r>
              <a:rPr lang="en-US" sz="1800" b="1" dirty="0">
                <a:solidFill>
                  <a:srgbClr val="0000FF"/>
                </a:solidFill>
                <a:latin typeface="+mn-lt"/>
              </a:rPr>
              <a:t>= {&lt;</a:t>
            </a:r>
            <a:r>
              <a:rPr lang="en-US" sz="1800" b="1" dirty="0" err="1">
                <a:solidFill>
                  <a:srgbClr val="0000FF"/>
                </a:solidFill>
                <a:latin typeface="+mn-lt"/>
              </a:rPr>
              <a:t>G,s,t</a:t>
            </a:r>
            <a:r>
              <a:rPr lang="en-US" sz="1800" b="1" dirty="0">
                <a:solidFill>
                  <a:srgbClr val="0000FF"/>
                </a:solidFill>
                <a:latin typeface="+mn-lt"/>
              </a:rPr>
              <a:t>&gt; | G </a:t>
            </a:r>
            <a:r>
              <a:rPr lang="en-US" sz="1800" dirty="0">
                <a:solidFill>
                  <a:srgbClr val="0000FF"/>
                </a:solidFill>
                <a:latin typeface="+mn-lt"/>
              </a:rPr>
              <a:t>is a directed graph with a Hamiltonian path from</a:t>
            </a:r>
            <a:r>
              <a:rPr lang="en-US" sz="1800" b="1" dirty="0">
                <a:solidFill>
                  <a:srgbClr val="0000FF"/>
                </a:solidFill>
                <a:latin typeface="+mn-lt"/>
              </a:rPr>
              <a:t> s </a:t>
            </a:r>
            <a:r>
              <a:rPr lang="en-US" sz="1800" dirty="0">
                <a:solidFill>
                  <a:srgbClr val="0000FF"/>
                </a:solidFill>
                <a:latin typeface="+mn-lt"/>
              </a:rPr>
              <a:t>to</a:t>
            </a:r>
            <a:r>
              <a:rPr lang="en-US" sz="1800" b="1" dirty="0">
                <a:solidFill>
                  <a:srgbClr val="0000FF"/>
                </a:solidFill>
                <a:latin typeface="+mn-lt"/>
              </a:rPr>
              <a:t> t</a:t>
            </a:r>
            <a:r>
              <a:rPr lang="en-US" sz="1800" dirty="0">
                <a:solidFill>
                  <a:srgbClr val="0000FF"/>
                </a:solidFill>
                <a:latin typeface="+mn-lt"/>
              </a:rPr>
              <a:t>}  </a:t>
            </a:r>
          </a:p>
        </p:txBody>
      </p:sp>
      <p:grpSp>
        <p:nvGrpSpPr>
          <p:cNvPr id="4" name="Group 36"/>
          <p:cNvGrpSpPr>
            <a:grpSpLocks/>
          </p:cNvGrpSpPr>
          <p:nvPr/>
        </p:nvGrpSpPr>
        <p:grpSpPr bwMode="auto">
          <a:xfrm>
            <a:off x="490538" y="3746500"/>
            <a:ext cx="4759325" cy="1979613"/>
            <a:chOff x="685800" y="4294893"/>
            <a:chExt cx="5410200" cy="2154416"/>
          </a:xfrm>
        </p:grpSpPr>
        <p:sp>
          <p:nvSpPr>
            <p:cNvPr id="130057" name="Oval 40"/>
            <p:cNvSpPr>
              <a:spLocks noChangeArrowheads="1"/>
            </p:cNvSpPr>
            <p:nvPr/>
          </p:nvSpPr>
          <p:spPr bwMode="auto">
            <a:xfrm>
              <a:off x="685800" y="4980693"/>
              <a:ext cx="457200" cy="706616"/>
            </a:xfrm>
            <a:prstGeom prst="ellipse">
              <a:avLst/>
            </a:pr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58" name="Text Box 41"/>
            <p:cNvSpPr txBox="1">
              <a:spLocks noChangeArrowheads="1"/>
            </p:cNvSpPr>
            <p:nvPr/>
          </p:nvSpPr>
          <p:spPr bwMode="auto">
            <a:xfrm>
              <a:off x="685800" y="5105400"/>
              <a:ext cx="459577" cy="50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2400" b="1">
                  <a:sym typeface="Symbol" panose="05050102010706020507" pitchFamily="18" charset="2"/>
                </a:rPr>
                <a:t>s</a:t>
              </a:r>
            </a:p>
          </p:txBody>
        </p:sp>
        <p:sp>
          <p:nvSpPr>
            <p:cNvPr id="130059" name="Line 42"/>
            <p:cNvSpPr>
              <a:spLocks noChangeShapeType="1"/>
            </p:cNvSpPr>
            <p:nvPr/>
          </p:nvSpPr>
          <p:spPr bwMode="auto">
            <a:xfrm flipH="1">
              <a:off x="1143000" y="4724400"/>
              <a:ext cx="609600" cy="457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60" name="Line 43"/>
            <p:cNvSpPr>
              <a:spLocks noChangeShapeType="1"/>
            </p:cNvSpPr>
            <p:nvPr/>
          </p:nvSpPr>
          <p:spPr bwMode="auto">
            <a:xfrm>
              <a:off x="1905000" y="4800600"/>
              <a:ext cx="0" cy="1143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61" name="Oval 44"/>
            <p:cNvSpPr>
              <a:spLocks noChangeArrowheads="1"/>
            </p:cNvSpPr>
            <p:nvPr/>
          </p:nvSpPr>
          <p:spPr bwMode="auto">
            <a:xfrm>
              <a:off x="1752600" y="4294893"/>
              <a:ext cx="304800" cy="7066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62" name="Text Box 45"/>
            <p:cNvSpPr txBox="1">
              <a:spLocks noChangeArrowheads="1"/>
            </p:cNvSpPr>
            <p:nvPr/>
          </p:nvSpPr>
          <p:spPr bwMode="auto">
            <a:xfrm>
              <a:off x="1676400" y="4419600"/>
              <a:ext cx="423131" cy="3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1500" b="1">
                  <a:sym typeface="Symbol" panose="05050102010706020507" pitchFamily="18" charset="2"/>
                </a:rPr>
                <a:t>1</a:t>
              </a:r>
            </a:p>
          </p:txBody>
        </p:sp>
        <p:sp>
          <p:nvSpPr>
            <p:cNvPr id="130063" name="Oval 46"/>
            <p:cNvSpPr>
              <a:spLocks noChangeArrowheads="1"/>
            </p:cNvSpPr>
            <p:nvPr/>
          </p:nvSpPr>
          <p:spPr bwMode="auto">
            <a:xfrm>
              <a:off x="1752600" y="5742693"/>
              <a:ext cx="304800" cy="7066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64" name="Text Box 47"/>
            <p:cNvSpPr txBox="1">
              <a:spLocks noChangeArrowheads="1"/>
            </p:cNvSpPr>
            <p:nvPr/>
          </p:nvSpPr>
          <p:spPr bwMode="auto">
            <a:xfrm>
              <a:off x="1676400" y="5867401"/>
              <a:ext cx="423131" cy="3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1500" b="1">
                  <a:sym typeface="Symbol" panose="05050102010706020507" pitchFamily="18" charset="2"/>
                </a:rPr>
                <a:t>2</a:t>
              </a:r>
            </a:p>
          </p:txBody>
        </p:sp>
        <p:sp>
          <p:nvSpPr>
            <p:cNvPr id="130065" name="Line 48"/>
            <p:cNvSpPr>
              <a:spLocks noChangeShapeType="1"/>
            </p:cNvSpPr>
            <p:nvPr/>
          </p:nvSpPr>
          <p:spPr bwMode="auto">
            <a:xfrm>
              <a:off x="1143000" y="5486400"/>
              <a:ext cx="6096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66" name="Line 49"/>
            <p:cNvSpPr>
              <a:spLocks noChangeShapeType="1"/>
            </p:cNvSpPr>
            <p:nvPr/>
          </p:nvSpPr>
          <p:spPr bwMode="auto">
            <a:xfrm flipH="1" flipV="1">
              <a:off x="3276600" y="5105400"/>
              <a:ext cx="0" cy="457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67" name="Oval 50"/>
            <p:cNvSpPr>
              <a:spLocks noChangeArrowheads="1"/>
            </p:cNvSpPr>
            <p:nvPr/>
          </p:nvSpPr>
          <p:spPr bwMode="auto">
            <a:xfrm>
              <a:off x="3124200" y="4599694"/>
              <a:ext cx="304800" cy="70661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68" name="Text Box 51"/>
            <p:cNvSpPr txBox="1">
              <a:spLocks noChangeArrowheads="1"/>
            </p:cNvSpPr>
            <p:nvPr/>
          </p:nvSpPr>
          <p:spPr bwMode="auto">
            <a:xfrm>
              <a:off x="3048001" y="4724402"/>
              <a:ext cx="423131" cy="3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1500" b="1">
                  <a:sym typeface="Symbol" panose="05050102010706020507" pitchFamily="18" charset="2"/>
                </a:rPr>
                <a:t>3</a:t>
              </a:r>
            </a:p>
          </p:txBody>
        </p:sp>
        <p:sp>
          <p:nvSpPr>
            <p:cNvPr id="130069" name="Oval 52"/>
            <p:cNvSpPr>
              <a:spLocks noChangeArrowheads="1"/>
            </p:cNvSpPr>
            <p:nvPr/>
          </p:nvSpPr>
          <p:spPr bwMode="auto">
            <a:xfrm>
              <a:off x="3124200" y="5361693"/>
              <a:ext cx="304800" cy="70661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70" name="Text Box 53"/>
            <p:cNvSpPr txBox="1">
              <a:spLocks noChangeArrowheads="1"/>
            </p:cNvSpPr>
            <p:nvPr/>
          </p:nvSpPr>
          <p:spPr bwMode="auto">
            <a:xfrm>
              <a:off x="3048001" y="5486402"/>
              <a:ext cx="423131" cy="3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1500" b="1">
                  <a:sym typeface="Symbol" panose="05050102010706020507" pitchFamily="18" charset="2"/>
                </a:rPr>
                <a:t>4</a:t>
              </a:r>
            </a:p>
          </p:txBody>
        </p:sp>
        <p:sp>
          <p:nvSpPr>
            <p:cNvPr id="130071" name="Oval 55"/>
            <p:cNvSpPr>
              <a:spLocks noChangeArrowheads="1"/>
            </p:cNvSpPr>
            <p:nvPr/>
          </p:nvSpPr>
          <p:spPr bwMode="auto">
            <a:xfrm>
              <a:off x="4572000" y="4294894"/>
              <a:ext cx="304800" cy="70661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72" name="Text Box 56"/>
            <p:cNvSpPr txBox="1">
              <a:spLocks noChangeArrowheads="1"/>
            </p:cNvSpPr>
            <p:nvPr/>
          </p:nvSpPr>
          <p:spPr bwMode="auto">
            <a:xfrm>
              <a:off x="4495800" y="4419601"/>
              <a:ext cx="423131" cy="3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1500" b="1">
                  <a:sym typeface="Symbol" panose="05050102010706020507" pitchFamily="18" charset="2"/>
                </a:rPr>
                <a:t>5</a:t>
              </a:r>
            </a:p>
          </p:txBody>
        </p:sp>
        <p:sp>
          <p:nvSpPr>
            <p:cNvPr id="130073" name="Oval 57"/>
            <p:cNvSpPr>
              <a:spLocks noChangeArrowheads="1"/>
            </p:cNvSpPr>
            <p:nvPr/>
          </p:nvSpPr>
          <p:spPr bwMode="auto">
            <a:xfrm>
              <a:off x="4572000" y="5742694"/>
              <a:ext cx="304800" cy="70661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74" name="Text Box 58"/>
            <p:cNvSpPr txBox="1">
              <a:spLocks noChangeArrowheads="1"/>
            </p:cNvSpPr>
            <p:nvPr/>
          </p:nvSpPr>
          <p:spPr bwMode="auto">
            <a:xfrm>
              <a:off x="4495800" y="5867402"/>
              <a:ext cx="423131" cy="3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1500" b="1">
                  <a:sym typeface="Symbol" panose="05050102010706020507" pitchFamily="18" charset="2"/>
                </a:rPr>
                <a:t>6</a:t>
              </a:r>
            </a:p>
          </p:txBody>
        </p:sp>
        <p:sp>
          <p:nvSpPr>
            <p:cNvPr id="130075" name="Oval 59"/>
            <p:cNvSpPr>
              <a:spLocks noChangeArrowheads="1"/>
            </p:cNvSpPr>
            <p:nvPr/>
          </p:nvSpPr>
          <p:spPr bwMode="auto">
            <a:xfrm>
              <a:off x="5638800" y="4980693"/>
              <a:ext cx="457200" cy="706615"/>
            </a:xfrm>
            <a:prstGeom prst="ellipse">
              <a:avLst/>
            </a:pr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0076" name="Text Box 60"/>
            <p:cNvSpPr txBox="1">
              <a:spLocks noChangeArrowheads="1"/>
            </p:cNvSpPr>
            <p:nvPr/>
          </p:nvSpPr>
          <p:spPr bwMode="auto">
            <a:xfrm>
              <a:off x="5638800" y="5105400"/>
              <a:ext cx="454109" cy="50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2400" b="1">
                  <a:sym typeface="Symbol" panose="05050102010706020507" pitchFamily="18" charset="2"/>
                </a:rPr>
                <a:t>t</a:t>
              </a:r>
            </a:p>
          </p:txBody>
        </p:sp>
        <p:sp>
          <p:nvSpPr>
            <p:cNvPr id="130077" name="Line 61"/>
            <p:cNvSpPr>
              <a:spLocks noChangeShapeType="1"/>
            </p:cNvSpPr>
            <p:nvPr/>
          </p:nvSpPr>
          <p:spPr bwMode="auto">
            <a:xfrm>
              <a:off x="2057400" y="4572000"/>
              <a:ext cx="2514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78" name="Line 62"/>
            <p:cNvSpPr>
              <a:spLocks noChangeShapeType="1"/>
            </p:cNvSpPr>
            <p:nvPr/>
          </p:nvSpPr>
          <p:spPr bwMode="auto">
            <a:xfrm>
              <a:off x="2057400" y="6172200"/>
              <a:ext cx="2514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79" name="Line 63"/>
            <p:cNvSpPr>
              <a:spLocks noChangeShapeType="1"/>
            </p:cNvSpPr>
            <p:nvPr/>
          </p:nvSpPr>
          <p:spPr bwMode="auto">
            <a:xfrm flipV="1">
              <a:off x="2057400" y="5715000"/>
              <a:ext cx="1066800" cy="304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80" name="Line 64"/>
            <p:cNvSpPr>
              <a:spLocks noChangeShapeType="1"/>
            </p:cNvSpPr>
            <p:nvPr/>
          </p:nvSpPr>
          <p:spPr bwMode="auto">
            <a:xfrm flipH="1" flipV="1">
              <a:off x="2057400" y="4724400"/>
              <a:ext cx="106680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81" name="Line 65"/>
            <p:cNvSpPr>
              <a:spLocks noChangeShapeType="1"/>
            </p:cNvSpPr>
            <p:nvPr/>
          </p:nvSpPr>
          <p:spPr bwMode="auto">
            <a:xfrm flipH="1">
              <a:off x="3429000" y="4724400"/>
              <a:ext cx="114300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82" name="Line 66"/>
            <p:cNvSpPr>
              <a:spLocks noChangeShapeType="1"/>
            </p:cNvSpPr>
            <p:nvPr/>
          </p:nvSpPr>
          <p:spPr bwMode="auto">
            <a:xfrm>
              <a:off x="3429000" y="5715000"/>
              <a:ext cx="1143000" cy="304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83" name="Line 67"/>
            <p:cNvSpPr>
              <a:spLocks noChangeShapeType="1"/>
            </p:cNvSpPr>
            <p:nvPr/>
          </p:nvSpPr>
          <p:spPr bwMode="auto">
            <a:xfrm>
              <a:off x="4876800" y="4724400"/>
              <a:ext cx="762000" cy="457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0084" name="Line 68"/>
            <p:cNvSpPr>
              <a:spLocks noChangeShapeType="1"/>
            </p:cNvSpPr>
            <p:nvPr/>
          </p:nvSpPr>
          <p:spPr bwMode="auto">
            <a:xfrm flipV="1">
              <a:off x="4876800" y="5486400"/>
              <a:ext cx="7620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33" name="Text Box 98"/>
          <p:cNvSpPr txBox="1">
            <a:spLocks noChangeArrowheads="1"/>
          </p:cNvSpPr>
          <p:nvPr/>
        </p:nvSpPr>
        <p:spPr bwMode="auto">
          <a:xfrm>
            <a:off x="6648450" y="4152900"/>
            <a:ext cx="10398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b="1">
                <a:sym typeface="Symbol" panose="05050102010706020507" pitchFamily="18" charset="2"/>
              </a:rPr>
              <a:t> PATH?</a:t>
            </a:r>
          </a:p>
        </p:txBody>
      </p:sp>
      <p:sp>
        <p:nvSpPr>
          <p:cNvPr id="34" name="Text Box 99"/>
          <p:cNvSpPr txBox="1">
            <a:spLocks noChangeArrowheads="1"/>
          </p:cNvSpPr>
          <p:nvPr/>
        </p:nvSpPr>
        <p:spPr bwMode="auto">
          <a:xfrm>
            <a:off x="6153150" y="4645025"/>
            <a:ext cx="14970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b="1">
                <a:sym typeface="Symbol" panose="05050102010706020507" pitchFamily="18" charset="2"/>
              </a:rPr>
              <a:t> HAMPATH?</a:t>
            </a:r>
          </a:p>
        </p:txBody>
      </p:sp>
      <p:sp>
        <p:nvSpPr>
          <p:cNvPr id="130055" name="Date Placeholder 3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ADFEEC6-888C-47F3-B5D5-3A4438F8E03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0056" name="Slide Number Placeholder 3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A1A5094-EE65-411B-9DE0-0FC478F8FF1D}" type="slidenum">
              <a:rPr lang="en-US" altLang="en-US" sz="1400">
                <a:solidFill>
                  <a:schemeClr val="tx1"/>
                </a:solidFill>
                <a:latin typeface="Times New Roman" panose="02020603050405020304" pitchFamily="18" charset="0"/>
              </a:rPr>
              <a:pPr/>
              <a:t>120</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1000"/>
                                        <p:tgtEl>
                                          <p:spTgt spid="4"/>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plus(out)">
                                      <p:cBhvr>
                                        <p:cTn id="10" dur="1000"/>
                                        <p:tgtEl>
                                          <p:spTgt spid="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32"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plus(out)">
                                      <p:cBhvr>
                                        <p:cTn id="15"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9"/>
          <p:cNvSpPr txBox="1">
            <a:spLocks noChangeArrowheads="1"/>
          </p:cNvSpPr>
          <p:nvPr/>
        </p:nvSpPr>
        <p:spPr bwMode="auto">
          <a:xfrm>
            <a:off x="1235075" y="1300163"/>
            <a:ext cx="5600700" cy="739775"/>
          </a:xfrm>
          <a:prstGeom prst="rect">
            <a:avLst/>
          </a:prstGeom>
          <a:noFill/>
          <a:ln w="9525">
            <a:noFill/>
            <a:miter lim="800000"/>
            <a:headEnd/>
            <a:tailEnd/>
          </a:ln>
        </p:spPr>
        <p:txBody>
          <a:bodyPr>
            <a:spAutoFit/>
          </a:bodyPr>
          <a:lstStyle/>
          <a:p>
            <a:pPr algn="ctr">
              <a:spcBef>
                <a:spcPct val="20000"/>
              </a:spcBef>
              <a:defRPr/>
            </a:pPr>
            <a:r>
              <a:rPr lang="en-US" sz="2100" b="1" dirty="0">
                <a:solidFill>
                  <a:srgbClr val="0000FF"/>
                </a:solidFill>
                <a:latin typeface="+mn-lt"/>
              </a:rPr>
              <a:t>Does this graph have a Hamiltonian path?</a:t>
            </a:r>
          </a:p>
        </p:txBody>
      </p:sp>
      <p:grpSp>
        <p:nvGrpSpPr>
          <p:cNvPr id="131075" name="Group 109"/>
          <p:cNvGrpSpPr>
            <a:grpSpLocks/>
          </p:cNvGrpSpPr>
          <p:nvPr/>
        </p:nvGrpSpPr>
        <p:grpSpPr bwMode="auto">
          <a:xfrm>
            <a:off x="455613" y="1958975"/>
            <a:ext cx="7142162" cy="3719513"/>
            <a:chOff x="304800" y="1125078"/>
            <a:chExt cx="8555751" cy="5446047"/>
          </a:xfrm>
        </p:grpSpPr>
        <p:sp>
          <p:nvSpPr>
            <p:cNvPr id="131078" name="Oval 43"/>
            <p:cNvSpPr>
              <a:spLocks noChangeArrowheads="1"/>
            </p:cNvSpPr>
            <p:nvPr/>
          </p:nvSpPr>
          <p:spPr bwMode="auto">
            <a:xfrm>
              <a:off x="304800" y="2953879"/>
              <a:ext cx="457200" cy="950247"/>
            </a:xfrm>
            <a:prstGeom prst="ellipse">
              <a:avLst/>
            </a:pr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79" name="Text Box 44"/>
            <p:cNvSpPr txBox="1">
              <a:spLocks noChangeArrowheads="1"/>
            </p:cNvSpPr>
            <p:nvPr/>
          </p:nvSpPr>
          <p:spPr bwMode="auto">
            <a:xfrm>
              <a:off x="304800" y="3200400"/>
              <a:ext cx="484313" cy="6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2400" b="1">
                  <a:sym typeface="Symbol" panose="05050102010706020507" pitchFamily="18" charset="2"/>
                </a:rPr>
                <a:t>s</a:t>
              </a:r>
            </a:p>
          </p:txBody>
        </p:sp>
        <p:sp>
          <p:nvSpPr>
            <p:cNvPr id="131080" name="Line 45"/>
            <p:cNvSpPr>
              <a:spLocks noChangeShapeType="1"/>
            </p:cNvSpPr>
            <p:nvPr/>
          </p:nvSpPr>
          <p:spPr bwMode="auto">
            <a:xfrm flipH="1">
              <a:off x="762000" y="2819400"/>
              <a:ext cx="609600" cy="457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81" name="Line 46"/>
            <p:cNvSpPr>
              <a:spLocks noChangeShapeType="1"/>
            </p:cNvSpPr>
            <p:nvPr/>
          </p:nvSpPr>
          <p:spPr bwMode="auto">
            <a:xfrm>
              <a:off x="1524000" y="2895600"/>
              <a:ext cx="0" cy="1143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82" name="Oval 47"/>
            <p:cNvSpPr>
              <a:spLocks noChangeArrowheads="1"/>
            </p:cNvSpPr>
            <p:nvPr/>
          </p:nvSpPr>
          <p:spPr bwMode="auto">
            <a:xfrm>
              <a:off x="1371600" y="22680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83" name="Oval 49"/>
            <p:cNvSpPr>
              <a:spLocks noChangeArrowheads="1"/>
            </p:cNvSpPr>
            <p:nvPr/>
          </p:nvSpPr>
          <p:spPr bwMode="auto">
            <a:xfrm>
              <a:off x="1371600" y="3715877"/>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84" name="Line 51"/>
            <p:cNvSpPr>
              <a:spLocks noChangeShapeType="1"/>
            </p:cNvSpPr>
            <p:nvPr/>
          </p:nvSpPr>
          <p:spPr bwMode="auto">
            <a:xfrm>
              <a:off x="762000" y="3581400"/>
              <a:ext cx="6096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85" name="Line 52"/>
            <p:cNvSpPr>
              <a:spLocks noChangeShapeType="1"/>
            </p:cNvSpPr>
            <p:nvPr/>
          </p:nvSpPr>
          <p:spPr bwMode="auto">
            <a:xfrm flipH="1" flipV="1">
              <a:off x="2895600" y="3200400"/>
              <a:ext cx="0" cy="457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86" name="Oval 53"/>
            <p:cNvSpPr>
              <a:spLocks noChangeArrowheads="1"/>
            </p:cNvSpPr>
            <p:nvPr/>
          </p:nvSpPr>
          <p:spPr bwMode="auto">
            <a:xfrm>
              <a:off x="2743200" y="2572879"/>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87" name="Oval 55"/>
            <p:cNvSpPr>
              <a:spLocks noChangeArrowheads="1"/>
            </p:cNvSpPr>
            <p:nvPr/>
          </p:nvSpPr>
          <p:spPr bwMode="auto">
            <a:xfrm>
              <a:off x="2743200" y="3334879"/>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88" name="Oval 57"/>
            <p:cNvSpPr>
              <a:spLocks noChangeArrowheads="1"/>
            </p:cNvSpPr>
            <p:nvPr/>
          </p:nvSpPr>
          <p:spPr bwMode="auto">
            <a:xfrm>
              <a:off x="4191000" y="22680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89" name="Oval 59"/>
            <p:cNvSpPr>
              <a:spLocks noChangeArrowheads="1"/>
            </p:cNvSpPr>
            <p:nvPr/>
          </p:nvSpPr>
          <p:spPr bwMode="auto">
            <a:xfrm>
              <a:off x="4191000" y="3715877"/>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90" name="Oval 61"/>
            <p:cNvSpPr>
              <a:spLocks noChangeArrowheads="1"/>
            </p:cNvSpPr>
            <p:nvPr/>
          </p:nvSpPr>
          <p:spPr bwMode="auto">
            <a:xfrm>
              <a:off x="8382000" y="2953879"/>
              <a:ext cx="457200" cy="950247"/>
            </a:xfrm>
            <a:prstGeom prst="ellipse">
              <a:avLst/>
            </a:pr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091" name="Text Box 62"/>
            <p:cNvSpPr txBox="1">
              <a:spLocks noChangeArrowheads="1"/>
            </p:cNvSpPr>
            <p:nvPr/>
          </p:nvSpPr>
          <p:spPr bwMode="auto">
            <a:xfrm>
              <a:off x="8382000" y="3200400"/>
              <a:ext cx="478551" cy="6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900">
                  <a:sym typeface="Symbol" panose="05050102010706020507" pitchFamily="18" charset="2"/>
                </a:rPr>
                <a:t>  </a:t>
              </a:r>
              <a:r>
                <a:rPr lang="en-US" altLang="en-US" sz="2400" b="1">
                  <a:sym typeface="Symbol" panose="05050102010706020507" pitchFamily="18" charset="2"/>
                </a:rPr>
                <a:t>t</a:t>
              </a:r>
            </a:p>
          </p:txBody>
        </p:sp>
        <p:sp>
          <p:nvSpPr>
            <p:cNvPr id="131092" name="Line 63"/>
            <p:cNvSpPr>
              <a:spLocks noChangeShapeType="1"/>
            </p:cNvSpPr>
            <p:nvPr/>
          </p:nvSpPr>
          <p:spPr bwMode="auto">
            <a:xfrm>
              <a:off x="1676400" y="2667000"/>
              <a:ext cx="2514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3" name="Line 64"/>
            <p:cNvSpPr>
              <a:spLocks noChangeShapeType="1"/>
            </p:cNvSpPr>
            <p:nvPr/>
          </p:nvSpPr>
          <p:spPr bwMode="auto">
            <a:xfrm>
              <a:off x="1676400" y="4267200"/>
              <a:ext cx="2514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4" name="Line 65"/>
            <p:cNvSpPr>
              <a:spLocks noChangeShapeType="1"/>
            </p:cNvSpPr>
            <p:nvPr/>
          </p:nvSpPr>
          <p:spPr bwMode="auto">
            <a:xfrm flipV="1">
              <a:off x="1676400" y="3810000"/>
              <a:ext cx="1066800" cy="304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5" name="Line 66"/>
            <p:cNvSpPr>
              <a:spLocks noChangeShapeType="1"/>
            </p:cNvSpPr>
            <p:nvPr/>
          </p:nvSpPr>
          <p:spPr bwMode="auto">
            <a:xfrm flipH="1" flipV="1">
              <a:off x="1676400" y="2819400"/>
              <a:ext cx="106680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6" name="Line 67"/>
            <p:cNvSpPr>
              <a:spLocks noChangeShapeType="1"/>
            </p:cNvSpPr>
            <p:nvPr/>
          </p:nvSpPr>
          <p:spPr bwMode="auto">
            <a:xfrm flipH="1">
              <a:off x="3048000" y="2819400"/>
              <a:ext cx="114300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7" name="Line 68"/>
            <p:cNvSpPr>
              <a:spLocks noChangeShapeType="1"/>
            </p:cNvSpPr>
            <p:nvPr/>
          </p:nvSpPr>
          <p:spPr bwMode="auto">
            <a:xfrm>
              <a:off x="3048000" y="3810000"/>
              <a:ext cx="1143000" cy="304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8" name="Line 69"/>
            <p:cNvSpPr>
              <a:spLocks noChangeShapeType="1"/>
            </p:cNvSpPr>
            <p:nvPr/>
          </p:nvSpPr>
          <p:spPr bwMode="auto">
            <a:xfrm flipH="1" flipV="1">
              <a:off x="4343400" y="1752600"/>
              <a:ext cx="0" cy="838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099" name="Line 70"/>
            <p:cNvSpPr>
              <a:spLocks noChangeShapeType="1"/>
            </p:cNvSpPr>
            <p:nvPr/>
          </p:nvSpPr>
          <p:spPr bwMode="auto">
            <a:xfrm flipV="1">
              <a:off x="4495800" y="3505200"/>
              <a:ext cx="76200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00" name="Oval 71"/>
            <p:cNvSpPr>
              <a:spLocks noChangeArrowheads="1"/>
            </p:cNvSpPr>
            <p:nvPr/>
          </p:nvSpPr>
          <p:spPr bwMode="auto">
            <a:xfrm>
              <a:off x="8458200" y="38682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1" name="Oval 72"/>
            <p:cNvSpPr>
              <a:spLocks noChangeArrowheads="1"/>
            </p:cNvSpPr>
            <p:nvPr/>
          </p:nvSpPr>
          <p:spPr bwMode="auto">
            <a:xfrm>
              <a:off x="7391400" y="47826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2" name="Oval 73"/>
            <p:cNvSpPr>
              <a:spLocks noChangeArrowheads="1"/>
            </p:cNvSpPr>
            <p:nvPr/>
          </p:nvSpPr>
          <p:spPr bwMode="auto">
            <a:xfrm>
              <a:off x="6324600" y="47826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3" name="Oval 74"/>
            <p:cNvSpPr>
              <a:spLocks noChangeArrowheads="1"/>
            </p:cNvSpPr>
            <p:nvPr/>
          </p:nvSpPr>
          <p:spPr bwMode="auto">
            <a:xfrm>
              <a:off x="6324600" y="38682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4" name="Oval 75"/>
            <p:cNvSpPr>
              <a:spLocks noChangeArrowheads="1"/>
            </p:cNvSpPr>
            <p:nvPr/>
          </p:nvSpPr>
          <p:spPr bwMode="auto">
            <a:xfrm>
              <a:off x="7391400" y="19632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5" name="Oval 76"/>
            <p:cNvSpPr>
              <a:spLocks noChangeArrowheads="1"/>
            </p:cNvSpPr>
            <p:nvPr/>
          </p:nvSpPr>
          <p:spPr bwMode="auto">
            <a:xfrm>
              <a:off x="7391400" y="38682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6" name="Oval 77"/>
            <p:cNvSpPr>
              <a:spLocks noChangeArrowheads="1"/>
            </p:cNvSpPr>
            <p:nvPr/>
          </p:nvSpPr>
          <p:spPr bwMode="auto">
            <a:xfrm>
              <a:off x="7391400" y="2953879"/>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7" name="Oval 78"/>
            <p:cNvSpPr>
              <a:spLocks noChangeArrowheads="1"/>
            </p:cNvSpPr>
            <p:nvPr/>
          </p:nvSpPr>
          <p:spPr bwMode="auto">
            <a:xfrm>
              <a:off x="6324600" y="2953879"/>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8" name="Oval 79"/>
            <p:cNvSpPr>
              <a:spLocks noChangeArrowheads="1"/>
            </p:cNvSpPr>
            <p:nvPr/>
          </p:nvSpPr>
          <p:spPr bwMode="auto">
            <a:xfrm>
              <a:off x="5257799" y="2953879"/>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09" name="Line 80"/>
            <p:cNvSpPr>
              <a:spLocks noChangeShapeType="1"/>
            </p:cNvSpPr>
            <p:nvPr/>
          </p:nvSpPr>
          <p:spPr bwMode="auto">
            <a:xfrm flipV="1">
              <a:off x="5562600" y="34290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0" name="Line 81"/>
            <p:cNvSpPr>
              <a:spLocks noChangeShapeType="1"/>
            </p:cNvSpPr>
            <p:nvPr/>
          </p:nvSpPr>
          <p:spPr bwMode="auto">
            <a:xfrm flipV="1">
              <a:off x="6629400" y="34290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1" name="Line 82"/>
            <p:cNvSpPr>
              <a:spLocks noChangeShapeType="1"/>
            </p:cNvSpPr>
            <p:nvPr/>
          </p:nvSpPr>
          <p:spPr bwMode="auto">
            <a:xfrm flipV="1">
              <a:off x="7696200" y="3429000"/>
              <a:ext cx="609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2" name="Line 83"/>
            <p:cNvSpPr>
              <a:spLocks noChangeShapeType="1"/>
            </p:cNvSpPr>
            <p:nvPr/>
          </p:nvSpPr>
          <p:spPr bwMode="auto">
            <a:xfrm flipH="1">
              <a:off x="7543800" y="3581400"/>
              <a:ext cx="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3" name="Line 84"/>
            <p:cNvSpPr>
              <a:spLocks noChangeShapeType="1"/>
            </p:cNvSpPr>
            <p:nvPr/>
          </p:nvSpPr>
          <p:spPr bwMode="auto">
            <a:xfrm flipV="1">
              <a:off x="7543800" y="2590800"/>
              <a:ext cx="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4" name="Line 85"/>
            <p:cNvSpPr>
              <a:spLocks noChangeShapeType="1"/>
            </p:cNvSpPr>
            <p:nvPr/>
          </p:nvSpPr>
          <p:spPr bwMode="auto">
            <a:xfrm flipV="1">
              <a:off x="6477000" y="3581400"/>
              <a:ext cx="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5" name="Line 86"/>
            <p:cNvSpPr>
              <a:spLocks noChangeShapeType="1"/>
            </p:cNvSpPr>
            <p:nvPr/>
          </p:nvSpPr>
          <p:spPr bwMode="auto">
            <a:xfrm flipH="1" flipV="1">
              <a:off x="6629400" y="43434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6" name="Line 87"/>
            <p:cNvSpPr>
              <a:spLocks noChangeShapeType="1"/>
            </p:cNvSpPr>
            <p:nvPr/>
          </p:nvSpPr>
          <p:spPr bwMode="auto">
            <a:xfrm flipH="1">
              <a:off x="6477000" y="4495800"/>
              <a:ext cx="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7" name="Line 88"/>
            <p:cNvSpPr>
              <a:spLocks noChangeShapeType="1"/>
            </p:cNvSpPr>
            <p:nvPr/>
          </p:nvSpPr>
          <p:spPr bwMode="auto">
            <a:xfrm flipV="1">
              <a:off x="6629400" y="52578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8" name="Line 89"/>
            <p:cNvSpPr>
              <a:spLocks noChangeShapeType="1"/>
            </p:cNvSpPr>
            <p:nvPr/>
          </p:nvSpPr>
          <p:spPr bwMode="auto">
            <a:xfrm flipH="1" flipV="1">
              <a:off x="7543800" y="4495800"/>
              <a:ext cx="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19" name="Line 90"/>
            <p:cNvSpPr>
              <a:spLocks noChangeShapeType="1"/>
            </p:cNvSpPr>
            <p:nvPr/>
          </p:nvSpPr>
          <p:spPr bwMode="auto">
            <a:xfrm>
              <a:off x="7696200" y="43434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20" name="Line 91"/>
            <p:cNvSpPr>
              <a:spLocks noChangeShapeType="1"/>
            </p:cNvSpPr>
            <p:nvPr/>
          </p:nvSpPr>
          <p:spPr bwMode="auto">
            <a:xfrm flipV="1">
              <a:off x="8610600" y="36576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21" name="Line 92"/>
            <p:cNvSpPr>
              <a:spLocks noChangeShapeType="1"/>
            </p:cNvSpPr>
            <p:nvPr/>
          </p:nvSpPr>
          <p:spPr bwMode="auto">
            <a:xfrm flipV="1">
              <a:off x="7620000" y="4419600"/>
              <a:ext cx="83820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22" name="Oval 93"/>
            <p:cNvSpPr>
              <a:spLocks noChangeArrowheads="1"/>
            </p:cNvSpPr>
            <p:nvPr/>
          </p:nvSpPr>
          <p:spPr bwMode="auto">
            <a:xfrm>
              <a:off x="8458200" y="47826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23" name="Oval 94"/>
            <p:cNvSpPr>
              <a:spLocks noChangeArrowheads="1"/>
            </p:cNvSpPr>
            <p:nvPr/>
          </p:nvSpPr>
          <p:spPr bwMode="auto">
            <a:xfrm>
              <a:off x="8458200" y="56208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24" name="Oval 95"/>
            <p:cNvSpPr>
              <a:spLocks noChangeArrowheads="1"/>
            </p:cNvSpPr>
            <p:nvPr/>
          </p:nvSpPr>
          <p:spPr bwMode="auto">
            <a:xfrm>
              <a:off x="7391400" y="56208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25" name="Oval 96"/>
            <p:cNvSpPr>
              <a:spLocks noChangeArrowheads="1"/>
            </p:cNvSpPr>
            <p:nvPr/>
          </p:nvSpPr>
          <p:spPr bwMode="auto">
            <a:xfrm>
              <a:off x="6324600" y="56208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26" name="Line 97"/>
            <p:cNvSpPr>
              <a:spLocks noChangeShapeType="1"/>
            </p:cNvSpPr>
            <p:nvPr/>
          </p:nvSpPr>
          <p:spPr bwMode="auto">
            <a:xfrm flipV="1">
              <a:off x="6629400" y="60960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27" name="Line 98"/>
            <p:cNvSpPr>
              <a:spLocks noChangeShapeType="1"/>
            </p:cNvSpPr>
            <p:nvPr/>
          </p:nvSpPr>
          <p:spPr bwMode="auto">
            <a:xfrm flipV="1">
              <a:off x="7696200" y="60960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28" name="Line 99"/>
            <p:cNvSpPr>
              <a:spLocks noChangeShapeType="1"/>
            </p:cNvSpPr>
            <p:nvPr/>
          </p:nvSpPr>
          <p:spPr bwMode="auto">
            <a:xfrm flipV="1">
              <a:off x="8610600" y="54102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29" name="Line 100"/>
            <p:cNvSpPr>
              <a:spLocks noChangeShapeType="1"/>
            </p:cNvSpPr>
            <p:nvPr/>
          </p:nvSpPr>
          <p:spPr bwMode="auto">
            <a:xfrm flipH="1" flipV="1">
              <a:off x="7696200" y="52578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30" name="Line 101"/>
            <p:cNvSpPr>
              <a:spLocks noChangeShapeType="1"/>
            </p:cNvSpPr>
            <p:nvPr/>
          </p:nvSpPr>
          <p:spPr bwMode="auto">
            <a:xfrm flipV="1">
              <a:off x="8610600" y="4495800"/>
              <a:ext cx="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31" name="Oval 102"/>
            <p:cNvSpPr>
              <a:spLocks noChangeArrowheads="1"/>
            </p:cNvSpPr>
            <p:nvPr/>
          </p:nvSpPr>
          <p:spPr bwMode="auto">
            <a:xfrm>
              <a:off x="7391400" y="11250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32" name="Oval 103"/>
            <p:cNvSpPr>
              <a:spLocks noChangeArrowheads="1"/>
            </p:cNvSpPr>
            <p:nvPr/>
          </p:nvSpPr>
          <p:spPr bwMode="auto">
            <a:xfrm>
              <a:off x="4191000" y="11250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33" name="Oval 104"/>
            <p:cNvSpPr>
              <a:spLocks noChangeArrowheads="1"/>
            </p:cNvSpPr>
            <p:nvPr/>
          </p:nvSpPr>
          <p:spPr bwMode="auto">
            <a:xfrm>
              <a:off x="5181600" y="11250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34" name="Oval 105"/>
            <p:cNvSpPr>
              <a:spLocks noChangeArrowheads="1"/>
            </p:cNvSpPr>
            <p:nvPr/>
          </p:nvSpPr>
          <p:spPr bwMode="auto">
            <a:xfrm>
              <a:off x="6248400" y="11250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35" name="Line 106"/>
            <p:cNvSpPr>
              <a:spLocks noChangeShapeType="1"/>
            </p:cNvSpPr>
            <p:nvPr/>
          </p:nvSpPr>
          <p:spPr bwMode="auto">
            <a:xfrm flipV="1">
              <a:off x="4495800" y="1600200"/>
              <a:ext cx="685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36" name="Line 107"/>
            <p:cNvSpPr>
              <a:spLocks noChangeShapeType="1"/>
            </p:cNvSpPr>
            <p:nvPr/>
          </p:nvSpPr>
          <p:spPr bwMode="auto">
            <a:xfrm flipV="1">
              <a:off x="5486400" y="16002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37" name="Line 108"/>
            <p:cNvSpPr>
              <a:spLocks noChangeShapeType="1"/>
            </p:cNvSpPr>
            <p:nvPr/>
          </p:nvSpPr>
          <p:spPr bwMode="auto">
            <a:xfrm flipV="1">
              <a:off x="6553200" y="1600200"/>
              <a:ext cx="838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38" name="Line 109"/>
            <p:cNvSpPr>
              <a:spLocks noChangeShapeType="1"/>
            </p:cNvSpPr>
            <p:nvPr/>
          </p:nvSpPr>
          <p:spPr bwMode="auto">
            <a:xfrm flipH="1">
              <a:off x="7543800" y="17526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39" name="Oval 110"/>
            <p:cNvSpPr>
              <a:spLocks noChangeArrowheads="1"/>
            </p:cNvSpPr>
            <p:nvPr/>
          </p:nvSpPr>
          <p:spPr bwMode="auto">
            <a:xfrm>
              <a:off x="6248400" y="19632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0" name="Oval 111"/>
            <p:cNvSpPr>
              <a:spLocks noChangeArrowheads="1"/>
            </p:cNvSpPr>
            <p:nvPr/>
          </p:nvSpPr>
          <p:spPr bwMode="auto">
            <a:xfrm>
              <a:off x="5257799" y="19632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1" name="Line 112"/>
            <p:cNvSpPr>
              <a:spLocks noChangeShapeType="1"/>
            </p:cNvSpPr>
            <p:nvPr/>
          </p:nvSpPr>
          <p:spPr bwMode="auto">
            <a:xfrm flipH="1" flipV="1">
              <a:off x="6553200" y="2438400"/>
              <a:ext cx="838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42" name="Line 113"/>
            <p:cNvSpPr>
              <a:spLocks noChangeShapeType="1"/>
            </p:cNvSpPr>
            <p:nvPr/>
          </p:nvSpPr>
          <p:spPr bwMode="auto">
            <a:xfrm flipH="1" flipV="1">
              <a:off x="5562600" y="2438400"/>
              <a:ext cx="685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43" name="Line 114"/>
            <p:cNvSpPr>
              <a:spLocks noChangeShapeType="1"/>
            </p:cNvSpPr>
            <p:nvPr/>
          </p:nvSpPr>
          <p:spPr bwMode="auto">
            <a:xfrm flipH="1">
              <a:off x="5410200" y="2590800"/>
              <a:ext cx="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44" name="Oval 115"/>
            <p:cNvSpPr>
              <a:spLocks noChangeArrowheads="1"/>
            </p:cNvSpPr>
            <p:nvPr/>
          </p:nvSpPr>
          <p:spPr bwMode="auto">
            <a:xfrm>
              <a:off x="5257799" y="47826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5" name="Oval 116"/>
            <p:cNvSpPr>
              <a:spLocks noChangeArrowheads="1"/>
            </p:cNvSpPr>
            <p:nvPr/>
          </p:nvSpPr>
          <p:spPr bwMode="auto">
            <a:xfrm>
              <a:off x="5257799" y="37158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6" name="Oval 117"/>
            <p:cNvSpPr>
              <a:spLocks noChangeArrowheads="1"/>
            </p:cNvSpPr>
            <p:nvPr/>
          </p:nvSpPr>
          <p:spPr bwMode="auto">
            <a:xfrm>
              <a:off x="4191000" y="47826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7" name="Oval 118"/>
            <p:cNvSpPr>
              <a:spLocks noChangeArrowheads="1"/>
            </p:cNvSpPr>
            <p:nvPr/>
          </p:nvSpPr>
          <p:spPr bwMode="auto">
            <a:xfrm>
              <a:off x="4191000" y="56208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8" name="Oval 119"/>
            <p:cNvSpPr>
              <a:spLocks noChangeArrowheads="1"/>
            </p:cNvSpPr>
            <p:nvPr/>
          </p:nvSpPr>
          <p:spPr bwMode="auto">
            <a:xfrm>
              <a:off x="3124200" y="47826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49" name="Oval 120"/>
            <p:cNvSpPr>
              <a:spLocks noChangeArrowheads="1"/>
            </p:cNvSpPr>
            <p:nvPr/>
          </p:nvSpPr>
          <p:spPr bwMode="auto">
            <a:xfrm>
              <a:off x="3124200" y="5620878"/>
              <a:ext cx="304800" cy="95024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2400"/>
            </a:p>
          </p:txBody>
        </p:sp>
        <p:sp>
          <p:nvSpPr>
            <p:cNvPr id="131150" name="Line 121"/>
            <p:cNvSpPr>
              <a:spLocks noChangeShapeType="1"/>
            </p:cNvSpPr>
            <p:nvPr/>
          </p:nvSpPr>
          <p:spPr bwMode="auto">
            <a:xfrm flipH="1" flipV="1">
              <a:off x="5562600" y="52578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1" name="Line 122"/>
            <p:cNvSpPr>
              <a:spLocks noChangeShapeType="1"/>
            </p:cNvSpPr>
            <p:nvPr/>
          </p:nvSpPr>
          <p:spPr bwMode="auto">
            <a:xfrm flipV="1">
              <a:off x="5410200" y="4343400"/>
              <a:ext cx="0" cy="762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2" name="Line 123"/>
            <p:cNvSpPr>
              <a:spLocks noChangeShapeType="1"/>
            </p:cNvSpPr>
            <p:nvPr/>
          </p:nvSpPr>
          <p:spPr bwMode="auto">
            <a:xfrm flipH="1" flipV="1">
              <a:off x="3429000" y="52578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3" name="Line 124"/>
            <p:cNvSpPr>
              <a:spLocks noChangeShapeType="1"/>
            </p:cNvSpPr>
            <p:nvPr/>
          </p:nvSpPr>
          <p:spPr bwMode="auto">
            <a:xfrm flipH="1" flipV="1">
              <a:off x="4495800" y="41910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4" name="Line 125"/>
            <p:cNvSpPr>
              <a:spLocks noChangeShapeType="1"/>
            </p:cNvSpPr>
            <p:nvPr/>
          </p:nvSpPr>
          <p:spPr bwMode="auto">
            <a:xfrm flipH="1">
              <a:off x="4343400" y="4343400"/>
              <a:ext cx="0" cy="762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5" name="Line 126"/>
            <p:cNvSpPr>
              <a:spLocks noChangeShapeType="1"/>
            </p:cNvSpPr>
            <p:nvPr/>
          </p:nvSpPr>
          <p:spPr bwMode="auto">
            <a:xfrm flipH="1">
              <a:off x="3276600" y="54102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6" name="Line 127"/>
            <p:cNvSpPr>
              <a:spLocks noChangeShapeType="1"/>
            </p:cNvSpPr>
            <p:nvPr/>
          </p:nvSpPr>
          <p:spPr bwMode="auto">
            <a:xfrm>
              <a:off x="4495800" y="6096000"/>
              <a:ext cx="1828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7" name="Line 128"/>
            <p:cNvSpPr>
              <a:spLocks noChangeShapeType="1"/>
            </p:cNvSpPr>
            <p:nvPr/>
          </p:nvSpPr>
          <p:spPr bwMode="auto">
            <a:xfrm>
              <a:off x="3429000" y="6096000"/>
              <a:ext cx="762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8" name="Line 130"/>
            <p:cNvSpPr>
              <a:spLocks noChangeShapeType="1"/>
            </p:cNvSpPr>
            <p:nvPr/>
          </p:nvSpPr>
          <p:spPr bwMode="auto">
            <a:xfrm flipH="1" flipV="1">
              <a:off x="4495800" y="2819400"/>
              <a:ext cx="7620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59" name="Line 131"/>
            <p:cNvSpPr>
              <a:spLocks noChangeShapeType="1"/>
            </p:cNvSpPr>
            <p:nvPr/>
          </p:nvSpPr>
          <p:spPr bwMode="auto">
            <a:xfrm flipH="1" flipV="1">
              <a:off x="7696200" y="2514600"/>
              <a:ext cx="76200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0" name="Line 132"/>
            <p:cNvSpPr>
              <a:spLocks noChangeShapeType="1"/>
            </p:cNvSpPr>
            <p:nvPr/>
          </p:nvSpPr>
          <p:spPr bwMode="auto">
            <a:xfrm flipH="1">
              <a:off x="4495800" y="2438400"/>
              <a:ext cx="76200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1" name="Line 133"/>
            <p:cNvSpPr>
              <a:spLocks noChangeShapeType="1"/>
            </p:cNvSpPr>
            <p:nvPr/>
          </p:nvSpPr>
          <p:spPr bwMode="auto">
            <a:xfrm>
              <a:off x="4495800" y="1752600"/>
              <a:ext cx="8382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2" name="Line 134"/>
            <p:cNvSpPr>
              <a:spLocks noChangeShapeType="1"/>
            </p:cNvSpPr>
            <p:nvPr/>
          </p:nvSpPr>
          <p:spPr bwMode="auto">
            <a:xfrm flipH="1">
              <a:off x="6400800" y="17526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3" name="Line 135"/>
            <p:cNvSpPr>
              <a:spLocks noChangeShapeType="1"/>
            </p:cNvSpPr>
            <p:nvPr/>
          </p:nvSpPr>
          <p:spPr bwMode="auto">
            <a:xfrm flipH="1">
              <a:off x="6553200" y="1676400"/>
              <a:ext cx="83820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4" name="Line 136"/>
            <p:cNvSpPr>
              <a:spLocks noChangeShapeType="1"/>
            </p:cNvSpPr>
            <p:nvPr/>
          </p:nvSpPr>
          <p:spPr bwMode="auto">
            <a:xfrm>
              <a:off x="5334000" y="1752600"/>
              <a:ext cx="9144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5" name="Line 137"/>
            <p:cNvSpPr>
              <a:spLocks noChangeShapeType="1"/>
            </p:cNvSpPr>
            <p:nvPr/>
          </p:nvSpPr>
          <p:spPr bwMode="auto">
            <a:xfrm flipV="1">
              <a:off x="1600200" y="1676400"/>
              <a:ext cx="2590800" cy="914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6" name="Line 138"/>
            <p:cNvSpPr>
              <a:spLocks noChangeShapeType="1"/>
            </p:cNvSpPr>
            <p:nvPr/>
          </p:nvSpPr>
          <p:spPr bwMode="auto">
            <a:xfrm flipH="1" flipV="1">
              <a:off x="1600200" y="4343400"/>
              <a:ext cx="1524000" cy="838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7" name="Line 139"/>
            <p:cNvSpPr>
              <a:spLocks noChangeShapeType="1"/>
            </p:cNvSpPr>
            <p:nvPr/>
          </p:nvSpPr>
          <p:spPr bwMode="auto">
            <a:xfrm flipH="1">
              <a:off x="3276600" y="4343400"/>
              <a:ext cx="914400" cy="762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8" name="Line 140"/>
            <p:cNvSpPr>
              <a:spLocks noChangeShapeType="1"/>
            </p:cNvSpPr>
            <p:nvPr/>
          </p:nvSpPr>
          <p:spPr bwMode="auto">
            <a:xfrm>
              <a:off x="4495800" y="5257800"/>
              <a:ext cx="685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69" name="Line 141"/>
            <p:cNvSpPr>
              <a:spLocks noChangeShapeType="1"/>
            </p:cNvSpPr>
            <p:nvPr/>
          </p:nvSpPr>
          <p:spPr bwMode="auto">
            <a:xfrm flipV="1">
              <a:off x="5486400" y="3505200"/>
              <a:ext cx="8382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0" name="Line 142"/>
            <p:cNvSpPr>
              <a:spLocks noChangeShapeType="1"/>
            </p:cNvSpPr>
            <p:nvPr/>
          </p:nvSpPr>
          <p:spPr bwMode="auto">
            <a:xfrm flipH="1">
              <a:off x="5486400" y="4419600"/>
              <a:ext cx="83820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1" name="Line 143"/>
            <p:cNvSpPr>
              <a:spLocks noChangeShapeType="1"/>
            </p:cNvSpPr>
            <p:nvPr/>
          </p:nvSpPr>
          <p:spPr bwMode="auto">
            <a:xfrm>
              <a:off x="6400800" y="2590800"/>
              <a:ext cx="106680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2" name="Line 144"/>
            <p:cNvSpPr>
              <a:spLocks noChangeShapeType="1"/>
            </p:cNvSpPr>
            <p:nvPr/>
          </p:nvSpPr>
          <p:spPr bwMode="auto">
            <a:xfrm flipH="1" flipV="1">
              <a:off x="4343400" y="54102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3" name="Line 145"/>
            <p:cNvSpPr>
              <a:spLocks noChangeShapeType="1"/>
            </p:cNvSpPr>
            <p:nvPr/>
          </p:nvSpPr>
          <p:spPr bwMode="auto">
            <a:xfrm flipV="1">
              <a:off x="3352800" y="5334000"/>
              <a:ext cx="838200" cy="6858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4" name="Line 146"/>
            <p:cNvSpPr>
              <a:spLocks noChangeShapeType="1"/>
            </p:cNvSpPr>
            <p:nvPr/>
          </p:nvSpPr>
          <p:spPr bwMode="auto">
            <a:xfrm flipH="1">
              <a:off x="4419600" y="5410200"/>
              <a:ext cx="8382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5" name="Line 147"/>
            <p:cNvSpPr>
              <a:spLocks noChangeShapeType="1"/>
            </p:cNvSpPr>
            <p:nvPr/>
          </p:nvSpPr>
          <p:spPr bwMode="auto">
            <a:xfrm flipH="1" flipV="1">
              <a:off x="6477000" y="54102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6" name="Line 148"/>
            <p:cNvSpPr>
              <a:spLocks noChangeShapeType="1"/>
            </p:cNvSpPr>
            <p:nvPr/>
          </p:nvSpPr>
          <p:spPr bwMode="auto">
            <a:xfrm flipH="1" flipV="1">
              <a:off x="7543800" y="54102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7" name="Line 150"/>
            <p:cNvSpPr>
              <a:spLocks noChangeShapeType="1"/>
            </p:cNvSpPr>
            <p:nvPr/>
          </p:nvSpPr>
          <p:spPr bwMode="auto">
            <a:xfrm>
              <a:off x="5410200" y="3581400"/>
              <a:ext cx="0" cy="457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8" name="Line 151"/>
            <p:cNvSpPr>
              <a:spLocks noChangeShapeType="1"/>
            </p:cNvSpPr>
            <p:nvPr/>
          </p:nvSpPr>
          <p:spPr bwMode="auto">
            <a:xfrm>
              <a:off x="5486400" y="5410200"/>
              <a:ext cx="91440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79" name="Line 152"/>
            <p:cNvSpPr>
              <a:spLocks noChangeShapeType="1"/>
            </p:cNvSpPr>
            <p:nvPr/>
          </p:nvSpPr>
          <p:spPr bwMode="auto">
            <a:xfrm>
              <a:off x="6629400" y="5334000"/>
              <a:ext cx="838200" cy="609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80" name="Line 153"/>
            <p:cNvSpPr>
              <a:spLocks noChangeShapeType="1"/>
            </p:cNvSpPr>
            <p:nvPr/>
          </p:nvSpPr>
          <p:spPr bwMode="auto">
            <a:xfrm flipH="1">
              <a:off x="3048000" y="2895600"/>
              <a:ext cx="1219200" cy="8382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31181" name="Line 154"/>
            <p:cNvSpPr>
              <a:spLocks noChangeShapeType="1"/>
            </p:cNvSpPr>
            <p:nvPr/>
          </p:nvSpPr>
          <p:spPr bwMode="auto">
            <a:xfrm flipH="1">
              <a:off x="4495800" y="4267200"/>
              <a:ext cx="762000" cy="914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131076" name="Date Placeholder 107"/>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4C50109-100D-41A1-B19F-62B309DD11A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1077" name="Slide Number Placeholder 108"/>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8E484BA-022C-4EA3-BC7E-D8642424C2DB}" type="slidenum">
              <a:rPr lang="en-US" altLang="en-US" sz="1400">
                <a:solidFill>
                  <a:schemeClr val="tx1"/>
                </a:solidFill>
                <a:latin typeface="Times New Roman" panose="02020603050405020304" pitchFamily="18" charset="0"/>
              </a:rPr>
              <a:pPr/>
              <a:t>121</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3014663"/>
            <a:ext cx="2800350" cy="514350"/>
          </a:xfrm>
          <a:prstGeom prst="rect">
            <a:avLst/>
          </a:prstGeom>
        </p:spPr>
        <p:txBody>
          <a:bodyPr anchor="ctr">
            <a:normAutofit fontScale="85000" lnSpcReduction="10000"/>
          </a:bodyPr>
          <a:lstStyle/>
          <a:p>
            <a:pPr algn="ctr" defTabSz="685800" eaLnBrk="1" fontAlgn="auto" hangingPunct="1">
              <a:spcAft>
                <a:spcPts val="0"/>
              </a:spcAft>
              <a:defRPr/>
            </a:pPr>
            <a:r>
              <a:rPr lang="en-IN" sz="2100" b="1">
                <a:ln w="24500" cmpd="dbl">
                  <a:solidFill>
                    <a:sysClr val="windowText" lastClr="000000"/>
                  </a:solidFill>
                  <a:prstDash val="solid"/>
                  <a:miter lim="800000"/>
                </a:ln>
                <a:solidFill>
                  <a:srgbClr val="002060"/>
                </a:solidFill>
                <a:effectLst>
                  <a:outerShdw blurRad="38100" dist="38100" dir="7020000" algn="tl">
                    <a:srgbClr val="000000">
                      <a:alpha val="35000"/>
                    </a:srgbClr>
                  </a:outerShdw>
                </a:effectLst>
                <a:latin typeface="+mn-lt"/>
                <a:ea typeface="+mj-ea"/>
                <a:cs typeface="+mj-cs"/>
              </a:rPr>
              <a:t>Polynomial Verifiability</a:t>
            </a:r>
            <a:endParaRPr lang="en-IN" sz="2100" b="1" dirty="0">
              <a:ln w="24500" cmpd="dbl">
                <a:solidFill>
                  <a:sysClr val="windowText" lastClr="000000"/>
                </a:solidFill>
                <a:prstDash val="solid"/>
                <a:miter lim="800000"/>
              </a:ln>
              <a:solidFill>
                <a:srgbClr val="002060"/>
              </a:solidFill>
              <a:effectLst>
                <a:outerShdw blurRad="38100" dist="38100" dir="7020000" algn="tl">
                  <a:srgbClr val="000000">
                    <a:alpha val="35000"/>
                  </a:srgbClr>
                </a:outerShdw>
              </a:effectLst>
              <a:latin typeface="+mn-lt"/>
              <a:ea typeface="+mj-ea"/>
              <a:cs typeface="+mj-cs"/>
            </a:endParaRPr>
          </a:p>
        </p:txBody>
      </p:sp>
      <p:sp>
        <p:nvSpPr>
          <p:cNvPr id="3" name="Oval 2"/>
          <p:cNvSpPr/>
          <p:nvPr/>
        </p:nvSpPr>
        <p:spPr>
          <a:xfrm>
            <a:off x="171450" y="1176338"/>
            <a:ext cx="2454275" cy="10953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defRPr/>
            </a:pPr>
            <a:r>
              <a:rPr lang="en-IN" sz="1800" dirty="0"/>
              <a:t>No fast algorithm for HAMPATH</a:t>
            </a:r>
          </a:p>
        </p:txBody>
      </p:sp>
      <p:sp>
        <p:nvSpPr>
          <p:cNvPr id="4" name="Oval 3"/>
          <p:cNvSpPr/>
          <p:nvPr/>
        </p:nvSpPr>
        <p:spPr>
          <a:xfrm>
            <a:off x="3937000" y="2105025"/>
            <a:ext cx="4144963" cy="2855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20000"/>
              </a:spcBef>
              <a:defRPr/>
            </a:pPr>
            <a:r>
              <a:rPr lang="en-US" sz="1800" dirty="0"/>
              <a:t>If  I somehow discovered such a path (perhaps using the exponential time algorithm), I could easily convince you of its existence, simply by presenting it.</a:t>
            </a:r>
            <a:endParaRPr lang="en-IN" sz="1800" dirty="0"/>
          </a:p>
        </p:txBody>
      </p:sp>
      <p:sp>
        <p:nvSpPr>
          <p:cNvPr id="6" name="Rectangle 5"/>
          <p:cNvSpPr/>
          <p:nvPr/>
        </p:nvSpPr>
        <p:spPr>
          <a:xfrm>
            <a:off x="461141" y="4908497"/>
            <a:ext cx="7910348" cy="646331"/>
          </a:xfrm>
          <a:prstGeom prst="rect">
            <a:avLst/>
          </a:prstGeom>
        </p:spPr>
        <p:txBody>
          <a:bodyPr>
            <a:spAutoFit/>
          </a:bodyPr>
          <a:lstStyle/>
          <a:p>
            <a:pPr>
              <a:spcBef>
                <a:spcPct val="20000"/>
              </a:spcBef>
              <a:defRPr/>
            </a:pPr>
            <a:r>
              <a:rPr lang="en-US" sz="1800" b="1" i="1" dirty="0">
                <a:ln w="18000">
                  <a:solidFill>
                    <a:srgbClr val="FF0000"/>
                  </a:solidFill>
                  <a:prstDash val="solid"/>
                  <a:miter lim="800000"/>
                </a:ln>
                <a:effectLst>
                  <a:outerShdw blurRad="25500" dist="23000" dir="7020000" algn="tl">
                    <a:srgbClr val="000000">
                      <a:alpha val="50000"/>
                    </a:srgbClr>
                  </a:outerShdw>
                </a:effectLst>
              </a:rPr>
              <a:t>Verifying the existence of a </a:t>
            </a:r>
            <a:r>
              <a:rPr lang="en-US" sz="1800" b="1" dirty="0">
                <a:ln w="18000">
                  <a:solidFill>
                    <a:srgbClr val="FF0000"/>
                  </a:solidFill>
                  <a:prstDash val="solid"/>
                  <a:miter lim="800000"/>
                </a:ln>
                <a:effectLst>
                  <a:outerShdw blurRad="25500" dist="23000" dir="7020000" algn="tl">
                    <a:srgbClr val="000000">
                      <a:alpha val="50000"/>
                    </a:srgbClr>
                  </a:outerShdw>
                </a:effectLst>
              </a:rPr>
              <a:t>Hamiltonian path may be much easier than </a:t>
            </a:r>
            <a:r>
              <a:rPr lang="en-US" sz="1800" b="1" i="1" dirty="0">
                <a:ln w="18000">
                  <a:solidFill>
                    <a:srgbClr val="FF0000"/>
                  </a:solidFill>
                  <a:prstDash val="solid"/>
                  <a:miter lim="800000"/>
                </a:ln>
                <a:effectLst>
                  <a:outerShdw blurRad="25500" dist="23000" dir="7020000" algn="tl">
                    <a:srgbClr val="000000">
                      <a:alpha val="50000"/>
                    </a:srgbClr>
                  </a:outerShdw>
                </a:effectLst>
              </a:rPr>
              <a:t>determining its existence.</a:t>
            </a:r>
            <a:endParaRPr lang="en-IN" sz="1800" b="1" dirty="0">
              <a:ln w="18000">
                <a:solidFill>
                  <a:srgbClr val="FF0000"/>
                </a:solidFill>
                <a:prstDash val="solid"/>
                <a:miter lim="800000"/>
              </a:ln>
              <a:effectLst>
                <a:outerShdw blurRad="25500" dist="23000" dir="7020000" algn="tl">
                  <a:srgbClr val="000000">
                    <a:alpha val="50000"/>
                  </a:srgbClr>
                </a:outerShdw>
              </a:effectLst>
            </a:endParaRPr>
          </a:p>
        </p:txBody>
      </p:sp>
      <p:sp>
        <p:nvSpPr>
          <p:cNvPr id="7" name="Right Arrow 4"/>
          <p:cNvSpPr/>
          <p:nvPr/>
        </p:nvSpPr>
        <p:spPr>
          <a:xfrm rot="1556041">
            <a:off x="2346325" y="1882775"/>
            <a:ext cx="2044700" cy="971550"/>
          </a:xfrm>
          <a:prstGeom prst="rightArrow">
            <a:avLst/>
          </a:prstGeom>
          <a:ln>
            <a:solidFill>
              <a:srgbClr val="FF0000"/>
            </a:solidFill>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defRPr/>
            </a:pPr>
            <a:r>
              <a:rPr lang="en-IN" sz="3600" dirty="0"/>
              <a:t>But</a:t>
            </a:r>
          </a:p>
        </p:txBody>
      </p:sp>
      <p:sp>
        <p:nvSpPr>
          <p:cNvPr id="132103" name="Date Placeholder 7"/>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C08DED5-146D-4695-B02D-8C16348EB523}"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2104" name="Slide Number Placeholder 8"/>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9B733CC-24AD-4E17-8D88-ED6C1ECC753A}" type="slidenum">
              <a:rPr lang="en-US" altLang="en-US" sz="1400">
                <a:solidFill>
                  <a:schemeClr val="tx1"/>
                </a:solidFill>
                <a:latin typeface="Times New Roman" panose="02020603050405020304" pitchFamily="18" charset="0"/>
              </a:rPr>
              <a:pPr/>
              <a:t>122</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0.70"/>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strVal val="#ppt_w*0.70"/>
                                          </p:val>
                                        </p:tav>
                                        <p:tav tm="100000">
                                          <p:val>
                                            <p:strVal val="#ppt_w"/>
                                          </p:val>
                                        </p:tav>
                                      </p:tavLst>
                                    </p:anim>
                                    <p:anim calcmode="lin" valueType="num">
                                      <p:cBhvr>
                                        <p:cTn id="29" dur="1000" fill="hold"/>
                                        <p:tgtEl>
                                          <p:spTgt spid="7"/>
                                        </p:tgtEl>
                                        <p:attrNameLst>
                                          <p:attrName>ppt_h</p:attrName>
                                        </p:attrNameLst>
                                      </p:cBhvr>
                                      <p:tavLst>
                                        <p:tav tm="0">
                                          <p:val>
                                            <p:strVal val="#ppt_h"/>
                                          </p:val>
                                        </p:tav>
                                        <p:tav tm="100000">
                                          <p:val>
                                            <p:strVal val="#ppt_h"/>
                                          </p:val>
                                        </p:tav>
                                      </p:tavLst>
                                    </p:anim>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814513"/>
            <a:ext cx="6400800" cy="3838575"/>
          </a:xfrm>
          <a:prstGeom prst="rect">
            <a:avLst/>
          </a:prstGeom>
        </p:spPr>
        <p:txBody>
          <a:bodyPr>
            <a:spAutoFit/>
          </a:bodyPr>
          <a:lstStyle/>
          <a:p>
            <a:pPr>
              <a:spcBef>
                <a:spcPct val="20000"/>
              </a:spcBef>
              <a:defRPr/>
            </a:pPr>
            <a:r>
              <a:rPr lang="en-US" sz="2400" i="1" dirty="0">
                <a:solidFill>
                  <a:srgbClr val="1A1A1A"/>
                </a:solidFill>
                <a:latin typeface="+mn-lt"/>
              </a:rPr>
              <a:t>M = “On input ⟨S⟩, an encoding of a Sudoku puzzle:</a:t>
            </a:r>
          </a:p>
          <a:p>
            <a:pPr>
              <a:spcBef>
                <a:spcPct val="20000"/>
              </a:spcBef>
              <a:defRPr/>
            </a:pPr>
            <a:endParaRPr lang="en-US" sz="2400" i="1" dirty="0">
              <a:solidFill>
                <a:srgbClr val="1A1A1A"/>
              </a:solidFill>
              <a:latin typeface="+mn-lt"/>
            </a:endParaRPr>
          </a:p>
          <a:p>
            <a:pPr marL="303610" indent="-303610">
              <a:lnSpc>
                <a:spcPct val="150000"/>
              </a:lnSpc>
              <a:spcBef>
                <a:spcPct val="20000"/>
              </a:spcBef>
              <a:buFont typeface="Wingdings" pitchFamily="2" charset="2"/>
              <a:buChar char="§"/>
              <a:defRPr/>
            </a:pPr>
            <a:r>
              <a:rPr lang="en-US" sz="2100" b="1" dirty="0">
                <a:solidFill>
                  <a:srgbClr val="1A1A1A"/>
                </a:solidFill>
                <a:latin typeface="+mn-lt"/>
              </a:rPr>
              <a:t>Non deterministically guess how to </a:t>
            </a:r>
            <a:br>
              <a:rPr lang="en-US" sz="2100" b="1" dirty="0">
                <a:solidFill>
                  <a:srgbClr val="1A1A1A"/>
                </a:solidFill>
                <a:latin typeface="+mn-lt"/>
              </a:rPr>
            </a:br>
            <a:r>
              <a:rPr lang="en-US" sz="2100" b="1" dirty="0">
                <a:solidFill>
                  <a:srgbClr val="1A1A1A"/>
                </a:solidFill>
                <a:latin typeface="+mn-lt"/>
              </a:rPr>
              <a:t> fill in all the squares.</a:t>
            </a:r>
          </a:p>
          <a:p>
            <a:pPr marL="303610" indent="-303610">
              <a:lnSpc>
                <a:spcPct val="150000"/>
              </a:lnSpc>
              <a:spcBef>
                <a:spcPct val="20000"/>
              </a:spcBef>
              <a:buFont typeface="Wingdings" pitchFamily="2" charset="2"/>
              <a:buChar char="§"/>
              <a:defRPr/>
            </a:pPr>
            <a:r>
              <a:rPr lang="en-US" sz="2100" b="1" dirty="0">
                <a:solidFill>
                  <a:srgbClr val="1A1A1A"/>
                </a:solidFill>
                <a:latin typeface="+mn-lt"/>
              </a:rPr>
              <a:t>Deterministically check </a:t>
            </a:r>
            <a:br>
              <a:rPr lang="en-US" sz="2100" b="1" dirty="0">
                <a:solidFill>
                  <a:srgbClr val="1A1A1A"/>
                </a:solidFill>
                <a:latin typeface="+mn-lt"/>
              </a:rPr>
            </a:br>
            <a:r>
              <a:rPr lang="en-US" sz="2100" b="1" dirty="0">
                <a:solidFill>
                  <a:srgbClr val="1A1A1A"/>
                </a:solidFill>
                <a:latin typeface="+mn-lt"/>
              </a:rPr>
              <a:t>whether the guess is correct.</a:t>
            </a:r>
          </a:p>
          <a:p>
            <a:pPr marL="303610" indent="-303610">
              <a:lnSpc>
                <a:spcPct val="150000"/>
              </a:lnSpc>
              <a:spcBef>
                <a:spcPct val="20000"/>
              </a:spcBef>
              <a:buFont typeface="Wingdings" pitchFamily="2" charset="2"/>
              <a:buChar char="§"/>
              <a:defRPr/>
            </a:pPr>
            <a:r>
              <a:rPr lang="en-US" sz="2100" b="1" dirty="0">
                <a:solidFill>
                  <a:srgbClr val="1A1A1A"/>
                </a:solidFill>
                <a:latin typeface="+mn-lt"/>
              </a:rPr>
              <a:t>If so, accept; if not, reject.”</a:t>
            </a:r>
            <a:endParaRPr lang="en-IN" sz="2100" b="1" dirty="0">
              <a:latin typeface="+mn-lt"/>
            </a:endParaRPr>
          </a:p>
        </p:txBody>
      </p:sp>
      <p:pic>
        <p:nvPicPr>
          <p:cNvPr id="133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2974975"/>
            <a:ext cx="264636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11188" y="404813"/>
            <a:ext cx="6156325" cy="5222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spcBef>
                <a:spcPct val="20000"/>
              </a:spcBef>
              <a:defRPr/>
            </a:pPr>
            <a:r>
              <a:rPr lang="en-US" sz="2800" dirty="0">
                <a:solidFill>
                  <a:srgbClr val="FF0000"/>
                </a:solidFill>
              </a:rPr>
              <a:t>Does a Sudoku grid have a solution?</a:t>
            </a:r>
            <a:endParaRPr lang="en-IN" sz="2800" dirty="0">
              <a:solidFill>
                <a:srgbClr val="FF0000"/>
              </a:solidFill>
            </a:endParaRPr>
          </a:p>
        </p:txBody>
      </p:sp>
      <p:sp>
        <p:nvSpPr>
          <p:cNvPr id="133125" name="Date Placeholder 5"/>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768852F-C817-4F61-B230-BDD85361D72E}"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3126"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AD4F26F-7572-4DE9-A45E-F6179582B0C5}" type="slidenum">
              <a:rPr lang="en-US" altLang="en-US" sz="1400">
                <a:solidFill>
                  <a:schemeClr val="tx1"/>
                </a:solidFill>
                <a:latin typeface="Times New Roman" panose="02020603050405020304" pitchFamily="18" charset="0"/>
              </a:rPr>
              <a:pPr/>
              <a:t>123</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613" y="1516938"/>
            <a:ext cx="7969469" cy="830997"/>
          </a:xfrm>
          <a:prstGeom prst="rect">
            <a:avLst/>
          </a:prstGeom>
          <a:solidFill>
            <a:srgbClr val="669900"/>
          </a:solidFill>
        </p:spPr>
        <p:txBody>
          <a:bodyPr>
            <a:spAutoFit/>
          </a:bodyPr>
          <a:lstStyle/>
          <a:p>
            <a:pPr algn="ctr">
              <a:spcBef>
                <a:spcPct val="20000"/>
              </a:spcBef>
              <a:defRPr/>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P is the class of decision problems that can be efficiently solved.</a:t>
            </a:r>
          </a:p>
        </p:txBody>
      </p:sp>
      <p:sp>
        <p:nvSpPr>
          <p:cNvPr id="3" name="TextBox 2"/>
          <p:cNvSpPr txBox="1"/>
          <p:nvPr/>
        </p:nvSpPr>
        <p:spPr>
          <a:xfrm>
            <a:off x="563563" y="3757613"/>
            <a:ext cx="7937500" cy="1062037"/>
          </a:xfrm>
          <a:prstGeom prst="rect">
            <a:avLst/>
          </a:prstGeom>
          <a:solidFill>
            <a:srgbClr val="CEE303"/>
          </a:solidFill>
        </p:spPr>
        <p:style>
          <a:lnRef idx="1">
            <a:schemeClr val="accent4"/>
          </a:lnRef>
          <a:fillRef idx="2">
            <a:schemeClr val="accent4"/>
          </a:fillRef>
          <a:effectRef idx="1">
            <a:schemeClr val="accent4"/>
          </a:effectRef>
          <a:fontRef idx="minor">
            <a:schemeClr val="dk1"/>
          </a:fontRef>
        </p:style>
        <p:txBody>
          <a:bodyPr>
            <a:spAutoFit/>
          </a:bodyPr>
          <a:lstStyle/>
          <a:p>
            <a:pPr algn="ctr">
              <a:spcBef>
                <a:spcPct val="20000"/>
              </a:spcBef>
              <a:defRPr/>
            </a:pPr>
            <a:r>
              <a:rPr lang="en-US" sz="2100" dirty="0"/>
              <a:t>We now define the complexity class NP that aims to capture the set of problems whose </a:t>
            </a:r>
            <a:br>
              <a:rPr lang="en-US" sz="2100" dirty="0"/>
            </a:br>
            <a:r>
              <a:rPr lang="en-US" sz="2100" b="1" dirty="0">
                <a:solidFill>
                  <a:srgbClr val="002060"/>
                </a:solidFill>
                <a:effectLst>
                  <a:outerShdw blurRad="38100" dist="38100" dir="2700000" algn="tl">
                    <a:srgbClr val="000000">
                      <a:alpha val="43137"/>
                    </a:srgbClr>
                  </a:outerShdw>
                </a:effectLst>
              </a:rPr>
              <a:t>solutions can be efficiently verified</a:t>
            </a:r>
            <a:r>
              <a:rPr lang="en-US" sz="2100" dirty="0"/>
              <a:t>.</a:t>
            </a:r>
          </a:p>
        </p:txBody>
      </p:sp>
      <p:sp>
        <p:nvSpPr>
          <p:cNvPr id="134148"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866A0E5-8A66-4BBE-BE4B-6CDAFD146DE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41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574EA44-7493-4839-B2A5-F3F58DFAE1C6}" type="slidenum">
              <a:rPr lang="en-US" altLang="en-US" sz="1400">
                <a:solidFill>
                  <a:schemeClr val="tx1"/>
                </a:solidFill>
                <a:latin typeface="Times New Roman" panose="02020603050405020304" pitchFamily="18" charset="0"/>
              </a:rPr>
              <a:pPr/>
              <a:t>124</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2102" y="2570272"/>
            <a:ext cx="7991147" cy="942975"/>
          </a:xfrm>
          <a:prstGeom prst="rect">
            <a:avLst/>
          </a:prstGeom>
        </p:spPr>
        <p:txBody>
          <a:bodyPr anchor="ctr">
            <a:normAutofit fontScale="90000" lnSpcReduction="20000"/>
          </a:bodyPr>
          <a:lstStyle/>
          <a:p>
            <a:pPr algn="ctr" defTabSz="685800" eaLnBrk="1" fontAlgn="auto" hangingPunct="1">
              <a:spcAft>
                <a:spcPts val="0"/>
              </a:spcAft>
              <a:defRPr/>
            </a:pPr>
            <a:r>
              <a:rPr lang="en-US" sz="2400" b="1" dirty="0">
                <a:ln w="18000">
                  <a:solidFill>
                    <a:schemeClr val="accent2">
                      <a:satMod val="140000"/>
                    </a:schemeClr>
                  </a:solidFill>
                  <a:prstDash val="solid"/>
                  <a:miter lim="800000"/>
                </a:ln>
                <a:solidFill>
                  <a:sysClr val="windowText" lastClr="000000"/>
                </a:solidFill>
                <a:effectLst>
                  <a:outerShdw blurRad="25500" dist="23000" dir="7020000" algn="tl">
                    <a:srgbClr val="000000">
                      <a:alpha val="50000"/>
                    </a:srgbClr>
                  </a:outerShdw>
                </a:effectLst>
                <a:latin typeface="+mj-lt"/>
                <a:ea typeface="+mj-ea"/>
                <a:cs typeface="+mj-cs"/>
              </a:rPr>
              <a:t>The class NP is important because it contains many problems of practical interest.</a:t>
            </a:r>
            <a:br>
              <a:rPr lang="en-US" sz="2400" b="1" dirty="0">
                <a:ln w="18000">
                  <a:solidFill>
                    <a:schemeClr val="accent2">
                      <a:satMod val="140000"/>
                    </a:schemeClr>
                  </a:solidFill>
                  <a:prstDash val="solid"/>
                  <a:miter lim="800000"/>
                </a:ln>
                <a:solidFill>
                  <a:sysClr val="windowText" lastClr="000000"/>
                </a:solidFill>
                <a:effectLst>
                  <a:outerShdw blurRad="25500" dist="23000" dir="7020000" algn="tl">
                    <a:srgbClr val="000000">
                      <a:alpha val="50000"/>
                    </a:srgbClr>
                  </a:outerShdw>
                </a:effectLst>
                <a:latin typeface="+mj-lt"/>
                <a:ea typeface="+mj-ea"/>
                <a:cs typeface="+mj-cs"/>
              </a:rPr>
            </a:br>
            <a:endParaRPr lang="en-US" sz="2400" b="1" dirty="0">
              <a:ln w="18000">
                <a:solidFill>
                  <a:schemeClr val="accent2">
                    <a:satMod val="140000"/>
                  </a:schemeClr>
                </a:solidFill>
                <a:prstDash val="solid"/>
                <a:miter lim="800000"/>
              </a:ln>
              <a:solidFill>
                <a:sysClr val="windowText" lastClr="000000"/>
              </a:solidFill>
              <a:effectLst>
                <a:outerShdw blurRad="25500" dist="23000" dir="7020000" algn="tl">
                  <a:srgbClr val="000000">
                    <a:alpha val="50000"/>
                  </a:srgbClr>
                </a:outerShdw>
              </a:effectLst>
              <a:latin typeface="+mj-lt"/>
              <a:ea typeface="+mj-ea"/>
              <a:cs typeface="+mj-cs"/>
            </a:endParaRPr>
          </a:p>
        </p:txBody>
      </p:sp>
      <p:sp>
        <p:nvSpPr>
          <p:cNvPr id="3" name="Text Placeholder 2"/>
          <p:cNvSpPr txBox="1">
            <a:spLocks/>
          </p:cNvSpPr>
          <p:nvPr/>
        </p:nvSpPr>
        <p:spPr>
          <a:xfrm>
            <a:off x="204788" y="3976688"/>
            <a:ext cx="8296275" cy="1157287"/>
          </a:xfrm>
          <a:prstGeom prst="rect">
            <a:avLst/>
          </a:prstGeom>
        </p:spPr>
        <p:txBody>
          <a:bodyPr>
            <a:normAutofit lnSpcReduction="10000"/>
          </a:bodyPr>
          <a:lstStyle/>
          <a:p>
            <a:pPr marL="274320" indent="-212598" algn="ctr" defTabSz="685800" eaLnBrk="1" fontAlgn="auto" hangingPunct="1">
              <a:lnSpc>
                <a:spcPct val="120000"/>
              </a:lnSpc>
              <a:spcBef>
                <a:spcPts val="450"/>
              </a:spcBef>
              <a:spcAft>
                <a:spcPts val="0"/>
              </a:spcAft>
              <a:buClr>
                <a:schemeClr val="accent1"/>
              </a:buClr>
              <a:buSzPct val="80000"/>
              <a:defRPr/>
            </a:pPr>
            <a:r>
              <a:rPr lang="en-US" sz="2100" b="1" dirty="0">
                <a:solidFill>
                  <a:srgbClr val="FF0000"/>
                </a:solidFill>
                <a:latin typeface="+mn-lt"/>
              </a:rPr>
              <a:t>The term NP comes </a:t>
            </a:r>
            <a:r>
              <a:rPr lang="en-US" sz="2100" b="1" dirty="0">
                <a:solidFill>
                  <a:srgbClr val="FF0000"/>
                </a:solidFill>
                <a:effectLst>
                  <a:outerShdw blurRad="38100" dist="38100" dir="2700000" algn="tl">
                    <a:srgbClr val="000000">
                      <a:alpha val="43137"/>
                    </a:srgbClr>
                  </a:outerShdw>
                </a:effectLst>
                <a:latin typeface="+mn-lt"/>
              </a:rPr>
              <a:t>from nondeterministic polynomial time</a:t>
            </a:r>
            <a:r>
              <a:rPr lang="en-US" sz="2100" b="1" dirty="0">
                <a:solidFill>
                  <a:srgbClr val="FF0000"/>
                </a:solidFill>
                <a:latin typeface="+mn-lt"/>
              </a:rPr>
              <a:t> </a:t>
            </a:r>
            <a:r>
              <a:rPr lang="en-US" sz="2100" dirty="0">
                <a:solidFill>
                  <a:schemeClr val="tx1"/>
                </a:solidFill>
                <a:latin typeface="+mn-lt"/>
              </a:rPr>
              <a:t>and is derived from an </a:t>
            </a:r>
            <a:r>
              <a:rPr lang="en-US" sz="2100" u="sng" dirty="0">
                <a:solidFill>
                  <a:schemeClr val="tx1"/>
                </a:solidFill>
                <a:latin typeface="+mn-lt"/>
              </a:rPr>
              <a:t>alternative characterization by using nondeterministic polynomial time Turing Machines.</a:t>
            </a:r>
          </a:p>
        </p:txBody>
      </p:sp>
      <p:sp>
        <p:nvSpPr>
          <p:cNvPr id="4" name="TextBox 3"/>
          <p:cNvSpPr txBox="1"/>
          <p:nvPr/>
        </p:nvSpPr>
        <p:spPr>
          <a:xfrm>
            <a:off x="457200" y="985840"/>
            <a:ext cx="8032531" cy="1015663"/>
          </a:xfrm>
          <a:prstGeom prst="rect">
            <a:avLst/>
          </a:prstGeom>
          <a:noFill/>
        </p:spPr>
        <p:txBody>
          <a:bodyPr>
            <a:spAutoFit/>
          </a:bodyPr>
          <a:lstStyle/>
          <a:p>
            <a:pPr algn="ctr">
              <a:spcBef>
                <a:spcPct val="20000"/>
              </a:spcBef>
              <a:defRPr/>
            </a:pPr>
            <a:r>
              <a:rPr lang="en-US" sz="3000" b="1" dirty="0">
                <a:ln w="18000">
                  <a:solidFill>
                    <a:srgbClr val="FF0000"/>
                  </a:solidFill>
                  <a:prstDash val="solid"/>
                  <a:miter lim="800000"/>
                </a:ln>
                <a:effectLst>
                  <a:outerShdw blurRad="25500" dist="23000" dir="7020000" algn="tl">
                    <a:srgbClr val="000000">
                      <a:alpha val="50000"/>
                    </a:srgbClr>
                  </a:outerShdw>
                </a:effectLst>
              </a:rPr>
              <a:t>NP is the class of languages that have polynomial time verifiers.</a:t>
            </a:r>
          </a:p>
        </p:txBody>
      </p:sp>
      <p:sp>
        <p:nvSpPr>
          <p:cNvPr id="135173"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44B0151-3694-4B67-BDDC-12C384FD8B2A}"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5174"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92F9777-3780-4AAB-9C07-E62D465EFA62}" type="slidenum">
              <a:rPr lang="en-US" altLang="en-US" sz="1400">
                <a:solidFill>
                  <a:schemeClr val="tx1"/>
                </a:solidFill>
                <a:latin typeface="Times New Roman" panose="02020603050405020304" pitchFamily="18" charset="0"/>
              </a:rPr>
              <a:pPr/>
              <a:t>125</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63" y="1309688"/>
            <a:ext cx="8281987" cy="742950"/>
          </a:xfrm>
          <a:prstGeom prst="rect">
            <a:avLst/>
          </a:prstGeom>
        </p:spPr>
        <p:txBody>
          <a:bodyPr>
            <a:normAutofit fontScale="97500"/>
          </a:bodyPr>
          <a:lstStyle/>
          <a:p>
            <a:pPr defTabSz="685800" eaLnBrk="1" fontAlgn="auto" hangingPunct="1">
              <a:spcAft>
                <a:spcPts val="0"/>
              </a:spcAft>
              <a:defRPr/>
            </a:pPr>
            <a:r>
              <a:rPr lang="en-US" sz="2700" dirty="0">
                <a:solidFill>
                  <a:schemeClr val="tx2">
                    <a:satMod val="130000"/>
                  </a:schemeClr>
                </a:solidFill>
                <a:effectLst>
                  <a:outerShdw blurRad="50000" dist="30000" dir="5400000" algn="tl" rotWithShape="0">
                    <a:srgbClr val="000000">
                      <a:alpha val="30000"/>
                    </a:srgbClr>
                  </a:outerShdw>
                </a:effectLst>
                <a:latin typeface="+mn-lt"/>
                <a:ea typeface="+mj-ea"/>
                <a:cs typeface="+mj-cs"/>
              </a:rPr>
              <a:t>Some problems may not be </a:t>
            </a:r>
            <a:r>
              <a:rPr lang="en-US" sz="2700" dirty="0" err="1">
                <a:solidFill>
                  <a:schemeClr val="tx2">
                    <a:satMod val="130000"/>
                  </a:schemeClr>
                </a:solidFill>
                <a:effectLst>
                  <a:outerShdw blurRad="50000" dist="30000" dir="5400000" algn="tl" rotWithShape="0">
                    <a:srgbClr val="000000">
                      <a:alpha val="30000"/>
                    </a:srgbClr>
                  </a:outerShdw>
                </a:effectLst>
                <a:latin typeface="+mn-lt"/>
                <a:ea typeface="+mj-ea"/>
                <a:cs typeface="+mj-cs"/>
              </a:rPr>
              <a:t>polynomially</a:t>
            </a:r>
            <a:r>
              <a:rPr lang="en-US" sz="2700" dirty="0">
                <a:solidFill>
                  <a:schemeClr val="tx2">
                    <a:satMod val="130000"/>
                  </a:schemeClr>
                </a:solidFill>
                <a:effectLst>
                  <a:outerShdw blurRad="50000" dist="30000" dir="5400000" algn="tl" rotWithShape="0">
                    <a:srgbClr val="000000">
                      <a:alpha val="30000"/>
                    </a:srgbClr>
                  </a:outerShdw>
                </a:effectLst>
                <a:latin typeface="+mn-lt"/>
                <a:ea typeface="+mj-ea"/>
                <a:cs typeface="+mj-cs"/>
              </a:rPr>
              <a:t> verifiable!!!</a:t>
            </a:r>
            <a:endParaRPr lang="en-IN" sz="2700" dirty="0">
              <a:solidFill>
                <a:schemeClr val="tx2">
                  <a:satMod val="130000"/>
                </a:schemeClr>
              </a:solidFill>
              <a:effectLst>
                <a:outerShdw blurRad="50000" dist="30000" dir="5400000" algn="tl" rotWithShape="0">
                  <a:srgbClr val="000000">
                    <a:alpha val="30000"/>
                  </a:srgbClr>
                </a:outerShdw>
              </a:effectLst>
              <a:latin typeface="+mn-lt"/>
              <a:ea typeface="+mj-ea"/>
              <a:cs typeface="+mj-cs"/>
            </a:endParaRPr>
          </a:p>
        </p:txBody>
      </p:sp>
      <p:sp>
        <p:nvSpPr>
          <p:cNvPr id="3" name="Rectangle 2"/>
          <p:cNvSpPr/>
          <p:nvPr/>
        </p:nvSpPr>
        <p:spPr>
          <a:xfrm>
            <a:off x="495300" y="2709863"/>
            <a:ext cx="8042275" cy="2243137"/>
          </a:xfrm>
          <a:prstGeom prst="rect">
            <a:avLst/>
          </a:prstGeom>
        </p:spPr>
        <p:txBody>
          <a:bodyPr>
            <a:spAutoFit/>
          </a:bodyPr>
          <a:lstStyle/>
          <a:p>
            <a:pPr algn="ctr">
              <a:spcBef>
                <a:spcPct val="20000"/>
              </a:spcBef>
              <a:defRPr/>
            </a:pPr>
            <a:r>
              <a:rPr lang="en-US" sz="2100" dirty="0">
                <a:solidFill>
                  <a:srgbClr val="FF0000"/>
                </a:solidFill>
                <a:effectLst>
                  <a:outerShdw blurRad="38100" dist="38100" dir="2700000" algn="tl">
                    <a:srgbClr val="000000">
                      <a:alpha val="43137"/>
                    </a:srgbClr>
                  </a:outerShdw>
                </a:effectLst>
                <a:latin typeface="+mn-lt"/>
              </a:rPr>
              <a:t>The complement of the </a:t>
            </a:r>
            <a:r>
              <a:rPr lang="en-US" sz="2100" i="1" dirty="0">
                <a:solidFill>
                  <a:srgbClr val="FF0000"/>
                </a:solidFill>
                <a:effectLst>
                  <a:outerShdw blurRad="38100" dist="38100" dir="2700000" algn="tl">
                    <a:srgbClr val="000000">
                      <a:alpha val="43137"/>
                    </a:srgbClr>
                  </a:outerShdw>
                </a:effectLst>
                <a:latin typeface="+mn-lt"/>
              </a:rPr>
              <a:t>HAMPATH problem.  </a:t>
            </a:r>
          </a:p>
          <a:p>
            <a:pPr>
              <a:spcBef>
                <a:spcPct val="20000"/>
              </a:spcBef>
              <a:defRPr/>
            </a:pPr>
            <a:endParaRPr lang="en-US" sz="1800" i="1" dirty="0">
              <a:latin typeface="+mn-lt"/>
            </a:endParaRPr>
          </a:p>
          <a:p>
            <a:pPr>
              <a:spcBef>
                <a:spcPct val="20000"/>
              </a:spcBef>
              <a:defRPr/>
            </a:pPr>
            <a:r>
              <a:rPr lang="en-US" sz="1800" i="1" dirty="0">
                <a:latin typeface="+mn-lt"/>
              </a:rPr>
              <a:t>Even if we could </a:t>
            </a:r>
            <a:r>
              <a:rPr lang="en-US" sz="1800" dirty="0">
                <a:latin typeface="+mn-lt"/>
              </a:rPr>
              <a:t>determine (somehow) that a graph did </a:t>
            </a:r>
            <a:r>
              <a:rPr lang="en-US" sz="1800" i="1" dirty="0">
                <a:latin typeface="+mn-lt"/>
              </a:rPr>
              <a:t>not have a Hamiltonian path, we don't </a:t>
            </a:r>
            <a:r>
              <a:rPr lang="en-US" sz="1800" dirty="0">
                <a:latin typeface="+mn-lt"/>
              </a:rPr>
              <a:t>know of a way for someone else to verify its nonexistence without using the</a:t>
            </a:r>
          </a:p>
          <a:p>
            <a:pPr>
              <a:spcBef>
                <a:spcPct val="20000"/>
              </a:spcBef>
              <a:defRPr/>
            </a:pPr>
            <a:r>
              <a:rPr lang="en-US" sz="1800" dirty="0">
                <a:latin typeface="+mn-lt"/>
              </a:rPr>
              <a:t>same exponential time algorithm for making the determination in the first place.</a:t>
            </a:r>
            <a:endParaRPr lang="en-IN" sz="1800" dirty="0">
              <a:latin typeface="+mn-lt"/>
            </a:endParaRPr>
          </a:p>
        </p:txBody>
      </p:sp>
      <p:sp>
        <p:nvSpPr>
          <p:cNvPr id="136196"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A4D9952-E355-4D5F-96B0-283C95F23F53}"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619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0C2F897-D317-438C-BE44-2D91632942B1}" type="slidenum">
              <a:rPr lang="en-US" altLang="en-US" sz="1400">
                <a:solidFill>
                  <a:schemeClr val="tx1"/>
                </a:solidFill>
                <a:latin typeface="Times New Roman" panose="02020603050405020304" pitchFamily="18" charset="0"/>
              </a:rPr>
              <a:pPr/>
              <a:t>126</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428" y="1112338"/>
            <a:ext cx="8265073" cy="553998"/>
          </a:xfrm>
          <a:prstGeom prst="rect">
            <a:avLst/>
          </a:prstGeom>
          <a:noFill/>
          <a:ln>
            <a:solidFill>
              <a:schemeClr val="bg2"/>
            </a:solidFill>
          </a:ln>
        </p:spPr>
        <p:txBody>
          <a:bodyPr anchor="ctr" anchorCtr="1">
            <a:spAutoFit/>
          </a:bodyPr>
          <a:lstStyle/>
          <a:p>
            <a:pPr>
              <a:spcBef>
                <a:spcPct val="20000"/>
              </a:spcBef>
              <a:defRPr/>
            </a:pPr>
            <a:r>
              <a:rPr lang="en-IN" sz="3000" b="1" dirty="0">
                <a:ln w="18000">
                  <a:solidFill>
                    <a:srgbClr val="009900"/>
                  </a:solidFill>
                  <a:prstDash val="solid"/>
                  <a:miter lim="800000"/>
                </a:ln>
                <a:solidFill>
                  <a:srgbClr val="CEE303"/>
                </a:solidFill>
                <a:effectLst>
                  <a:outerShdw blurRad="25500" dist="23000" dir="7020000" algn="tl">
                    <a:srgbClr val="000000">
                      <a:alpha val="50000"/>
                    </a:srgbClr>
                  </a:outerShdw>
                </a:effectLst>
              </a:rPr>
              <a:t>Problems in Class NP</a:t>
            </a:r>
          </a:p>
        </p:txBody>
      </p:sp>
      <p:sp>
        <p:nvSpPr>
          <p:cNvPr id="137219" name="TextBox 2"/>
          <p:cNvSpPr txBox="1">
            <a:spLocks noChangeArrowheads="1"/>
          </p:cNvSpPr>
          <p:nvPr/>
        </p:nvSpPr>
        <p:spPr bwMode="auto">
          <a:xfrm>
            <a:off x="366713" y="2032000"/>
            <a:ext cx="8004175" cy="35671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01638" indent="-401638">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spcAft>
                <a:spcPts val="1350"/>
              </a:spcAft>
              <a:buClr>
                <a:srgbClr val="009900"/>
              </a:buClr>
              <a:buFont typeface="Wingdings" panose="05000000000000000000" pitchFamily="2" charset="2"/>
              <a:buChar char="µ"/>
            </a:pPr>
            <a:r>
              <a:rPr lang="en-IN" altLang="en-US" sz="1800" b="1">
                <a:solidFill>
                  <a:srgbClr val="009900"/>
                </a:solidFill>
              </a:rPr>
              <a:t>P </a:t>
            </a:r>
            <a:r>
              <a:rPr lang="en-IN" altLang="en-US" sz="1800" b="1">
                <a:solidFill>
                  <a:srgbClr val="009900"/>
                </a:solidFill>
                <a:sym typeface="Symbol" panose="05050102010706020507" pitchFamily="18" charset="2"/>
              </a:rPr>
              <a:t> NP</a:t>
            </a:r>
          </a:p>
          <a:p>
            <a:pPr>
              <a:spcBef>
                <a:spcPct val="20000"/>
              </a:spcBef>
              <a:spcAft>
                <a:spcPts val="1350"/>
              </a:spcAft>
              <a:buClr>
                <a:srgbClr val="009900"/>
              </a:buClr>
              <a:buFont typeface="Wingdings" panose="05000000000000000000" pitchFamily="2" charset="2"/>
              <a:buChar char="µ"/>
            </a:pPr>
            <a:r>
              <a:rPr lang="en-US" altLang="en-US" sz="1800"/>
              <a:t>The </a:t>
            </a:r>
            <a:r>
              <a:rPr lang="en-US" altLang="en-US" sz="1800" b="1">
                <a:solidFill>
                  <a:srgbClr val="009900"/>
                </a:solidFill>
              </a:rPr>
              <a:t>decision version of the travelling salesman problem</a:t>
            </a:r>
            <a:r>
              <a:rPr lang="en-US" altLang="en-US" sz="1800"/>
              <a:t> is in NP. Given an input matrix of distances between n cities, the problem is to determine if there is a route visiting all cities with total distance less than k. A proof can simply be a list of the cities. Then verification can clearly be done in polynomial time.</a:t>
            </a:r>
          </a:p>
          <a:p>
            <a:pPr>
              <a:spcBef>
                <a:spcPct val="20000"/>
              </a:spcBef>
              <a:spcAft>
                <a:spcPts val="1350"/>
              </a:spcAft>
              <a:buClr>
                <a:srgbClr val="009900"/>
              </a:buClr>
              <a:buFont typeface="Wingdings" panose="05000000000000000000" pitchFamily="2" charset="2"/>
              <a:buChar char="µ"/>
            </a:pPr>
            <a:r>
              <a:rPr lang="en-US" altLang="en-US" sz="1800"/>
              <a:t>The </a:t>
            </a:r>
            <a:r>
              <a:rPr lang="en-US" altLang="en-US" sz="1800" b="1">
                <a:solidFill>
                  <a:srgbClr val="009900"/>
                </a:solidFill>
              </a:rPr>
              <a:t>decision version of the integer factorization problem</a:t>
            </a:r>
            <a:r>
              <a:rPr lang="en-US" altLang="en-US" sz="1800"/>
              <a:t>: given integers n and k, is there a factor f with 1 &lt; f &lt; k and f dividing n?</a:t>
            </a:r>
          </a:p>
          <a:p>
            <a:pPr>
              <a:spcBef>
                <a:spcPct val="20000"/>
              </a:spcBef>
              <a:spcAft>
                <a:spcPts val="1350"/>
              </a:spcAft>
              <a:buClr>
                <a:srgbClr val="009900"/>
              </a:buClr>
              <a:buFont typeface="Wingdings" panose="05000000000000000000" pitchFamily="2" charset="2"/>
              <a:buChar char="µ"/>
            </a:pPr>
            <a:r>
              <a:rPr lang="en-US" altLang="en-US" sz="1800"/>
              <a:t>The </a:t>
            </a:r>
            <a:r>
              <a:rPr lang="en-US" altLang="en-US" sz="1800" b="1">
                <a:solidFill>
                  <a:srgbClr val="009900"/>
                </a:solidFill>
              </a:rPr>
              <a:t>Subgraph isomorphism </a:t>
            </a:r>
            <a:r>
              <a:rPr lang="en-US" altLang="en-US" sz="1800"/>
              <a:t>problem of determining whether graph G contains a subgraph that is isomorphic to graph H.</a:t>
            </a:r>
          </a:p>
        </p:txBody>
      </p:sp>
      <p:sp>
        <p:nvSpPr>
          <p:cNvPr id="137220"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AFC2032-4F78-4899-B7D1-652F7783DFE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722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EC8F577-4E1C-4A58-B7A6-0E5AF8AD21E5}" type="slidenum">
              <a:rPr lang="en-US" altLang="en-US" sz="1400">
                <a:solidFill>
                  <a:schemeClr val="tx1"/>
                </a:solidFill>
                <a:latin typeface="Times New Roman" panose="02020603050405020304" pitchFamily="18" charset="0"/>
              </a:rPr>
              <a:pPr/>
              <a:t>127</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228600" y="857250"/>
            <a:ext cx="8178362" cy="1157288"/>
          </a:xfrm>
          <a:prstGeom prst="round2DiagRect">
            <a:avLst/>
          </a:prstGeom>
          <a:solidFill>
            <a:srgbClr val="FFFFCC"/>
          </a:solidFill>
        </p:spPr>
        <p:style>
          <a:lnRef idx="1">
            <a:schemeClr val="accent1"/>
          </a:lnRef>
          <a:fillRef idx="2">
            <a:schemeClr val="accent1"/>
          </a:fillRef>
          <a:effectRef idx="1">
            <a:schemeClr val="accent1"/>
          </a:effectRef>
          <a:fontRef idx="minor">
            <a:schemeClr val="dk1"/>
          </a:fontRef>
        </p:style>
        <p:txBody>
          <a:bodyPr anchor="ctr"/>
          <a:lstStyle/>
          <a:p>
            <a:pPr algn="ctr">
              <a:spcBef>
                <a:spcPct val="20000"/>
              </a:spcBef>
              <a:defRPr/>
            </a:pPr>
            <a:r>
              <a:rPr lang="en-US" sz="2100"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The question of whether P = NP is one of the greatest unsolved problems in theoretical computer science and contemporary mathematics.</a:t>
            </a:r>
          </a:p>
        </p:txBody>
      </p:sp>
      <p:sp>
        <p:nvSpPr>
          <p:cNvPr id="3" name="TextBox 2"/>
          <p:cNvSpPr txBox="1"/>
          <p:nvPr/>
        </p:nvSpPr>
        <p:spPr>
          <a:xfrm>
            <a:off x="171450" y="2723001"/>
            <a:ext cx="2737288" cy="2862322"/>
          </a:xfrm>
          <a:prstGeom prst="rect">
            <a:avLst/>
          </a:prstGeom>
          <a:noFill/>
        </p:spPr>
        <p:txBody>
          <a:bodyPr>
            <a:spAutoFit/>
          </a:bodyPr>
          <a:lstStyle/>
          <a:p>
            <a:pPr algn="ctr">
              <a:spcBef>
                <a:spcPct val="20000"/>
              </a:spcBef>
              <a:defRPr/>
            </a:pPr>
            <a:r>
              <a:rPr lang="en-US" sz="1800" b="1" dirty="0">
                <a:ln w="12700">
                  <a:solidFill>
                    <a:srgbClr val="002060"/>
                  </a:solidFill>
                  <a:prstDash val="solid"/>
                </a:ln>
                <a:solidFill>
                  <a:srgbClr val="002060"/>
                </a:solidFill>
                <a:effectLst>
                  <a:outerShdw blurRad="41275" dist="20320" dir="1800000" algn="tl" rotWithShape="0">
                    <a:srgbClr val="000000">
                      <a:alpha val="40000"/>
                    </a:srgbClr>
                  </a:outerShdw>
                </a:effectLst>
                <a:latin typeface="+mn-lt"/>
              </a:rPr>
              <a:t>Most researchers believe that the two classes are not equal </a:t>
            </a:r>
            <a:r>
              <a:rPr lang="en-US" sz="1800" dirty="0">
                <a:latin typeface="+mn-lt"/>
              </a:rPr>
              <a:t>because people have invested enormous effort to find polynomial time algorithms for certain problems in NP, without success.</a:t>
            </a:r>
          </a:p>
        </p:txBody>
      </p:sp>
      <p:sp>
        <p:nvSpPr>
          <p:cNvPr id="4" name="TextBox 3"/>
          <p:cNvSpPr txBox="1"/>
          <p:nvPr/>
        </p:nvSpPr>
        <p:spPr>
          <a:xfrm>
            <a:off x="5472605" y="2698862"/>
            <a:ext cx="2946181" cy="2585323"/>
          </a:xfrm>
          <a:prstGeom prst="rect">
            <a:avLst/>
          </a:prstGeom>
          <a:noFill/>
        </p:spPr>
        <p:txBody>
          <a:bodyPr>
            <a:spAutoFit/>
          </a:bodyPr>
          <a:lstStyle/>
          <a:p>
            <a:pPr algn="ctr">
              <a:spcBef>
                <a:spcPct val="20000"/>
              </a:spcBef>
              <a:defRPr/>
            </a:pPr>
            <a:r>
              <a:rPr lang="en-US" sz="1800" dirty="0">
                <a:latin typeface="+mn-lt"/>
              </a:rPr>
              <a:t>Researchers also have tried </a:t>
            </a:r>
            <a:r>
              <a:rPr lang="en-US" sz="1800" b="1" dirty="0">
                <a:ln w="12700">
                  <a:solidFill>
                    <a:srgbClr val="002060"/>
                  </a:solidFill>
                  <a:prstDash val="solid"/>
                </a:ln>
                <a:solidFill>
                  <a:srgbClr val="002060"/>
                </a:solidFill>
                <a:effectLst>
                  <a:outerShdw blurRad="41275" dist="20320" dir="1800000" algn="tl" rotWithShape="0">
                    <a:srgbClr val="000000">
                      <a:alpha val="40000"/>
                    </a:srgbClr>
                  </a:outerShdw>
                </a:effectLst>
                <a:latin typeface="+mn-lt"/>
              </a:rPr>
              <a:t>proving that the classes are unequal</a:t>
            </a:r>
            <a:r>
              <a:rPr lang="en-US" sz="1800" dirty="0">
                <a:latin typeface="+mn-lt"/>
              </a:rPr>
              <a:t>, but that would entail showing that no fast algorithm exists to replace brute-force search. Doing so is presently beyond scientific reach.</a:t>
            </a:r>
          </a:p>
        </p:txBody>
      </p:sp>
      <p:grpSp>
        <p:nvGrpSpPr>
          <p:cNvPr id="138245" name="Group 4"/>
          <p:cNvGrpSpPr>
            <a:grpSpLocks/>
          </p:cNvGrpSpPr>
          <p:nvPr/>
        </p:nvGrpSpPr>
        <p:grpSpPr bwMode="auto">
          <a:xfrm>
            <a:off x="2913063" y="2220913"/>
            <a:ext cx="1963737" cy="1795462"/>
            <a:chOff x="3522297" y="2046625"/>
            <a:chExt cx="2081658" cy="2537624"/>
          </a:xfrm>
        </p:grpSpPr>
        <p:sp>
          <p:nvSpPr>
            <p:cNvPr id="6" name="Oval 5"/>
            <p:cNvSpPr/>
            <p:nvPr/>
          </p:nvSpPr>
          <p:spPr>
            <a:xfrm rot="19410597">
              <a:off x="3522297" y="2046625"/>
              <a:ext cx="2081658" cy="2537624"/>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spcBef>
                  <a:spcPct val="20000"/>
                </a:spcBef>
                <a:defRPr/>
              </a:pPr>
              <a:endParaRPr lang="en-US" sz="2700" b="1" dirty="0">
                <a:effectLst>
                  <a:outerShdw blurRad="38100" dist="38100" dir="2700000" algn="tl">
                    <a:srgbClr val="000000">
                      <a:alpha val="43137"/>
                    </a:srgbClr>
                  </a:outerShdw>
                </a:effectLst>
              </a:endParaRPr>
            </a:p>
            <a:p>
              <a:pPr algn="ctr">
                <a:spcBef>
                  <a:spcPct val="20000"/>
                </a:spcBef>
                <a:defRPr/>
              </a:pPr>
              <a:r>
                <a:rPr lang="en-US" sz="2700" b="1" dirty="0">
                  <a:effectLst>
                    <a:outerShdw blurRad="38100" dist="38100" dir="2700000" algn="tl">
                      <a:srgbClr val="000000">
                        <a:alpha val="43137"/>
                      </a:srgbClr>
                    </a:outerShdw>
                  </a:effectLst>
                </a:rPr>
                <a:t>NP</a:t>
              </a:r>
            </a:p>
          </p:txBody>
        </p:sp>
        <p:sp>
          <p:nvSpPr>
            <p:cNvPr id="7" name="Oval 6"/>
            <p:cNvSpPr/>
            <p:nvPr/>
          </p:nvSpPr>
          <p:spPr>
            <a:xfrm>
              <a:off x="3734333" y="2286700"/>
              <a:ext cx="913775" cy="913187"/>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spcBef>
                  <a:spcPct val="20000"/>
                </a:spcBef>
                <a:defRPr/>
              </a:pPr>
              <a:r>
                <a:rPr lang="en-US" sz="3000" b="1" dirty="0">
                  <a:effectLst>
                    <a:outerShdw blurRad="38100" dist="38100" dir="2700000" algn="tl">
                      <a:srgbClr val="000000">
                        <a:alpha val="43137"/>
                      </a:srgbClr>
                    </a:outerShdw>
                  </a:effectLst>
                </a:rPr>
                <a:t>P</a:t>
              </a:r>
            </a:p>
          </p:txBody>
        </p:sp>
      </p:grpSp>
      <p:sp>
        <p:nvSpPr>
          <p:cNvPr id="8" name="Oval 7"/>
          <p:cNvSpPr/>
          <p:nvPr/>
        </p:nvSpPr>
        <p:spPr>
          <a:xfrm>
            <a:off x="2879725" y="4602163"/>
            <a:ext cx="2514600" cy="915987"/>
          </a:xfrm>
          <a:prstGeom prst="ellipse">
            <a:avLst/>
          </a:prstGeom>
        </p:spPr>
        <p:style>
          <a:lnRef idx="2">
            <a:schemeClr val="accent3"/>
          </a:lnRef>
          <a:fillRef idx="1">
            <a:schemeClr val="lt1"/>
          </a:fillRef>
          <a:effectRef idx="0">
            <a:schemeClr val="accent3"/>
          </a:effectRef>
          <a:fontRef idx="minor">
            <a:schemeClr val="dk1"/>
          </a:fontRef>
        </p:style>
        <p:txBody>
          <a:bodyPr anchor="ctr"/>
          <a:lstStyle/>
          <a:p>
            <a:pPr algn="ctr">
              <a:spcBef>
                <a:spcPct val="20000"/>
              </a:spcBef>
              <a:defRPr/>
            </a:pPr>
            <a:r>
              <a:rPr lang="en-US" sz="2400" b="1" dirty="0">
                <a:effectLst>
                  <a:outerShdw blurRad="38100" dist="38100" dir="2700000" algn="tl">
                    <a:srgbClr val="000000">
                      <a:alpha val="43137"/>
                    </a:srgbClr>
                  </a:outerShdw>
                </a:effectLst>
              </a:rPr>
              <a:t>P = NP</a:t>
            </a:r>
          </a:p>
        </p:txBody>
      </p:sp>
      <p:sp>
        <p:nvSpPr>
          <p:cNvPr id="9" name="TextBox 8"/>
          <p:cNvSpPr txBox="1"/>
          <p:nvPr/>
        </p:nvSpPr>
        <p:spPr>
          <a:xfrm>
            <a:off x="2990850" y="4035425"/>
            <a:ext cx="2084388" cy="414338"/>
          </a:xfrm>
          <a:prstGeom prst="rect">
            <a:avLst/>
          </a:prstGeom>
          <a:noFill/>
        </p:spPr>
        <p:txBody>
          <a:bodyPr>
            <a:spAutoFit/>
          </a:bodyPr>
          <a:lstStyle/>
          <a:p>
            <a:pPr algn="ctr">
              <a:spcBef>
                <a:spcPct val="20000"/>
              </a:spcBef>
              <a:defRPr/>
            </a:pPr>
            <a:r>
              <a:rPr lang="en-US" sz="2100" b="1" dirty="0">
                <a:effectLst>
                  <a:outerShdw blurRad="38100" dist="38100" dir="2700000" algn="tl">
                    <a:srgbClr val="000000">
                      <a:alpha val="43137"/>
                    </a:srgbClr>
                  </a:outerShdw>
                </a:effectLst>
                <a:latin typeface="+mn-lt"/>
              </a:rPr>
              <a:t>OR</a:t>
            </a:r>
          </a:p>
        </p:txBody>
      </p:sp>
      <p:sp>
        <p:nvSpPr>
          <p:cNvPr id="138248" name="Date Placeholder 9"/>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25B7D88-DF17-4CE7-A0A5-79CAD9A34D3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8249" name="Slide Number Placeholder 10"/>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AD2C6F9-C129-42D6-BBF6-24A792885EE8}" type="slidenum">
              <a:rPr lang="en-US" altLang="en-US" sz="1400">
                <a:solidFill>
                  <a:schemeClr val="tx1"/>
                </a:solidFill>
                <a:latin typeface="Times New Roman" panose="02020603050405020304" pitchFamily="18" charset="0"/>
              </a:rPr>
              <a:pPr/>
              <a:t>128</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67558" y="4910465"/>
            <a:ext cx="7638463" cy="685800"/>
          </a:xfrm>
          <a:prstGeom prst="rect">
            <a:avLst/>
          </a:prstGeom>
        </p:spPr>
        <p:txBody>
          <a:bodyPr anchor="ctr"/>
          <a:lstStyle/>
          <a:p>
            <a:pPr algn="ctr" defTabSz="685800" eaLnBrk="1" fontAlgn="auto" hangingPunct="1">
              <a:spcAft>
                <a:spcPts val="0"/>
              </a:spcAft>
              <a:defRPr/>
            </a:pPr>
            <a:r>
              <a:rPr lang="en-US" sz="27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mn-lt"/>
                <a:ea typeface="+mj-ea"/>
                <a:cs typeface="+mj-cs"/>
              </a:rPr>
              <a:t>These are the </a:t>
            </a:r>
            <a:br>
              <a:rPr lang="en-US" sz="27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mn-lt"/>
                <a:ea typeface="+mj-ea"/>
                <a:cs typeface="+mj-cs"/>
              </a:rPr>
            </a:br>
            <a:r>
              <a:rPr lang="en-US" sz="27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mn-lt"/>
                <a:ea typeface="+mj-ea"/>
                <a:cs typeface="+mj-cs"/>
              </a:rPr>
              <a:t>NP Complete Problems</a:t>
            </a:r>
          </a:p>
        </p:txBody>
      </p:sp>
      <p:sp>
        <p:nvSpPr>
          <p:cNvPr id="3" name="Rectangle 2"/>
          <p:cNvSpPr/>
          <p:nvPr/>
        </p:nvSpPr>
        <p:spPr>
          <a:xfrm>
            <a:off x="228600" y="1212850"/>
            <a:ext cx="8142288" cy="814388"/>
          </a:xfrm>
          <a:prstGeom prst="rect">
            <a:avLst/>
          </a:prstGeom>
        </p:spPr>
        <p:style>
          <a:lnRef idx="2">
            <a:schemeClr val="accent4"/>
          </a:lnRef>
          <a:fillRef idx="1">
            <a:schemeClr val="lt1"/>
          </a:fillRef>
          <a:effectRef idx="0">
            <a:schemeClr val="accent4"/>
          </a:effectRef>
          <a:fontRef idx="minor">
            <a:schemeClr val="dk1"/>
          </a:fontRef>
        </p:style>
        <p:txBody>
          <a:bodyPr tIns="0" bIns="0" anchor="ctr"/>
          <a:lstStyle/>
          <a:p>
            <a:pPr algn="ctr">
              <a:spcBef>
                <a:spcPct val="20000"/>
              </a:spcBef>
              <a:defRPr/>
            </a:pPr>
            <a:r>
              <a:rPr lang="en-US" sz="1800" dirty="0">
                <a:solidFill>
                  <a:schemeClr val="tx1"/>
                </a:solidFill>
              </a:rPr>
              <a:t>An important advance on the P versus NP question came in the early 1970s with the work of Stephen Cook and Leonid Levin.</a:t>
            </a:r>
            <a:endParaRPr lang="en-US" sz="1800" dirty="0"/>
          </a:p>
        </p:txBody>
      </p:sp>
      <p:sp>
        <p:nvSpPr>
          <p:cNvPr id="4" name="Rectangle 3"/>
          <p:cNvSpPr/>
          <p:nvPr/>
        </p:nvSpPr>
        <p:spPr>
          <a:xfrm>
            <a:off x="239713" y="2409825"/>
            <a:ext cx="8143875" cy="728663"/>
          </a:xfrm>
          <a:prstGeom prst="rect">
            <a:avLst/>
          </a:prstGeom>
          <a:solidFill>
            <a:srgbClr val="FFFF66"/>
          </a:solidFill>
        </p:spPr>
        <p:style>
          <a:lnRef idx="2">
            <a:schemeClr val="accent2"/>
          </a:lnRef>
          <a:fillRef idx="1">
            <a:schemeClr val="lt1"/>
          </a:fillRef>
          <a:effectRef idx="0">
            <a:schemeClr val="accent2"/>
          </a:effectRef>
          <a:fontRef idx="minor">
            <a:schemeClr val="dk1"/>
          </a:fontRef>
        </p:style>
        <p:txBody>
          <a:bodyPr/>
          <a:lstStyle/>
          <a:p>
            <a:pPr algn="ctr">
              <a:spcBef>
                <a:spcPct val="20000"/>
              </a:spcBef>
              <a:defRPr/>
            </a:pPr>
            <a:r>
              <a:rPr lang="en-US" sz="1800" dirty="0">
                <a:solidFill>
                  <a:schemeClr val="tx1"/>
                </a:solidFill>
              </a:rPr>
              <a:t>They discovered certain problems in NP whose individual complexity is related to that of the entire class. </a:t>
            </a:r>
            <a:endParaRPr lang="en-US" sz="1800" dirty="0"/>
          </a:p>
        </p:txBody>
      </p:sp>
      <p:sp>
        <p:nvSpPr>
          <p:cNvPr id="5" name="TextBox 4"/>
          <p:cNvSpPr txBox="1"/>
          <p:nvPr/>
        </p:nvSpPr>
        <p:spPr>
          <a:xfrm>
            <a:off x="300038" y="3513138"/>
            <a:ext cx="8142287" cy="646112"/>
          </a:xfrm>
          <a:prstGeom prst="rect">
            <a:avLst/>
          </a:prstGeom>
          <a:solidFill>
            <a:schemeClr val="accent3">
              <a:lumMod val="20000"/>
              <a:lumOff val="80000"/>
            </a:schemeClr>
          </a:solidFill>
          <a:ln>
            <a:solidFill>
              <a:schemeClr val="accent1"/>
            </a:solidFill>
          </a:ln>
        </p:spPr>
        <p:txBody>
          <a:bodyPr>
            <a:spAutoFit/>
          </a:bodyPr>
          <a:lstStyle/>
          <a:p>
            <a:pPr>
              <a:spcBef>
                <a:spcPct val="20000"/>
              </a:spcBef>
              <a:defRPr/>
            </a:pPr>
            <a:r>
              <a:rPr lang="en-US" sz="1800" dirty="0">
                <a:latin typeface="+mn-lt"/>
              </a:rPr>
              <a:t>If a polynomial time algorithm exists for any of these problems, all problems in NP would be polynomial time solvable. </a:t>
            </a:r>
          </a:p>
        </p:txBody>
      </p:sp>
      <p:sp>
        <p:nvSpPr>
          <p:cNvPr id="139270" name="Date Placeholder 5"/>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753587A-A932-43A0-BE98-51F17107A12C}"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9271"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7099225-F8FC-454C-85DD-82D033FD3CF6}" type="slidenum">
              <a:rPr lang="en-US" altLang="en-US" sz="1400">
                <a:solidFill>
                  <a:schemeClr val="tx1"/>
                </a:solidFill>
                <a:latin typeface="Times New Roman" panose="02020603050405020304" pitchFamily="18" charset="0"/>
              </a:rPr>
              <a:pPr/>
              <a:t>129</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FF0EF05-B54C-4E1A-8950-FAC86E512968}" type="slidenum">
              <a:rPr lang="en-US" altLang="en-US" sz="1400">
                <a:solidFill>
                  <a:schemeClr val="tx1"/>
                </a:solidFill>
                <a:latin typeface="Times New Roman" panose="02020603050405020304" pitchFamily="18" charset="0"/>
              </a:rPr>
              <a:pPr/>
              <a:t>13</a:t>
            </a:fld>
            <a:endParaRPr lang="en-US" altLang="en-US" sz="1400">
              <a:solidFill>
                <a:schemeClr val="tx1"/>
              </a:solidFill>
              <a:latin typeface="Times New Roman" panose="02020603050405020304" pitchFamily="18" charset="0"/>
            </a:endParaRPr>
          </a:p>
        </p:txBody>
      </p:sp>
      <p:sp>
        <p:nvSpPr>
          <p:cNvPr id="7177" name="Rectangle 2"/>
          <p:cNvSpPr>
            <a:spLocks noGrp="1" noChangeArrowheads="1"/>
          </p:cNvSpPr>
          <p:nvPr>
            <p:ph type="title"/>
          </p:nvPr>
        </p:nvSpPr>
        <p:spPr/>
        <p:txBody>
          <a:bodyPr/>
          <a:lstStyle/>
          <a:p>
            <a:r>
              <a:rPr lang="en-US" altLang="en-US" smtClean="0"/>
              <a:t>States &amp; Transitions</a:t>
            </a:r>
          </a:p>
        </p:txBody>
      </p:sp>
      <p:sp>
        <p:nvSpPr>
          <p:cNvPr id="7178" name="Oval 3"/>
          <p:cNvSpPr>
            <a:spLocks noChangeArrowheads="1"/>
          </p:cNvSpPr>
          <p:nvPr/>
        </p:nvSpPr>
        <p:spPr bwMode="auto">
          <a:xfrm>
            <a:off x="2438400" y="3200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179" name="Oval 4"/>
          <p:cNvSpPr>
            <a:spLocks noChangeArrowheads="1"/>
          </p:cNvSpPr>
          <p:nvPr/>
        </p:nvSpPr>
        <p:spPr bwMode="auto">
          <a:xfrm>
            <a:off x="5638800" y="3200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180" name="Line 5"/>
          <p:cNvSpPr>
            <a:spLocks noChangeShapeType="1"/>
          </p:cNvSpPr>
          <p:nvPr/>
        </p:nvSpPr>
        <p:spPr bwMode="auto">
          <a:xfrm>
            <a:off x="3276600" y="3581400"/>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7170" name="Object 6"/>
          <p:cNvGraphicFramePr>
            <a:graphicFrameLocks noChangeAspect="1"/>
          </p:cNvGraphicFramePr>
          <p:nvPr/>
        </p:nvGraphicFramePr>
        <p:xfrm>
          <a:off x="2697163" y="3281363"/>
          <a:ext cx="381000" cy="520700"/>
        </p:xfrm>
        <a:graphic>
          <a:graphicData uri="http://schemas.openxmlformats.org/presentationml/2006/ole">
            <mc:AlternateContent xmlns:mc="http://schemas.openxmlformats.org/markup-compatibility/2006">
              <mc:Choice xmlns:v="urn:schemas-microsoft-com:vml" Requires="v">
                <p:oleObj spid="_x0000_s158898" name="Equation" r:id="rId3" imgW="380835" imgH="520474" progId="Equation.3">
                  <p:embed/>
                </p:oleObj>
              </mc:Choice>
              <mc:Fallback>
                <p:oleObj name="Equation" r:id="rId3" imgW="380835" imgH="52047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3281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7"/>
          <p:cNvGraphicFramePr>
            <a:graphicFrameLocks noChangeAspect="1"/>
          </p:cNvGraphicFramePr>
          <p:nvPr/>
        </p:nvGraphicFramePr>
        <p:xfrm>
          <a:off x="5867400" y="3276600"/>
          <a:ext cx="442913" cy="520700"/>
        </p:xfrm>
        <a:graphic>
          <a:graphicData uri="http://schemas.openxmlformats.org/presentationml/2006/ole">
            <mc:AlternateContent xmlns:mc="http://schemas.openxmlformats.org/markup-compatibility/2006">
              <mc:Choice xmlns:v="urn:schemas-microsoft-com:vml" Requires="v">
                <p:oleObj spid="_x0000_s158899" name="Equation" r:id="rId5" imgW="444307" imgH="520474" progId="Equation.3">
                  <p:embed/>
                </p:oleObj>
              </mc:Choice>
              <mc:Fallback>
                <p:oleObj name="Equation" r:id="rId5" imgW="444307" imgH="52047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276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8"/>
          <p:cNvGraphicFramePr>
            <a:graphicFrameLocks noChangeAspect="1"/>
          </p:cNvGraphicFramePr>
          <p:nvPr/>
        </p:nvGraphicFramePr>
        <p:xfrm>
          <a:off x="3733800" y="3124200"/>
          <a:ext cx="1562100" cy="469900"/>
        </p:xfrm>
        <a:graphic>
          <a:graphicData uri="http://schemas.openxmlformats.org/presentationml/2006/ole">
            <mc:AlternateContent xmlns:mc="http://schemas.openxmlformats.org/markup-compatibility/2006">
              <mc:Choice xmlns:v="urn:schemas-microsoft-com:vml" Requires="v">
                <p:oleObj spid="_x0000_s158900" name="Equation" r:id="rId7" imgW="1562100" imgH="469900" progId="Equation.3">
                  <p:embed/>
                </p:oleObj>
              </mc:Choice>
              <mc:Fallback>
                <p:oleObj name="Equation" r:id="rId7" imgW="1562100" imgH="469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1242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Line 15"/>
          <p:cNvSpPr>
            <a:spLocks noChangeShapeType="1"/>
          </p:cNvSpPr>
          <p:nvPr/>
        </p:nvSpPr>
        <p:spPr bwMode="auto">
          <a:xfrm>
            <a:off x="2667000" y="2057400"/>
            <a:ext cx="1143000" cy="1143000"/>
          </a:xfrm>
          <a:prstGeom prst="line">
            <a:avLst/>
          </a:prstGeom>
          <a:noFill/>
          <a:ln w="9525">
            <a:solidFill>
              <a:srgbClr val="FF00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182" name="Line 16"/>
          <p:cNvSpPr>
            <a:spLocks noChangeShapeType="1"/>
          </p:cNvSpPr>
          <p:nvPr/>
        </p:nvSpPr>
        <p:spPr bwMode="auto">
          <a:xfrm>
            <a:off x="4572000" y="1905000"/>
            <a:ext cx="76200" cy="1066800"/>
          </a:xfrm>
          <a:prstGeom prst="line">
            <a:avLst/>
          </a:prstGeom>
          <a:noFill/>
          <a:ln w="9525">
            <a:solidFill>
              <a:srgbClr val="FF00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183" name="Text Box 17"/>
          <p:cNvSpPr txBox="1">
            <a:spLocks noChangeArrowheads="1"/>
          </p:cNvSpPr>
          <p:nvPr/>
        </p:nvSpPr>
        <p:spPr bwMode="auto">
          <a:xfrm>
            <a:off x="1981200" y="1447800"/>
            <a:ext cx="110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Read</a:t>
            </a:r>
          </a:p>
        </p:txBody>
      </p:sp>
      <p:sp>
        <p:nvSpPr>
          <p:cNvPr id="7184" name="Text Box 18"/>
          <p:cNvSpPr txBox="1">
            <a:spLocks noChangeArrowheads="1"/>
          </p:cNvSpPr>
          <p:nvPr/>
        </p:nvSpPr>
        <p:spPr bwMode="auto">
          <a:xfrm>
            <a:off x="3962400" y="1295400"/>
            <a:ext cx="1330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Write</a:t>
            </a:r>
          </a:p>
        </p:txBody>
      </p:sp>
      <p:sp>
        <p:nvSpPr>
          <p:cNvPr id="7185" name="Line 19"/>
          <p:cNvSpPr>
            <a:spLocks noChangeShapeType="1"/>
          </p:cNvSpPr>
          <p:nvPr/>
        </p:nvSpPr>
        <p:spPr bwMode="auto">
          <a:xfrm flipH="1">
            <a:off x="5334000" y="2133600"/>
            <a:ext cx="838200" cy="914400"/>
          </a:xfrm>
          <a:prstGeom prst="line">
            <a:avLst/>
          </a:prstGeom>
          <a:noFill/>
          <a:ln w="9525">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186" name="Text Box 20"/>
          <p:cNvSpPr txBox="1">
            <a:spLocks noChangeArrowheads="1"/>
          </p:cNvSpPr>
          <p:nvPr/>
        </p:nvSpPr>
        <p:spPr bwMode="auto">
          <a:xfrm>
            <a:off x="6324600" y="1524000"/>
            <a:ext cx="2144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Move Left</a:t>
            </a:r>
          </a:p>
        </p:txBody>
      </p:sp>
      <p:sp>
        <p:nvSpPr>
          <p:cNvPr id="7187" name="Oval 21"/>
          <p:cNvSpPr>
            <a:spLocks noChangeArrowheads="1"/>
          </p:cNvSpPr>
          <p:nvPr/>
        </p:nvSpPr>
        <p:spPr bwMode="auto">
          <a:xfrm>
            <a:off x="2438400" y="5638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188" name="Oval 22"/>
          <p:cNvSpPr>
            <a:spLocks noChangeArrowheads="1"/>
          </p:cNvSpPr>
          <p:nvPr/>
        </p:nvSpPr>
        <p:spPr bwMode="auto">
          <a:xfrm>
            <a:off x="5638800" y="5638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189" name="Line 23"/>
          <p:cNvSpPr>
            <a:spLocks noChangeShapeType="1"/>
          </p:cNvSpPr>
          <p:nvPr/>
        </p:nvSpPr>
        <p:spPr bwMode="auto">
          <a:xfrm>
            <a:off x="3276600" y="6019800"/>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7173" name="Object 24"/>
          <p:cNvGraphicFramePr>
            <a:graphicFrameLocks noChangeAspect="1"/>
          </p:cNvGraphicFramePr>
          <p:nvPr/>
        </p:nvGraphicFramePr>
        <p:xfrm>
          <a:off x="2697163" y="5719763"/>
          <a:ext cx="381000" cy="520700"/>
        </p:xfrm>
        <a:graphic>
          <a:graphicData uri="http://schemas.openxmlformats.org/presentationml/2006/ole">
            <mc:AlternateContent xmlns:mc="http://schemas.openxmlformats.org/markup-compatibility/2006">
              <mc:Choice xmlns:v="urn:schemas-microsoft-com:vml" Requires="v">
                <p:oleObj spid="_x0000_s158901" name="Equation" r:id="rId9" imgW="380835" imgH="520474" progId="Equation.3">
                  <p:embed/>
                </p:oleObj>
              </mc:Choice>
              <mc:Fallback>
                <p:oleObj name="Equation" r:id="rId9" imgW="380835" imgH="520474"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57197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25"/>
          <p:cNvGraphicFramePr>
            <a:graphicFrameLocks noChangeAspect="1"/>
          </p:cNvGraphicFramePr>
          <p:nvPr/>
        </p:nvGraphicFramePr>
        <p:xfrm>
          <a:off x="5867400" y="5715000"/>
          <a:ext cx="442913" cy="520700"/>
        </p:xfrm>
        <a:graphic>
          <a:graphicData uri="http://schemas.openxmlformats.org/presentationml/2006/ole">
            <mc:AlternateContent xmlns:mc="http://schemas.openxmlformats.org/markup-compatibility/2006">
              <mc:Choice xmlns:v="urn:schemas-microsoft-com:vml" Requires="v">
                <p:oleObj spid="_x0000_s158902" name="Equation" r:id="rId10" imgW="444307" imgH="520474" progId="Equation.3">
                  <p:embed/>
                </p:oleObj>
              </mc:Choice>
              <mc:Fallback>
                <p:oleObj name="Equation" r:id="rId10" imgW="444307" imgH="520474"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715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26"/>
          <p:cNvGraphicFramePr>
            <a:graphicFrameLocks noChangeAspect="1"/>
          </p:cNvGraphicFramePr>
          <p:nvPr/>
        </p:nvGraphicFramePr>
        <p:xfrm>
          <a:off x="3657600" y="5562600"/>
          <a:ext cx="1587500" cy="469900"/>
        </p:xfrm>
        <a:graphic>
          <a:graphicData uri="http://schemas.openxmlformats.org/presentationml/2006/ole">
            <mc:AlternateContent xmlns:mc="http://schemas.openxmlformats.org/markup-compatibility/2006">
              <mc:Choice xmlns:v="urn:schemas-microsoft-com:vml" Requires="v">
                <p:oleObj spid="_x0000_s158903" name="Equation" r:id="rId11" imgW="1587500" imgH="469900" progId="Equation.3">
                  <p:embed/>
                </p:oleObj>
              </mc:Choice>
              <mc:Fallback>
                <p:oleObj name="Equation" r:id="rId11" imgW="1587500" imgH="4699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5626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0" name="Line 27"/>
          <p:cNvSpPr>
            <a:spLocks noChangeShapeType="1"/>
          </p:cNvSpPr>
          <p:nvPr/>
        </p:nvSpPr>
        <p:spPr bwMode="auto">
          <a:xfrm flipH="1">
            <a:off x="5257800" y="5105400"/>
            <a:ext cx="914400" cy="381000"/>
          </a:xfrm>
          <a:prstGeom prst="line">
            <a:avLst/>
          </a:prstGeom>
          <a:noFill/>
          <a:ln w="9525">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191" name="Text Box 29"/>
          <p:cNvSpPr txBox="1">
            <a:spLocks noChangeArrowheads="1"/>
          </p:cNvSpPr>
          <p:nvPr/>
        </p:nvSpPr>
        <p:spPr bwMode="auto">
          <a:xfrm>
            <a:off x="6248400" y="4572000"/>
            <a:ext cx="2312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Move Right</a:t>
            </a:r>
          </a:p>
        </p:txBody>
      </p:sp>
      <p:sp>
        <p:nvSpPr>
          <p:cNvPr id="7192"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7FFE93B-3BBC-4CD6-9273-8AD0C82B824A}"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193"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63525" y="1128713"/>
            <a:ext cx="8037513" cy="1700212"/>
          </a:xfrm>
          <a:prstGeom prst="rect">
            <a:avLst/>
          </a:prstGeom>
        </p:spPr>
        <p:txBody>
          <a:bodyPr/>
          <a:lstStyle/>
          <a:p>
            <a:pPr marL="342900" indent="-342900" defTabSz="685800" eaLnBrk="1" fontAlgn="auto" hangingPunct="1">
              <a:spcBef>
                <a:spcPts val="1350"/>
              </a:spcBef>
              <a:spcAft>
                <a:spcPts val="0"/>
              </a:spcAft>
              <a:buClr>
                <a:schemeClr val="accent1"/>
              </a:buClr>
              <a:buSzPct val="80000"/>
              <a:defRPr/>
            </a:pPr>
            <a:r>
              <a:rPr lang="en-US" sz="2100" b="1" dirty="0">
                <a:solidFill>
                  <a:schemeClr val="tx1"/>
                </a:solidFill>
                <a:latin typeface="Book Antiqua" panose="02040602050305030304" pitchFamily="18" charset="0"/>
              </a:rPr>
              <a:t>“NP-Complete” comes from: </a:t>
            </a:r>
          </a:p>
          <a:p>
            <a:pPr marL="685800" lvl="1" indent="-342900" defTabSz="685800" eaLnBrk="1" fontAlgn="auto" hangingPunct="1">
              <a:spcBef>
                <a:spcPts val="1350"/>
              </a:spcBef>
              <a:spcAft>
                <a:spcPts val="0"/>
              </a:spcAft>
              <a:buClr>
                <a:schemeClr val="accent2"/>
              </a:buClr>
              <a:buSzPct val="80000"/>
              <a:buFont typeface="Wingdings" pitchFamily="2" charset="2"/>
              <a:buChar char=""/>
              <a:defRPr/>
            </a:pPr>
            <a:r>
              <a:rPr lang="en-US" sz="2100" b="1" dirty="0">
                <a:solidFill>
                  <a:schemeClr val="tx1"/>
                </a:solidFill>
                <a:latin typeface="Book Antiqua" panose="02040602050305030304" pitchFamily="18" charset="0"/>
              </a:rPr>
              <a:t> </a:t>
            </a:r>
            <a:r>
              <a:rPr lang="en-US" sz="2100" b="1" dirty="0">
                <a:solidFill>
                  <a:srgbClr val="3333FF"/>
                </a:solidFill>
                <a:latin typeface="Book Antiqua" panose="02040602050305030304" pitchFamily="18" charset="0"/>
              </a:rPr>
              <a:t>N</a:t>
            </a:r>
            <a:r>
              <a:rPr lang="en-US" sz="2100" b="1" dirty="0">
                <a:solidFill>
                  <a:schemeClr val="tx1"/>
                </a:solidFill>
                <a:latin typeface="Book Antiqua" panose="02040602050305030304" pitchFamily="18" charset="0"/>
              </a:rPr>
              <a:t>ondeterministic </a:t>
            </a:r>
            <a:r>
              <a:rPr lang="en-US" sz="2100" b="1" dirty="0">
                <a:solidFill>
                  <a:srgbClr val="3333FF"/>
                </a:solidFill>
                <a:latin typeface="Book Antiqua" panose="02040602050305030304" pitchFamily="18" charset="0"/>
              </a:rPr>
              <a:t>P</a:t>
            </a:r>
            <a:r>
              <a:rPr lang="en-US" sz="2100" b="1" dirty="0">
                <a:solidFill>
                  <a:schemeClr val="tx1"/>
                </a:solidFill>
                <a:latin typeface="Book Antiqua" panose="02040602050305030304" pitchFamily="18" charset="0"/>
              </a:rPr>
              <a:t>olynomial</a:t>
            </a:r>
          </a:p>
          <a:p>
            <a:pPr marL="685800" lvl="1" indent="-342900" defTabSz="685800" eaLnBrk="1" fontAlgn="auto" hangingPunct="1">
              <a:spcBef>
                <a:spcPts val="1350"/>
              </a:spcBef>
              <a:spcAft>
                <a:spcPts val="0"/>
              </a:spcAft>
              <a:buClr>
                <a:schemeClr val="accent2"/>
              </a:buClr>
              <a:buSzPct val="80000"/>
              <a:buFont typeface="Wingdings" pitchFamily="2" charset="2"/>
              <a:buChar char=""/>
              <a:defRPr/>
            </a:pPr>
            <a:r>
              <a:rPr lang="en-US" sz="2100" b="1" dirty="0">
                <a:solidFill>
                  <a:schemeClr val="tx1"/>
                </a:solidFill>
                <a:latin typeface="Book Antiqua" panose="02040602050305030304" pitchFamily="18" charset="0"/>
              </a:rPr>
              <a:t> </a:t>
            </a:r>
            <a:r>
              <a:rPr lang="en-US" sz="2100" b="1" dirty="0">
                <a:solidFill>
                  <a:srgbClr val="3333FF"/>
                </a:solidFill>
                <a:latin typeface="Book Antiqua" panose="02040602050305030304" pitchFamily="18" charset="0"/>
              </a:rPr>
              <a:t>Complete</a:t>
            </a:r>
            <a:r>
              <a:rPr lang="en-US" sz="2100" b="1" dirty="0">
                <a:solidFill>
                  <a:schemeClr val="tx1"/>
                </a:solidFill>
                <a:latin typeface="Book Antiqua" panose="02040602050305030304" pitchFamily="18" charset="0"/>
              </a:rPr>
              <a:t> - “Solve one, Solve them all”</a:t>
            </a:r>
          </a:p>
          <a:p>
            <a:pPr defTabSz="685800" eaLnBrk="1" fontAlgn="auto" hangingPunct="1">
              <a:spcBef>
                <a:spcPts val="1350"/>
              </a:spcBef>
              <a:spcAft>
                <a:spcPts val="0"/>
              </a:spcAft>
              <a:buClr>
                <a:schemeClr val="accent1"/>
              </a:buClr>
              <a:buSzPct val="80000"/>
              <a:defRPr/>
            </a:pPr>
            <a:r>
              <a:rPr lang="en-US" sz="2100" dirty="0">
                <a:solidFill>
                  <a:schemeClr val="tx1"/>
                </a:solidFill>
                <a:latin typeface="Book Antiqua" panose="02040602050305030304" pitchFamily="18" charset="0"/>
              </a:rPr>
              <a:t>There are more NP-Complete problems than provably intractable problems.</a:t>
            </a:r>
          </a:p>
        </p:txBody>
      </p:sp>
      <p:sp>
        <p:nvSpPr>
          <p:cNvPr id="3" name="TextBox 2"/>
          <p:cNvSpPr txBox="1"/>
          <p:nvPr/>
        </p:nvSpPr>
        <p:spPr>
          <a:xfrm>
            <a:off x="254220" y="3610306"/>
            <a:ext cx="8177464" cy="2307298"/>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spcBef>
                <a:spcPct val="20000"/>
              </a:spcBef>
              <a:spcAft>
                <a:spcPts val="2250"/>
              </a:spcAft>
              <a:defRPr/>
            </a:pPr>
            <a:r>
              <a:rPr lang="en-US" sz="2400"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 language B is NP-complete if it satisfies two conditions:</a:t>
            </a:r>
          </a:p>
          <a:p>
            <a:pPr marL="385763" indent="-385763">
              <a:spcBef>
                <a:spcPct val="20000"/>
              </a:spcBef>
              <a:spcAft>
                <a:spcPts val="2250"/>
              </a:spcAft>
              <a:buFontTx/>
              <a:buAutoNum type="arabicPeriod"/>
              <a:defRPr/>
            </a:pPr>
            <a:r>
              <a:rPr lang="en-US" sz="2400" dirty="0">
                <a:solidFill>
                  <a:srgbClr val="FF0000"/>
                </a:solidFill>
                <a:latin typeface="Bookman Old Style" panose="02050604050505020204" pitchFamily="18" charset="0"/>
              </a:rPr>
              <a:t>B is in NP, and</a:t>
            </a:r>
          </a:p>
          <a:p>
            <a:pPr marL="385763" indent="-385763">
              <a:spcBef>
                <a:spcPct val="20000"/>
              </a:spcBef>
              <a:spcAft>
                <a:spcPts val="2250"/>
              </a:spcAft>
              <a:buFontTx/>
              <a:buAutoNum type="arabicPeriod"/>
              <a:defRPr/>
            </a:pPr>
            <a:r>
              <a:rPr lang="en-US" sz="2400" dirty="0">
                <a:solidFill>
                  <a:srgbClr val="FF0000"/>
                </a:solidFill>
                <a:latin typeface="Bookman Old Style" panose="02050604050505020204" pitchFamily="18" charset="0"/>
              </a:rPr>
              <a:t>Every A in NP is polynomial time reducible to B.</a:t>
            </a:r>
          </a:p>
        </p:txBody>
      </p:sp>
      <p:sp>
        <p:nvSpPr>
          <p:cNvPr id="140292"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059D2CB-BBC2-470F-BEAE-96155B73B04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4029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3A6E89D-66FC-47FD-AFC4-74C6612AB26C}" type="slidenum">
              <a:rPr lang="en-US" altLang="en-US" sz="1400">
                <a:solidFill>
                  <a:schemeClr val="tx1"/>
                </a:solidFill>
                <a:latin typeface="Times New Roman" panose="02020603050405020304" pitchFamily="18" charset="0"/>
              </a:rPr>
              <a:pPr/>
              <a:t>130</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86182A7-271D-4C6C-864A-8AA8686D1035}" type="datetime1">
              <a:rPr lang="en-US" altLang="en-US" sz="1400" smtClean="0">
                <a:solidFill>
                  <a:schemeClr val="tx1"/>
                </a:solidFill>
                <a:latin typeface="Times New Roman" panose="02020603050405020304" pitchFamily="18" charset="0"/>
              </a:rPr>
              <a:t>10/3/2021</a:t>
            </a:fld>
            <a:endParaRPr lang="en-IN" altLang="en-US" sz="1400" smtClean="0">
              <a:solidFill>
                <a:schemeClr val="tx1"/>
              </a:solidFill>
              <a:latin typeface="Times New Roman" panose="02020603050405020304" pitchFamily="18" charset="0"/>
            </a:endParaRPr>
          </a:p>
        </p:txBody>
      </p:sp>
      <p:sp>
        <p:nvSpPr>
          <p:cNvPr id="4" name="TextBox 3"/>
          <p:cNvSpPr txBox="1"/>
          <p:nvPr/>
        </p:nvSpPr>
        <p:spPr>
          <a:xfrm>
            <a:off x="251520" y="1628800"/>
            <a:ext cx="8031218" cy="3679467"/>
          </a:xfrm>
          <a:prstGeom prst="rect">
            <a:avLst/>
          </a:prstGeom>
          <a:noFill/>
        </p:spPr>
        <p:txBody>
          <a:bodyPr lIns="91438" tIns="45719" rIns="91438" bIns="45719">
            <a:spAutoFit/>
          </a:bodyPr>
          <a:lstStyle/>
          <a:p>
            <a:pPr algn="just">
              <a:spcBef>
                <a:spcPct val="20000"/>
              </a:spcBef>
              <a:defRPr/>
            </a:pPr>
            <a:r>
              <a:rPr lang="en-US" sz="2775" dirty="0">
                <a:latin typeface="Book Antiqua" panose="02040602050305030304" pitchFamily="18" charset="0"/>
              </a:rPr>
              <a:t>NP-hard (non-deterministic polynomial-time hard), in computational complexity theory, is a class of problems that are, informally, </a:t>
            </a:r>
            <a:r>
              <a:rPr lang="en-US" sz="2775"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 Antiqua" panose="02040602050305030304" pitchFamily="18" charset="0"/>
              </a:rPr>
              <a:t>"at least as hard as the hardest problems in NP". </a:t>
            </a:r>
            <a:endParaRPr lang="en-US" sz="2775" dirty="0">
              <a:solidFill>
                <a:srgbClr val="FF0000"/>
              </a:solidFill>
              <a:latin typeface="Book Antiqua" panose="02040602050305030304" pitchFamily="18" charset="0"/>
            </a:endParaRPr>
          </a:p>
          <a:p>
            <a:pPr algn="just">
              <a:spcBef>
                <a:spcPct val="20000"/>
              </a:spcBef>
              <a:defRPr/>
            </a:pPr>
            <a:endParaRPr lang="en-US" sz="2775" dirty="0">
              <a:latin typeface="Book Antiqua" panose="02040602050305030304" pitchFamily="18" charset="0"/>
            </a:endParaRPr>
          </a:p>
          <a:p>
            <a:pPr algn="just">
              <a:spcBef>
                <a:spcPct val="20000"/>
              </a:spcBef>
              <a:defRPr/>
            </a:pPr>
            <a:r>
              <a:rPr lang="en-US" sz="2775" dirty="0">
                <a:solidFill>
                  <a:srgbClr val="0000FF"/>
                </a:solidFill>
                <a:latin typeface="Book Antiqua" panose="02040602050305030304" pitchFamily="18" charset="0"/>
              </a:rPr>
              <a:t>A problem H is NP-hard if and only if there is an NP-complete problem L that is polynomial time Turing-reducible to H (i.e., L ≤</a:t>
            </a:r>
            <a:r>
              <a:rPr lang="en-US" sz="2775" baseline="-25000" dirty="0">
                <a:solidFill>
                  <a:srgbClr val="0000FF"/>
                </a:solidFill>
                <a:latin typeface="Book Antiqua" panose="02040602050305030304" pitchFamily="18" charset="0"/>
              </a:rPr>
              <a:t>P</a:t>
            </a:r>
            <a:r>
              <a:rPr lang="en-US" sz="2775" dirty="0">
                <a:solidFill>
                  <a:srgbClr val="0000FF"/>
                </a:solidFill>
                <a:latin typeface="Book Antiqua" panose="02040602050305030304" pitchFamily="18" charset="0"/>
              </a:rPr>
              <a:t> H). </a:t>
            </a:r>
          </a:p>
        </p:txBody>
      </p:sp>
      <p:sp>
        <p:nvSpPr>
          <p:cNvPr id="141317" name="Slide Number Placeholder 1"/>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70022CA-66DF-42AD-A369-A18C4621FAAE}" type="slidenum">
              <a:rPr lang="en-US" altLang="en-US" sz="1400">
                <a:solidFill>
                  <a:schemeClr val="tx1"/>
                </a:solidFill>
                <a:latin typeface="Times New Roman" panose="02020603050405020304" pitchFamily="18" charset="0"/>
              </a:rPr>
              <a:pPr/>
              <a:t>131</a:t>
            </a:fld>
            <a:endParaRPr lang="en-US" altLang="en-US" sz="1400">
              <a:solidFill>
                <a:schemeClr val="tx1"/>
              </a:solidFill>
              <a:latin typeface="Times New Roman" panose="02020603050405020304" pitchFamily="18" charset="0"/>
            </a:endParaRPr>
          </a:p>
        </p:txBody>
      </p:sp>
      <p:sp>
        <p:nvSpPr>
          <p:cNvPr id="2" name="TextBox 1"/>
          <p:cNvSpPr txBox="1"/>
          <p:nvPr/>
        </p:nvSpPr>
        <p:spPr>
          <a:xfrm>
            <a:off x="3182398" y="332656"/>
            <a:ext cx="2613738" cy="723275"/>
          </a:xfrm>
          <a:prstGeom prst="rect">
            <a:avLst/>
          </a:prstGeom>
          <a:noFill/>
        </p:spPr>
        <p:txBody>
          <a:bodyPr wrap="square" rtlCol="0">
            <a:spAutoFit/>
          </a:bodyPr>
          <a:lstStyle/>
          <a:p>
            <a:r>
              <a:rPr lang="en-IN" sz="4100" dirty="0" smtClean="0">
                <a:solidFill>
                  <a:srgbClr val="FF0000"/>
                </a:solidFill>
                <a:latin typeface="Bookman Old Style" panose="02050604050505020204" pitchFamily="18" charset="0"/>
              </a:rPr>
              <a:t>NP Hard</a:t>
            </a:r>
            <a:endParaRPr lang="en-IN" sz="4100" dirty="0">
              <a:solidFill>
                <a:srgbClr val="FF0000"/>
              </a:solidFill>
              <a:latin typeface="Bookman Old Style" panose="02050604050505020204" pitchFamily="18" charset="0"/>
            </a:endParaRPr>
          </a:p>
        </p:txBody>
      </p:sp>
    </p:spTree>
  </p:cSld>
  <p:clrMapOvr>
    <a:masterClrMapping/>
  </p:clrMapOvr>
  <p:transition spd="med">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http://upload.wikimedia.org/wikipedia/commons/thumb/a/a0/P_np_np-complete_np-hard.svg/300px-P_np_np-complete_np-hard.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3" y="1027113"/>
            <a:ext cx="63563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39713" y="4124325"/>
            <a:ext cx="8261350" cy="1273175"/>
          </a:xfrm>
          <a:prstGeom prst="rect">
            <a:avLst/>
          </a:prstGeom>
          <a:noFill/>
        </p:spPr>
        <p:txBody>
          <a:bodyPr>
            <a:spAutoFit/>
          </a:bodyPr>
          <a:lstStyle/>
          <a:p>
            <a:pPr algn="just">
              <a:spcBef>
                <a:spcPct val="20000"/>
              </a:spcBef>
              <a:defRPr/>
            </a:pPr>
            <a:r>
              <a:rPr lang="en-US" sz="2400" i="1" dirty="0">
                <a:latin typeface="Bookman Old Style" panose="02050604050505020204" pitchFamily="18" charset="0"/>
              </a:rPr>
              <a:t>All NP-complete problems are NP-hard but some </a:t>
            </a:r>
            <a:br>
              <a:rPr lang="en-US" sz="2400" i="1" dirty="0">
                <a:latin typeface="Bookman Old Style" panose="02050604050505020204" pitchFamily="18" charset="0"/>
              </a:rPr>
            </a:br>
            <a:r>
              <a:rPr lang="en-US" sz="2400" i="1" dirty="0">
                <a:latin typeface="Bookman Old Style" panose="02050604050505020204" pitchFamily="18" charset="0"/>
              </a:rPr>
              <a:t>NP-hard problems are known not to be NP-complete</a:t>
            </a:r>
          </a:p>
          <a:p>
            <a:pPr algn="just">
              <a:spcBef>
                <a:spcPct val="20000"/>
              </a:spcBef>
              <a:defRPr/>
            </a:pPr>
            <a:r>
              <a:rPr lang="en-US" sz="2400" i="1" dirty="0">
                <a:latin typeface="Bookman Old Style" panose="02050604050505020204" pitchFamily="18" charset="0"/>
              </a:rPr>
              <a:t>NP-complete </a:t>
            </a:r>
            <a:r>
              <a:rPr lang="en-US" sz="2400" i="1" dirty="0">
                <a:latin typeface="Bookman Old Style" panose="02050604050505020204" pitchFamily="18" charset="0"/>
                <a:sym typeface="Symbol"/>
              </a:rPr>
              <a:t> NP-Hard</a:t>
            </a:r>
            <a:endParaRPr lang="en-US" sz="2400" i="1" dirty="0">
              <a:latin typeface="Bookman Old Style" panose="02050604050505020204" pitchFamily="18" charset="0"/>
            </a:endParaRPr>
          </a:p>
        </p:txBody>
      </p:sp>
      <p:sp>
        <p:nvSpPr>
          <p:cNvPr id="142340"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5222468-F181-4E48-934C-226BF917CE3E}"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4234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6F3307C-451D-4C0F-B208-F2011BEF785A}" type="slidenum">
              <a:rPr lang="en-US" altLang="en-US" sz="1400">
                <a:solidFill>
                  <a:schemeClr val="tx1"/>
                </a:solidFill>
                <a:latin typeface="Times New Roman" panose="02020603050405020304" pitchFamily="18" charset="0"/>
              </a:rPr>
              <a:pPr/>
              <a:t>132</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398" y="1436633"/>
            <a:ext cx="8166538" cy="1311128"/>
          </a:xfrm>
          <a:prstGeom prst="rect">
            <a:avLst/>
          </a:prstGeom>
          <a:noFill/>
        </p:spPr>
        <p:txBody>
          <a:bodyPr>
            <a:spAutoFit/>
          </a:bodyPr>
          <a:lstStyle/>
          <a:p>
            <a:pPr>
              <a:spcBef>
                <a:spcPct val="20000"/>
              </a:spcBef>
              <a:defRPr/>
            </a:pPr>
            <a:r>
              <a:rPr lang="en-US" sz="1800" dirty="0">
                <a:latin typeface="Calibri Light" panose="020F0302020204030204" pitchFamily="34" charset="0"/>
                <a:cs typeface="Calibri Light" panose="020F0302020204030204" pitchFamily="34" charset="0"/>
              </a:rPr>
              <a:t>When </a:t>
            </a:r>
          </a:p>
          <a:p>
            <a:pPr marL="305991" indent="-305991">
              <a:spcBef>
                <a:spcPct val="20000"/>
              </a:spcBef>
              <a:buFont typeface="Courier New" pitchFamily="49" charset="0"/>
              <a:buChar char="o"/>
              <a:defRPr/>
            </a:pPr>
            <a:r>
              <a:rPr lang="en-US" sz="1800" b="1" dirty="0">
                <a:ln w="10541" cmpd="sng">
                  <a:solidFill>
                    <a:srgbClr val="002060"/>
                  </a:solidFill>
                  <a:prstDash val="solid"/>
                </a:ln>
                <a:solidFill>
                  <a:srgbClr val="0070C0"/>
                </a:solidFill>
                <a:latin typeface="Calibri Light" panose="020F0302020204030204" pitchFamily="34" charset="0"/>
                <a:cs typeface="Calibri Light" panose="020F0302020204030204" pitchFamily="34" charset="0"/>
              </a:rPr>
              <a:t>a decision version of a combinatorial optimization problem is proved to belong to the class of NP-complete problems, </a:t>
            </a:r>
          </a:p>
          <a:p>
            <a:pPr marL="305991" indent="-305991">
              <a:spcBef>
                <a:spcPct val="20000"/>
              </a:spcBef>
              <a:buFont typeface="Courier New" pitchFamily="49" charset="0"/>
              <a:buChar char="o"/>
              <a:defRPr/>
            </a:pPr>
            <a:r>
              <a:rPr lang="en-US" sz="1800" b="1" dirty="0">
                <a:ln w="10541" cmpd="sng">
                  <a:solidFill>
                    <a:srgbClr val="C00000"/>
                  </a:solidFill>
                  <a:prstDash val="solid"/>
                </a:ln>
                <a:solidFill>
                  <a:srgbClr val="FF0000"/>
                </a:solidFill>
                <a:latin typeface="Calibri Light" panose="020F0302020204030204" pitchFamily="34" charset="0"/>
                <a:cs typeface="Calibri Light" panose="020F0302020204030204" pitchFamily="34" charset="0"/>
              </a:rPr>
              <a:t>then the optimization version is NP-hard</a:t>
            </a:r>
            <a:r>
              <a:rPr lang="en-US" sz="1800" b="1" dirty="0">
                <a:ln w="10541" cmpd="sng">
                  <a:solidFill>
                    <a:srgbClr val="0070C0"/>
                  </a:solidFill>
                  <a:prstDash val="solid"/>
                </a:ln>
                <a:solidFill>
                  <a:srgbClr val="00B0F0"/>
                </a:solidFill>
                <a:latin typeface="Calibri Light" panose="020F0302020204030204" pitchFamily="34" charset="0"/>
                <a:cs typeface="Calibri Light" panose="020F0302020204030204" pitchFamily="34" charset="0"/>
              </a:rPr>
              <a:t>. </a:t>
            </a:r>
          </a:p>
        </p:txBody>
      </p:sp>
      <p:sp>
        <p:nvSpPr>
          <p:cNvPr id="3" name="TextBox 2"/>
          <p:cNvSpPr txBox="1"/>
          <p:nvPr/>
        </p:nvSpPr>
        <p:spPr>
          <a:xfrm>
            <a:off x="264072" y="3369389"/>
            <a:ext cx="8166538" cy="1818959"/>
          </a:xfrm>
          <a:prstGeom prst="rect">
            <a:avLst/>
          </a:prstGeom>
          <a:noFill/>
        </p:spPr>
        <p:txBody>
          <a:bodyPr>
            <a:spAutoFit/>
          </a:bodyPr>
          <a:lstStyle/>
          <a:p>
            <a:pPr>
              <a:spcBef>
                <a:spcPct val="20000"/>
              </a:spcBef>
              <a:defRPr/>
            </a:pPr>
            <a:r>
              <a:rPr lang="en-US" sz="1800" dirty="0">
                <a:latin typeface="Book Antiqua" panose="02040602050305030304" pitchFamily="18" charset="0"/>
              </a:rPr>
              <a:t>For example, </a:t>
            </a:r>
          </a:p>
          <a:p>
            <a:pPr marL="342900" indent="-342900">
              <a:spcBef>
                <a:spcPct val="20000"/>
              </a:spcBef>
              <a:spcAft>
                <a:spcPts val="1800"/>
              </a:spcAft>
              <a:buFont typeface="Courier New" pitchFamily="49" charset="0"/>
              <a:buChar char="o"/>
              <a:defRPr/>
            </a:pPr>
            <a:r>
              <a:rPr lang="en-US" sz="1800" b="1" dirty="0">
                <a:ln w="10541" cmpd="sng">
                  <a:solidFill>
                    <a:srgbClr val="002060"/>
                  </a:solidFill>
                  <a:prstDash val="solid"/>
                </a:ln>
                <a:solidFill>
                  <a:srgbClr val="0070C0"/>
                </a:solidFill>
                <a:latin typeface="Book Antiqua" panose="02040602050305030304" pitchFamily="18" charset="0"/>
              </a:rPr>
              <a:t>"is there a Hamiltonian cycle with length less than k" is NP-complete</a:t>
            </a:r>
            <a:r>
              <a:rPr lang="en-US" sz="1800" dirty="0">
                <a:latin typeface="Book Antiqua" panose="02040602050305030304" pitchFamily="18" charset="0"/>
              </a:rPr>
              <a:t>: it is easy to determine if a proposed certificate has length less than k. </a:t>
            </a:r>
          </a:p>
          <a:p>
            <a:pPr marL="342900" indent="-342900">
              <a:spcBef>
                <a:spcPct val="20000"/>
              </a:spcBef>
              <a:spcAft>
                <a:spcPts val="1800"/>
              </a:spcAft>
              <a:buFont typeface="Courier New" pitchFamily="49" charset="0"/>
              <a:buChar char="o"/>
              <a:defRPr/>
            </a:pPr>
            <a:r>
              <a:rPr lang="en-US" sz="1800" b="1" dirty="0">
                <a:ln w="10541" cmpd="sng">
                  <a:solidFill>
                    <a:srgbClr val="C00000"/>
                  </a:solidFill>
                  <a:prstDash val="solid"/>
                </a:ln>
                <a:solidFill>
                  <a:srgbClr val="FF0000"/>
                </a:solidFill>
                <a:latin typeface="Book Antiqua" panose="02040602050305030304" pitchFamily="18" charset="0"/>
              </a:rPr>
              <a:t>The optimization problem, "what is the shortest tour?", is NP-hard</a:t>
            </a:r>
            <a:r>
              <a:rPr lang="en-US" sz="1800" dirty="0">
                <a:latin typeface="Book Antiqua" panose="02040602050305030304" pitchFamily="18" charset="0"/>
              </a:rPr>
              <a:t>, since there is no easy way to determine if a certificate is the shortest.</a:t>
            </a:r>
          </a:p>
        </p:txBody>
      </p:sp>
      <p:sp>
        <p:nvSpPr>
          <p:cNvPr id="143364"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D92DDC3-162F-47F7-9E7B-9830E40C749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4336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7CAFE41-34C9-4403-9BFD-3040D0894C32}" type="slidenum">
              <a:rPr lang="en-US" altLang="en-US" sz="1400">
                <a:solidFill>
                  <a:schemeClr val="tx1"/>
                </a:solidFill>
                <a:latin typeface="Times New Roman" panose="02020603050405020304" pitchFamily="18" charset="0"/>
              </a:rPr>
              <a:pPr/>
              <a:t>133</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20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2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1450" y="1014413"/>
            <a:ext cx="8202778" cy="742950"/>
          </a:xfrm>
          <a:prstGeom prst="rect">
            <a:avLst/>
          </a:prstGeom>
        </p:spPr>
        <p:txBody>
          <a:bodyPr/>
          <a:lstStyle/>
          <a:p>
            <a:pPr algn="ctr" defTabSz="685800" eaLnBrk="1" fontAlgn="auto" hangingPunct="1">
              <a:spcAft>
                <a:spcPts val="0"/>
              </a:spcAft>
              <a:defRPr/>
            </a:pPr>
            <a:r>
              <a:rPr lang="en-US" sz="33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man Old Style" panose="02050604050505020204" pitchFamily="18" charset="0"/>
                <a:ea typeface="+mj-ea"/>
                <a:cs typeface="+mj-cs"/>
              </a:rPr>
              <a:t>Examples of NP Hard Problems</a:t>
            </a:r>
            <a:endParaRPr lang="en-IN" sz="33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man Old Style" panose="02050604050505020204" pitchFamily="18" charset="0"/>
              <a:ea typeface="+mj-ea"/>
              <a:cs typeface="+mj-cs"/>
            </a:endParaRPr>
          </a:p>
        </p:txBody>
      </p:sp>
      <p:sp>
        <p:nvSpPr>
          <p:cNvPr id="3" name="TextBox 2"/>
          <p:cNvSpPr txBox="1"/>
          <p:nvPr/>
        </p:nvSpPr>
        <p:spPr>
          <a:xfrm>
            <a:off x="287338" y="2559050"/>
            <a:ext cx="8059737" cy="2598738"/>
          </a:xfrm>
          <a:prstGeom prst="rect">
            <a:avLst/>
          </a:prstGeom>
          <a:noFill/>
        </p:spPr>
        <p:txBody>
          <a:bodyPr>
            <a:spAutoFit/>
          </a:bodyPr>
          <a:lstStyle/>
          <a:p>
            <a:pPr marL="342900" indent="-342900" algn="just">
              <a:spcBef>
                <a:spcPct val="20000"/>
              </a:spcBef>
              <a:spcAft>
                <a:spcPts val="1350"/>
              </a:spcAft>
              <a:buFont typeface="Courier New" pitchFamily="49" charset="0"/>
              <a:buChar char="o"/>
              <a:defRPr/>
            </a:pPr>
            <a:r>
              <a:rPr lang="en-US" sz="2100" dirty="0">
                <a:latin typeface="Bookman Old Style" panose="02050604050505020204" pitchFamily="18" charset="0"/>
              </a:rPr>
              <a:t>The decision </a:t>
            </a:r>
            <a:r>
              <a:rPr lang="en-US" sz="2100" b="1" dirty="0">
                <a:solidFill>
                  <a:srgbClr val="FF0000"/>
                </a:solidFill>
                <a:latin typeface="Bookman Old Style" panose="02050604050505020204" pitchFamily="18" charset="0"/>
              </a:rPr>
              <a:t>subset sum problem</a:t>
            </a:r>
            <a:r>
              <a:rPr lang="en-US" sz="2100" dirty="0">
                <a:latin typeface="Bookman Old Style" panose="02050604050505020204" pitchFamily="18" charset="0"/>
              </a:rPr>
              <a:t>, which is this: given a set of integers, does any non-empty subset of them add up to zero? That is a NP Hard </a:t>
            </a:r>
            <a:r>
              <a:rPr lang="en-US" sz="2100" dirty="0">
                <a:solidFill>
                  <a:srgbClr val="0070C0"/>
                </a:solidFill>
                <a:latin typeface="Bookman Old Style" panose="02050604050505020204" pitchFamily="18" charset="0"/>
              </a:rPr>
              <a:t>decision problem</a:t>
            </a:r>
            <a:r>
              <a:rPr lang="en-US" sz="2100" dirty="0">
                <a:latin typeface="Bookman Old Style" panose="02050604050505020204" pitchFamily="18" charset="0"/>
              </a:rPr>
              <a:t>, and happens to be NP-complete. </a:t>
            </a:r>
          </a:p>
          <a:p>
            <a:pPr marL="342900" indent="-342900" algn="just">
              <a:spcBef>
                <a:spcPct val="20000"/>
              </a:spcBef>
              <a:spcAft>
                <a:spcPts val="1350"/>
              </a:spcAft>
              <a:buFont typeface="Courier New" pitchFamily="49" charset="0"/>
              <a:buChar char="o"/>
              <a:defRPr/>
            </a:pPr>
            <a:r>
              <a:rPr lang="en-US" sz="2100" dirty="0">
                <a:latin typeface="Bookman Old Style" panose="02050604050505020204" pitchFamily="18" charset="0"/>
              </a:rPr>
              <a:t>The optimization problem of finding the least-cost cyclic route through all nodes of a weighted graph. This is commonly known as the traveling salesman problem.</a:t>
            </a:r>
          </a:p>
        </p:txBody>
      </p:sp>
      <p:sp>
        <p:nvSpPr>
          <p:cNvPr id="144388"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0021BEE-7B93-4856-B9E6-E836B72434A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4438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57219AB-E9EC-4D33-88E0-BF9A939D2B33}" type="slidenum">
              <a:rPr lang="en-US" altLang="en-US" sz="1400">
                <a:solidFill>
                  <a:schemeClr val="tx1"/>
                </a:solidFill>
                <a:latin typeface="Times New Roman" panose="02020603050405020304" pitchFamily="18" charset="0"/>
              </a:rPr>
              <a:pPr/>
              <a:t>134</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ChangeArrowheads="1"/>
          </p:cNvSpPr>
          <p:nvPr/>
        </p:nvSpPr>
        <p:spPr bwMode="auto">
          <a:xfrm>
            <a:off x="915988" y="1082675"/>
            <a:ext cx="62372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marL="455613" indent="-455613">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spcAft>
                <a:spcPts val="1800"/>
              </a:spcAft>
              <a:buFont typeface="Courier New" panose="02070309020205020404" pitchFamily="49" charset="0"/>
              <a:buChar char="o"/>
            </a:pPr>
            <a:r>
              <a:rPr lang="en-US" altLang="en-US" sz="2400" dirty="0">
                <a:solidFill>
                  <a:srgbClr val="0070C0"/>
                </a:solidFill>
                <a:latin typeface="Bookman Old Style" panose="02050604050505020204" pitchFamily="18" charset="0"/>
              </a:rPr>
              <a:t>There are decision problems that are NP-hard but not NP-complete</a:t>
            </a:r>
            <a:r>
              <a:rPr lang="en-US" altLang="en-US" sz="2400" dirty="0">
                <a:solidFill>
                  <a:srgbClr val="000000"/>
                </a:solidFill>
                <a:latin typeface="Bookman Old Style" panose="02050604050505020204" pitchFamily="18" charset="0"/>
              </a:rPr>
              <a:t>, for example the </a:t>
            </a:r>
            <a:r>
              <a:rPr lang="en-US" altLang="en-US" sz="2400" b="1" dirty="0">
                <a:solidFill>
                  <a:srgbClr val="FF0000"/>
                </a:solidFill>
                <a:latin typeface="Bookman Old Style" panose="02050604050505020204" pitchFamily="18" charset="0"/>
              </a:rPr>
              <a:t>halting problem</a:t>
            </a:r>
            <a:r>
              <a:rPr lang="en-US" altLang="en-US" sz="2400" dirty="0">
                <a:solidFill>
                  <a:srgbClr val="000000"/>
                </a:solidFill>
                <a:latin typeface="Bookman Old Style" panose="02050604050505020204" pitchFamily="18" charset="0"/>
              </a:rPr>
              <a:t>.</a:t>
            </a:r>
            <a:endParaRPr lang="en-IN" altLang="en-US" sz="2400" dirty="0">
              <a:solidFill>
                <a:srgbClr val="000000"/>
              </a:solidFill>
              <a:latin typeface="Bookman Old Style" panose="02050604050505020204" pitchFamily="18" charset="0"/>
            </a:endParaRPr>
          </a:p>
        </p:txBody>
      </p:sp>
      <p:sp>
        <p:nvSpPr>
          <p:cNvPr id="6" name="TextBox 5"/>
          <p:cNvSpPr txBox="1"/>
          <p:nvPr/>
        </p:nvSpPr>
        <p:spPr>
          <a:xfrm>
            <a:off x="457200" y="2514600"/>
            <a:ext cx="7924800" cy="830263"/>
          </a:xfrm>
          <a:prstGeom prst="rect">
            <a:avLst/>
          </a:prstGeom>
          <a:ln w="57150"/>
        </p:spPr>
        <p:style>
          <a:lnRef idx="2">
            <a:schemeClr val="accent2"/>
          </a:lnRef>
          <a:fillRef idx="1">
            <a:schemeClr val="lt1"/>
          </a:fillRef>
          <a:effectRef idx="0">
            <a:schemeClr val="accent2"/>
          </a:effectRef>
          <a:fontRef idx="minor">
            <a:schemeClr val="dk1"/>
          </a:fontRef>
        </p:style>
        <p:txBody>
          <a:bodyPr lIns="91438" tIns="45719" rIns="91438" bIns="45719">
            <a:spAutoFit/>
          </a:bodyPr>
          <a:lstStyle/>
          <a:p>
            <a:pPr algn="ctr">
              <a:spcBef>
                <a:spcPct val="20000"/>
              </a:spcBef>
              <a:defRPr/>
            </a:pPr>
            <a:r>
              <a:rPr lang="en-US" sz="2400" dirty="0">
                <a:latin typeface="Bookman Old Style" panose="02050604050505020204" pitchFamily="18" charset="0"/>
              </a:rPr>
              <a:t>It is easy to prove that the halting problem is </a:t>
            </a:r>
            <a:br>
              <a:rPr lang="en-US" sz="2400" dirty="0">
                <a:latin typeface="Bookman Old Style" panose="02050604050505020204" pitchFamily="18" charset="0"/>
              </a:rPr>
            </a:br>
            <a:r>
              <a:rPr lang="en-US" sz="2400" i="1" dirty="0">
                <a:latin typeface="Bookman Old Style" panose="02050604050505020204" pitchFamily="18" charset="0"/>
              </a:rPr>
              <a:t>NP-hard</a:t>
            </a:r>
            <a:r>
              <a:rPr lang="en-US" sz="2400" dirty="0">
                <a:latin typeface="Bookman Old Style" panose="02050604050505020204" pitchFamily="18" charset="0"/>
              </a:rPr>
              <a:t>  but not </a:t>
            </a:r>
            <a:r>
              <a:rPr lang="en-US" sz="2400" i="1" dirty="0">
                <a:latin typeface="Bookman Old Style" panose="02050604050505020204" pitchFamily="18" charset="0"/>
              </a:rPr>
              <a:t>NP-complete</a:t>
            </a:r>
            <a:r>
              <a:rPr lang="en-US" sz="2400" dirty="0">
                <a:latin typeface="Bookman Old Style" panose="02050604050505020204" pitchFamily="18" charset="0"/>
              </a:rPr>
              <a:t>.</a:t>
            </a:r>
            <a:endParaRPr lang="en-IN" sz="2400" dirty="0">
              <a:latin typeface="Bookman Old Style" panose="02050604050505020204" pitchFamily="18" charset="0"/>
            </a:endParaRPr>
          </a:p>
        </p:txBody>
      </p:sp>
      <p:sp>
        <p:nvSpPr>
          <p:cNvPr id="7" name="Cloud 6"/>
          <p:cNvSpPr/>
          <p:nvPr/>
        </p:nvSpPr>
        <p:spPr>
          <a:xfrm>
            <a:off x="6705600" y="1420813"/>
            <a:ext cx="2133600" cy="8572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spcBef>
                <a:spcPct val="20000"/>
              </a:spcBef>
              <a:defRPr/>
            </a:pPr>
            <a:r>
              <a:rPr lang="en-IN" sz="2775" b="1" dirty="0">
                <a:solidFill>
                  <a:schemeClr val="tx1"/>
                </a:solidFill>
              </a:rPr>
              <a:t>How ?</a:t>
            </a:r>
          </a:p>
        </p:txBody>
      </p:sp>
      <p:sp>
        <p:nvSpPr>
          <p:cNvPr id="8" name="TextBox 7"/>
          <p:cNvSpPr txBox="1">
            <a:spLocks noChangeArrowheads="1"/>
          </p:cNvSpPr>
          <p:nvPr/>
        </p:nvSpPr>
        <p:spPr bwMode="auto">
          <a:xfrm>
            <a:off x="457200" y="33147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2400" dirty="0">
                <a:latin typeface="Book Antiqua" panose="02040602050305030304" pitchFamily="18" charset="0"/>
              </a:rPr>
              <a:t>Prove Halting problem is not </a:t>
            </a:r>
            <a:r>
              <a:rPr lang="en-US" altLang="en-US" sz="2400" i="1" dirty="0">
                <a:latin typeface="Book Antiqua" panose="02040602050305030304" pitchFamily="18" charset="0"/>
              </a:rPr>
              <a:t>NP-complete</a:t>
            </a:r>
            <a:r>
              <a:rPr lang="en-US" altLang="en-US" sz="2400" dirty="0">
                <a:latin typeface="Book Antiqua" panose="02040602050305030304" pitchFamily="18" charset="0"/>
              </a:rPr>
              <a:t>.</a:t>
            </a:r>
            <a:r>
              <a:rPr lang="en-IN" altLang="en-US" sz="2400" dirty="0">
                <a:latin typeface="Book Antiqua" panose="02040602050305030304" pitchFamily="18" charset="0"/>
              </a:rPr>
              <a:t> </a:t>
            </a:r>
          </a:p>
        </p:txBody>
      </p:sp>
      <p:sp>
        <p:nvSpPr>
          <p:cNvPr id="9" name="Cloud 8"/>
          <p:cNvSpPr/>
          <p:nvPr/>
        </p:nvSpPr>
        <p:spPr>
          <a:xfrm>
            <a:off x="238125" y="4102100"/>
            <a:ext cx="3352800" cy="18859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spcBef>
                <a:spcPct val="20000"/>
              </a:spcBef>
              <a:defRPr/>
            </a:pPr>
            <a:r>
              <a:rPr lang="en-IN" sz="2400" dirty="0">
                <a:solidFill>
                  <a:schemeClr val="tx1"/>
                </a:solidFill>
              </a:rPr>
              <a:t>When do we say that a problem is NP Complete ?</a:t>
            </a:r>
          </a:p>
        </p:txBody>
      </p:sp>
      <p:sp>
        <p:nvSpPr>
          <p:cNvPr id="10" name="TextBox 9"/>
          <p:cNvSpPr txBox="1">
            <a:spLocks noChangeArrowheads="1"/>
          </p:cNvSpPr>
          <p:nvPr/>
        </p:nvSpPr>
        <p:spPr bwMode="auto">
          <a:xfrm>
            <a:off x="3590925" y="4213225"/>
            <a:ext cx="502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just">
              <a:spcBef>
                <a:spcPct val="20000"/>
              </a:spcBef>
            </a:pPr>
            <a:r>
              <a:rPr lang="en-IN" altLang="en-US" sz="2400" dirty="0">
                <a:latin typeface="Bookman Old Style" panose="02050604050505020204" pitchFamily="18" charset="0"/>
              </a:rPr>
              <a:t>For a problem to be NP complete, it must be decidable – which halting problem is not.</a:t>
            </a:r>
          </a:p>
        </p:txBody>
      </p:sp>
      <p:sp>
        <p:nvSpPr>
          <p:cNvPr id="145416"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065C7B0-4E83-4E3B-B528-A8CB177FABFD}" type="datetime1">
              <a:rPr lang="en-US" altLang="en-US" sz="1400" smtClean="0">
                <a:solidFill>
                  <a:schemeClr val="tx1"/>
                </a:solidFill>
                <a:latin typeface="Times New Roman" panose="02020603050405020304" pitchFamily="18" charset="0"/>
              </a:rPr>
              <a:t>10/3/2021</a:t>
            </a:fld>
            <a:endParaRPr lang="en-US" altLang="en-US" sz="1400" dirty="0" smtClean="0">
              <a:solidFill>
                <a:schemeClr val="tx1"/>
              </a:solidFill>
              <a:latin typeface="Times New Roman" panose="02020603050405020304" pitchFamily="18" charset="0"/>
            </a:endParaRPr>
          </a:p>
        </p:txBody>
      </p:sp>
      <p:sp>
        <p:nvSpPr>
          <p:cNvPr id="14541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67A3FF6-5300-4FD1-ACCB-C5CC0D8145B4}" type="slidenum">
              <a:rPr lang="en-US" altLang="en-US" sz="1400">
                <a:solidFill>
                  <a:schemeClr val="tx1"/>
                </a:solidFill>
                <a:latin typeface="Times New Roman" panose="02020603050405020304" pitchFamily="18" charset="0"/>
              </a:rPr>
              <a:pPr/>
              <a:t>135</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amond(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77D14B6-64F8-4973-93D8-6F5C3D79D5C2}" type="datetime1">
              <a:rPr lang="en-US" smtClean="0"/>
              <a:t>10/3/2021</a:t>
            </a:fld>
            <a:endParaRPr lang="en-US" dirty="0"/>
          </a:p>
        </p:txBody>
      </p:sp>
      <p:sp>
        <p:nvSpPr>
          <p:cNvPr id="3" name="Slide Number Placeholder 2"/>
          <p:cNvSpPr>
            <a:spLocks noGrp="1"/>
          </p:cNvSpPr>
          <p:nvPr>
            <p:ph type="sldNum" sz="quarter" idx="11"/>
          </p:nvPr>
        </p:nvSpPr>
        <p:spPr/>
        <p:txBody>
          <a:bodyPr/>
          <a:lstStyle/>
          <a:p>
            <a:fld id="{F4A1E252-7EFC-4AE8-8194-222BB5ECEB55}" type="slidenum">
              <a:rPr lang="en-US" altLang="en-US" smtClean="0"/>
              <a:pPr/>
              <a:t>136</a:t>
            </a:fld>
            <a:endParaRPr lang="en-US" altLang="en-US"/>
          </a:p>
        </p:txBody>
      </p:sp>
      <p:sp>
        <p:nvSpPr>
          <p:cNvPr id="4" name="Rectangle 1"/>
          <p:cNvSpPr>
            <a:spLocks noChangeArrowheads="1"/>
          </p:cNvSpPr>
          <p:nvPr/>
        </p:nvSpPr>
        <p:spPr bwMode="auto">
          <a:xfrm>
            <a:off x="323528" y="643890"/>
            <a:ext cx="813690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en-US" sz="1800" dirty="0">
                <a:latin typeface="Bookman Old Style" panose="02050604050505020204" pitchFamily="18" charset="0"/>
              </a:rPr>
              <a:t>Let G be a CFG in </a:t>
            </a:r>
            <a:r>
              <a:rPr lang="hi-IN" altLang="en-US" sz="1800" dirty="0">
                <a:latin typeface="Bookman Old Style" panose="02050604050505020204" pitchFamily="18" charset="0"/>
              </a:rPr>
              <a:t>Chomsky Normal form (</a:t>
            </a:r>
            <a:r>
              <a:rPr lang="en-US" altLang="en-US" sz="1800" dirty="0">
                <a:latin typeface="Bookman Old Style" panose="02050604050505020204" pitchFamily="18" charset="0"/>
              </a:rPr>
              <a:t>CNF</a:t>
            </a:r>
            <a:r>
              <a:rPr lang="hi-IN" altLang="en-US" sz="1800" dirty="0">
                <a:latin typeface="Bookman Old Style" panose="02050604050505020204" pitchFamily="18" charset="0"/>
              </a:rPr>
              <a:t>).</a:t>
            </a:r>
            <a:r>
              <a:rPr lang="en-US" altLang="en-US" sz="1800" dirty="0">
                <a:latin typeface="Bookman Old Style" panose="02050604050505020204" pitchFamily="18" charset="0"/>
              </a:rPr>
              <a:t> </a:t>
            </a:r>
            <a:r>
              <a:rPr lang="hi-IN" altLang="en-US" sz="1800" dirty="0">
                <a:latin typeface="Bookman Old Style" panose="02050604050505020204" pitchFamily="18" charset="0"/>
              </a:rPr>
              <a:t>In order </a:t>
            </a:r>
            <a:r>
              <a:rPr lang="en-US" altLang="en-US" sz="1800" dirty="0">
                <a:latin typeface="Bookman Old Style" panose="02050604050505020204" pitchFamily="18" charset="0"/>
              </a:rPr>
              <a:t>To derive a string of terminals of length </a:t>
            </a:r>
            <a:r>
              <a:rPr lang="hi-IN" altLang="en-US" sz="1800" dirty="0">
                <a:latin typeface="Bookman Old Style" panose="02050604050505020204" pitchFamily="18" charset="0"/>
              </a:rPr>
              <a:t>n</a:t>
            </a:r>
            <a:r>
              <a:rPr lang="en-US" altLang="en-US" sz="1800" dirty="0">
                <a:latin typeface="Bookman Old Style" panose="02050604050505020204" pitchFamily="18" charset="0"/>
              </a:rPr>
              <a:t> , the number of productions to be used is</a:t>
            </a:r>
          </a:p>
          <a:p>
            <a:r>
              <a:rPr lang="hi-IN" altLang="en-US" sz="1800" dirty="0">
                <a:latin typeface="Bookman Old Style" panose="02050604050505020204" pitchFamily="18" charset="0"/>
              </a:rPr>
              <a:t>(a) </a:t>
            </a:r>
            <a:r>
              <a:rPr lang="en-US" altLang="en-US" sz="1800" dirty="0">
                <a:latin typeface="Bookman Old Style" panose="02050604050505020204" pitchFamily="18" charset="0"/>
              </a:rPr>
              <a:t>2</a:t>
            </a:r>
            <a:r>
              <a:rPr lang="hi-IN" altLang="en-US" sz="1800" dirty="0">
                <a:latin typeface="Bookman Old Style" panose="02050604050505020204" pitchFamily="18" charset="0"/>
              </a:rPr>
              <a:t>n +</a:t>
            </a:r>
            <a:r>
              <a:rPr lang="en-US" altLang="en-US" sz="1800" dirty="0">
                <a:latin typeface="Bookman Old Style" panose="02050604050505020204" pitchFamily="18" charset="0"/>
              </a:rPr>
              <a:t> 1</a:t>
            </a:r>
          </a:p>
          <a:p>
            <a:r>
              <a:rPr lang="hi-IN" altLang="en-US" sz="1800" dirty="0">
                <a:latin typeface="Bookman Old Style" panose="02050604050505020204" pitchFamily="18" charset="0"/>
              </a:rPr>
              <a:t>(b) </a:t>
            </a:r>
            <a:r>
              <a:rPr lang="en-US" altLang="en-US" sz="1800" dirty="0">
                <a:solidFill>
                  <a:srgbClr val="FF0000"/>
                </a:solidFill>
                <a:latin typeface="Bookman Old Style" panose="02050604050505020204" pitchFamily="18" charset="0"/>
              </a:rPr>
              <a:t>2</a:t>
            </a:r>
            <a:r>
              <a:rPr lang="hi-IN" altLang="en-US" sz="1800" dirty="0">
                <a:solidFill>
                  <a:srgbClr val="FF0000"/>
                </a:solidFill>
                <a:latin typeface="Bookman Old Style" panose="02050604050505020204" pitchFamily="18" charset="0"/>
              </a:rPr>
              <a:t>n -</a:t>
            </a:r>
            <a:r>
              <a:rPr lang="en-US" altLang="en-US" sz="1800" dirty="0">
                <a:solidFill>
                  <a:srgbClr val="FF0000"/>
                </a:solidFill>
                <a:latin typeface="Bookman Old Style" panose="02050604050505020204" pitchFamily="18" charset="0"/>
              </a:rPr>
              <a:t> 1</a:t>
            </a:r>
          </a:p>
          <a:p>
            <a:r>
              <a:rPr lang="hi-IN" altLang="en-US" sz="1800" dirty="0">
                <a:latin typeface="Bookman Old Style" panose="02050604050505020204" pitchFamily="18" charset="0"/>
              </a:rPr>
              <a:t>(c) </a:t>
            </a:r>
            <a:r>
              <a:rPr lang="en-US" altLang="en-US" sz="1800" dirty="0">
                <a:latin typeface="Bookman Old Style" panose="02050604050505020204" pitchFamily="18" charset="0"/>
              </a:rPr>
              <a:t>2</a:t>
            </a:r>
            <a:r>
              <a:rPr lang="hi-IN" altLang="en-US" sz="1800" dirty="0">
                <a:latin typeface="Bookman Old Style" panose="02050604050505020204" pitchFamily="18" charset="0"/>
              </a:rPr>
              <a:t>n</a:t>
            </a:r>
            <a:endParaRPr lang="en-US" altLang="en-US" sz="1800" dirty="0">
              <a:latin typeface="Bookman Old Style" panose="02050604050505020204" pitchFamily="18" charset="0"/>
            </a:endParaRPr>
          </a:p>
          <a:p>
            <a:r>
              <a:rPr lang="hi-IN" altLang="en-US" sz="1800" dirty="0">
                <a:latin typeface="Bookman Old Style" panose="02050604050505020204" pitchFamily="18" charset="0"/>
              </a:rPr>
              <a:t>(d) None of these</a:t>
            </a:r>
            <a:endParaRPr lang="en-IN" altLang="en-US" sz="1800" dirty="0">
              <a:latin typeface="Bookman Old Style" panose="02050604050505020204" pitchFamily="18" charset="0"/>
            </a:endParaRPr>
          </a:p>
          <a:p>
            <a:endParaRPr lang="en-IN" altLang="en-US" sz="1800" dirty="0">
              <a:latin typeface="Bookman Old Style" panose="02050604050505020204" pitchFamily="18" charset="0"/>
            </a:endParaRPr>
          </a:p>
          <a:p>
            <a:r>
              <a:rPr lang="en-US" sz="1800" dirty="0">
                <a:latin typeface="Bookman Old Style" panose="02050604050505020204" pitchFamily="18" charset="0"/>
              </a:rPr>
              <a:t>Recursively enumerable languages are not closed under</a:t>
            </a:r>
            <a:br>
              <a:rPr lang="en-US" sz="1800" dirty="0">
                <a:latin typeface="Bookman Old Style" panose="02050604050505020204" pitchFamily="18" charset="0"/>
              </a:rPr>
            </a:br>
            <a:r>
              <a:rPr lang="en-US" sz="1800" dirty="0">
                <a:latin typeface="Bookman Old Style" panose="02050604050505020204" pitchFamily="18" charset="0"/>
              </a:rPr>
              <a:t>A. </a:t>
            </a:r>
            <a:r>
              <a:rPr lang="en-US" sz="1800" dirty="0">
                <a:solidFill>
                  <a:srgbClr val="FF0000"/>
                </a:solidFill>
                <a:latin typeface="Bookman Old Style" panose="02050604050505020204" pitchFamily="18" charset="0"/>
              </a:rPr>
              <a:t>Complementation</a:t>
            </a:r>
            <a:r>
              <a:rPr lang="en-US" sz="1800" dirty="0">
                <a:latin typeface="Bookman Old Style" panose="02050604050505020204" pitchFamily="18" charset="0"/>
              </a:rPr>
              <a:t/>
            </a:r>
            <a:br>
              <a:rPr lang="en-US" sz="1800" dirty="0">
                <a:latin typeface="Bookman Old Style" panose="02050604050505020204" pitchFamily="18" charset="0"/>
              </a:rPr>
            </a:br>
            <a:r>
              <a:rPr lang="en-US" sz="1800" dirty="0">
                <a:latin typeface="Bookman Old Style" panose="02050604050505020204" pitchFamily="18" charset="0"/>
              </a:rPr>
              <a:t>B. Union</a:t>
            </a:r>
            <a:br>
              <a:rPr lang="en-US" sz="1800" dirty="0">
                <a:latin typeface="Bookman Old Style" panose="02050604050505020204" pitchFamily="18" charset="0"/>
              </a:rPr>
            </a:br>
            <a:r>
              <a:rPr lang="en-US" sz="1800" dirty="0">
                <a:latin typeface="Bookman Old Style" panose="02050604050505020204" pitchFamily="18" charset="0"/>
              </a:rPr>
              <a:t>C. Intersection</a:t>
            </a:r>
            <a:br>
              <a:rPr lang="en-US" sz="1800" dirty="0">
                <a:latin typeface="Bookman Old Style" panose="02050604050505020204" pitchFamily="18" charset="0"/>
              </a:rPr>
            </a:br>
            <a:r>
              <a:rPr lang="en-US" sz="1800" dirty="0">
                <a:latin typeface="Bookman Old Style" panose="02050604050505020204" pitchFamily="18" charset="0"/>
              </a:rPr>
              <a:t>D. none of these</a:t>
            </a:r>
          </a:p>
          <a:p>
            <a:endParaRPr lang="en-US" sz="1800" dirty="0">
              <a:latin typeface="Bookman Old Style" panose="02050604050505020204" pitchFamily="18" charset="0"/>
            </a:endParaRPr>
          </a:p>
          <a:p>
            <a:r>
              <a:rPr lang="en-US" sz="1800" dirty="0">
                <a:latin typeface="Bookman Old Style" panose="02050604050505020204" pitchFamily="18" charset="0"/>
              </a:rPr>
              <a:t>Which of the following statement is wrong?</a:t>
            </a:r>
            <a:br>
              <a:rPr lang="en-US" sz="1800" dirty="0">
                <a:latin typeface="Bookman Old Style" panose="02050604050505020204" pitchFamily="18" charset="0"/>
              </a:rPr>
            </a:br>
            <a:r>
              <a:rPr lang="en-US" sz="1800" dirty="0">
                <a:latin typeface="Bookman Old Style" panose="02050604050505020204" pitchFamily="18" charset="0"/>
              </a:rPr>
              <a:t>A. Every recursive language is recursively enumerable.</a:t>
            </a:r>
            <a:br>
              <a:rPr lang="en-US" sz="1800" dirty="0">
                <a:latin typeface="Bookman Old Style" panose="02050604050505020204" pitchFamily="18" charset="0"/>
              </a:rPr>
            </a:br>
            <a:r>
              <a:rPr lang="en-US" sz="1800" dirty="0">
                <a:latin typeface="Bookman Old Style" panose="02050604050505020204" pitchFamily="18" charset="0"/>
              </a:rPr>
              <a:t>B. </a:t>
            </a:r>
            <a:r>
              <a:rPr lang="en-US" sz="1800" dirty="0">
                <a:solidFill>
                  <a:srgbClr val="FF0000"/>
                </a:solidFill>
                <a:latin typeface="Bookman Old Style" panose="02050604050505020204" pitchFamily="18" charset="0"/>
              </a:rPr>
              <a:t>A language is accepted by FA if and only if it is context free.</a:t>
            </a:r>
            <a:br>
              <a:rPr lang="en-US" sz="1800" dirty="0">
                <a:solidFill>
                  <a:srgbClr val="FF0000"/>
                </a:solidFill>
                <a:latin typeface="Bookman Old Style" panose="02050604050505020204" pitchFamily="18" charset="0"/>
              </a:rPr>
            </a:br>
            <a:r>
              <a:rPr lang="en-US" sz="1800" dirty="0">
                <a:latin typeface="Bookman Old Style" panose="02050604050505020204" pitchFamily="18" charset="0"/>
              </a:rPr>
              <a:t>C. Recursive languages are closed under intersection</a:t>
            </a:r>
            <a:br>
              <a:rPr lang="en-US" sz="1800" dirty="0">
                <a:latin typeface="Bookman Old Style" panose="02050604050505020204" pitchFamily="18" charset="0"/>
              </a:rPr>
            </a:br>
            <a:r>
              <a:rPr lang="en-US" sz="1800" dirty="0">
                <a:latin typeface="Bookman Old Style" panose="02050604050505020204" pitchFamily="18" charset="0"/>
              </a:rPr>
              <a:t>D. A language is accepted by FA if and only if it is right linear.</a:t>
            </a:r>
            <a:endParaRPr lang="en-IN" sz="1800" dirty="0">
              <a:latin typeface="Bookman Old Style" panose="02050604050505020204" pitchFamily="18" charset="0"/>
            </a:endParaRPr>
          </a:p>
          <a:p>
            <a:endParaRPr lang="en-US" sz="1800" dirty="0">
              <a:latin typeface="Bookman Old Style" panose="02050604050505020204" pitchFamily="18" charset="0"/>
            </a:endParaRPr>
          </a:p>
          <a:p>
            <a:endParaRPr lang="en-IN" altLang="en-US" sz="1800" dirty="0">
              <a:latin typeface="Bookman Old Style" panose="02050604050505020204" pitchFamily="18" charset="0"/>
            </a:endParaRPr>
          </a:p>
        </p:txBody>
      </p:sp>
    </p:spTree>
    <p:extLst>
      <p:ext uri="{BB962C8B-B14F-4D97-AF65-F5344CB8AC3E}">
        <p14:creationId xmlns:p14="http://schemas.microsoft.com/office/powerpoint/2010/main" val="874555562"/>
      </p:ext>
    </p:extLst>
  </p:cSld>
  <p:clrMapOvr>
    <a:masterClrMapping/>
  </p:clrMapOvr>
  <p:transition spd="med">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77D14B6-64F8-4973-93D8-6F5C3D79D5C2}" type="datetime1">
              <a:rPr lang="en-US" smtClean="0"/>
              <a:t>10/3/2021</a:t>
            </a:fld>
            <a:endParaRPr lang="en-US" dirty="0"/>
          </a:p>
        </p:txBody>
      </p:sp>
      <p:sp>
        <p:nvSpPr>
          <p:cNvPr id="3" name="Slide Number Placeholder 2"/>
          <p:cNvSpPr>
            <a:spLocks noGrp="1"/>
          </p:cNvSpPr>
          <p:nvPr>
            <p:ph type="sldNum" sz="quarter" idx="11"/>
          </p:nvPr>
        </p:nvSpPr>
        <p:spPr/>
        <p:txBody>
          <a:bodyPr/>
          <a:lstStyle/>
          <a:p>
            <a:fld id="{F4A1E252-7EFC-4AE8-8194-222BB5ECEB55}" type="slidenum">
              <a:rPr lang="en-US" altLang="en-US" smtClean="0"/>
              <a:pPr/>
              <a:t>137</a:t>
            </a:fld>
            <a:endParaRPr lang="en-US" altLang="en-US"/>
          </a:p>
        </p:txBody>
      </p:sp>
      <p:sp>
        <p:nvSpPr>
          <p:cNvPr id="4" name="Rectangle 3"/>
          <p:cNvSpPr/>
          <p:nvPr/>
        </p:nvSpPr>
        <p:spPr>
          <a:xfrm>
            <a:off x="436009" y="260648"/>
            <a:ext cx="8208912" cy="6186309"/>
          </a:xfrm>
          <a:prstGeom prst="rect">
            <a:avLst/>
          </a:prstGeom>
        </p:spPr>
        <p:txBody>
          <a:bodyPr wrap="square">
            <a:spAutoFit/>
          </a:bodyPr>
          <a:lstStyle/>
          <a:p>
            <a:r>
              <a:rPr lang="en-US" sz="1800" dirty="0">
                <a:latin typeface="Bookman Old Style" panose="02050604050505020204" pitchFamily="18" charset="0"/>
              </a:rPr>
              <a:t>Which of the following is true?</a:t>
            </a:r>
            <a:br>
              <a:rPr lang="en-US" sz="1800" dirty="0">
                <a:latin typeface="Bookman Old Style" panose="02050604050505020204" pitchFamily="18" charset="0"/>
              </a:rPr>
            </a:br>
            <a:r>
              <a:rPr lang="en-US" sz="1800" dirty="0">
                <a:solidFill>
                  <a:srgbClr val="FF0000"/>
                </a:solidFill>
                <a:latin typeface="Bookman Old Style" panose="02050604050505020204" pitchFamily="18" charset="0"/>
              </a:rPr>
              <a:t>A. The complement of a recursive language is recursive.</a:t>
            </a:r>
            <a:br>
              <a:rPr lang="en-US" sz="1800" dirty="0">
                <a:solidFill>
                  <a:srgbClr val="FF0000"/>
                </a:solidFill>
                <a:latin typeface="Bookman Old Style" panose="02050604050505020204" pitchFamily="18" charset="0"/>
              </a:rPr>
            </a:br>
            <a:r>
              <a:rPr lang="en-US" sz="1800" dirty="0">
                <a:latin typeface="Bookman Old Style" panose="02050604050505020204" pitchFamily="18" charset="0"/>
              </a:rPr>
              <a:t>B. The complement of a recursively enumerable language is recursively enumerable.</a:t>
            </a:r>
            <a:br>
              <a:rPr lang="en-US" sz="1800" dirty="0">
                <a:latin typeface="Bookman Old Style" panose="02050604050505020204" pitchFamily="18" charset="0"/>
              </a:rPr>
            </a:br>
            <a:r>
              <a:rPr lang="en-US" sz="1800" dirty="0">
                <a:latin typeface="Bookman Old Style" panose="02050604050505020204" pitchFamily="18" charset="0"/>
              </a:rPr>
              <a:t>C. The complement of a recursive language is either recursive or recursively enumerable.</a:t>
            </a:r>
            <a:br>
              <a:rPr lang="en-US" sz="1800" dirty="0">
                <a:latin typeface="Bookman Old Style" panose="02050604050505020204" pitchFamily="18" charset="0"/>
              </a:rPr>
            </a:br>
            <a:r>
              <a:rPr lang="en-US" sz="1800" dirty="0">
                <a:latin typeface="Bookman Old Style" panose="02050604050505020204" pitchFamily="18" charset="0"/>
              </a:rPr>
              <a:t>D. The complement of a context-free language is context-free</a:t>
            </a:r>
            <a:r>
              <a:rPr lang="en-US" sz="1800" dirty="0" smtClean="0">
                <a:latin typeface="Bookman Old Style" panose="02050604050505020204" pitchFamily="18" charset="0"/>
              </a:rPr>
              <a:t>.</a:t>
            </a:r>
          </a:p>
          <a:p>
            <a:endParaRPr lang="en-US" sz="1800" dirty="0">
              <a:latin typeface="Bookman Old Style" panose="02050604050505020204" pitchFamily="18" charset="0"/>
            </a:endParaRPr>
          </a:p>
          <a:p>
            <a:r>
              <a:rPr lang="en-US" altLang="en-US" sz="1800" dirty="0">
                <a:latin typeface="Bookman Old Style" panose="02050604050505020204" pitchFamily="18" charset="0"/>
              </a:rPr>
              <a:t>If there exists a language L, for which there exists a TM, T, </a:t>
            </a:r>
          </a:p>
          <a:p>
            <a:r>
              <a:rPr lang="en-US" altLang="en-US" sz="1800" dirty="0">
                <a:latin typeface="Bookman Old Style" panose="02050604050505020204" pitchFamily="18" charset="0"/>
              </a:rPr>
              <a:t>that accepts every word in L and either rejects or loops for every word that is not in L, is called</a:t>
            </a:r>
            <a:br>
              <a:rPr lang="en-US" altLang="en-US" sz="1800" dirty="0">
                <a:latin typeface="Bookman Old Style" panose="02050604050505020204" pitchFamily="18" charset="0"/>
              </a:rPr>
            </a:br>
            <a:r>
              <a:rPr lang="en-US" altLang="en-US" sz="1800" dirty="0">
                <a:latin typeface="Bookman Old Style" panose="02050604050505020204" pitchFamily="18" charset="0"/>
              </a:rPr>
              <a:t>A. Recursive</a:t>
            </a:r>
          </a:p>
          <a:p>
            <a:r>
              <a:rPr lang="en-US" altLang="en-US" sz="1800" dirty="0">
                <a:solidFill>
                  <a:srgbClr val="FF0000"/>
                </a:solidFill>
                <a:latin typeface="Bookman Old Style" panose="02050604050505020204" pitchFamily="18" charset="0"/>
              </a:rPr>
              <a:t>B. Recursively enumerable</a:t>
            </a:r>
          </a:p>
          <a:p>
            <a:r>
              <a:rPr lang="en-US" altLang="en-US" sz="1800" dirty="0">
                <a:latin typeface="Bookman Old Style" panose="02050604050505020204" pitchFamily="18" charset="0"/>
              </a:rPr>
              <a:t>C. NP-HARD</a:t>
            </a:r>
          </a:p>
          <a:p>
            <a:r>
              <a:rPr lang="en-US" altLang="en-US" sz="1800" dirty="0">
                <a:latin typeface="Bookman Old Style" panose="02050604050505020204" pitchFamily="18" charset="0"/>
              </a:rPr>
              <a:t>D. none of these</a:t>
            </a:r>
          </a:p>
          <a:p>
            <a:endParaRPr lang="en-US" altLang="en-US" sz="1800" dirty="0">
              <a:latin typeface="Bookman Old Style" panose="02050604050505020204" pitchFamily="18" charset="0"/>
            </a:endParaRPr>
          </a:p>
          <a:p>
            <a:r>
              <a:rPr lang="en-US" sz="1800" dirty="0">
                <a:latin typeface="Bookman Old Style" panose="02050604050505020204" pitchFamily="18" charset="0"/>
              </a:rPr>
              <a:t>Universal TM influenced the concept of</a:t>
            </a:r>
            <a:br>
              <a:rPr lang="en-US" sz="1800" dirty="0">
                <a:latin typeface="Bookman Old Style" panose="02050604050505020204" pitchFamily="18" charset="0"/>
              </a:rPr>
            </a:br>
            <a:r>
              <a:rPr lang="en-US" sz="1800" dirty="0">
                <a:latin typeface="Bookman Old Style" panose="02050604050505020204" pitchFamily="18" charset="0"/>
              </a:rPr>
              <a:t>A. stored program computers.</a:t>
            </a:r>
            <a:br>
              <a:rPr lang="en-US" sz="1800" dirty="0">
                <a:latin typeface="Bookman Old Style" panose="02050604050505020204" pitchFamily="18" charset="0"/>
              </a:rPr>
            </a:br>
            <a:r>
              <a:rPr lang="en-US" sz="1800" dirty="0">
                <a:latin typeface="Bookman Old Style" panose="02050604050505020204" pitchFamily="18" charset="0"/>
              </a:rPr>
              <a:t>B. interpretative implementation of programming language.</a:t>
            </a:r>
            <a:br>
              <a:rPr lang="en-US" sz="1800" dirty="0">
                <a:latin typeface="Bookman Old Style" panose="02050604050505020204" pitchFamily="18" charset="0"/>
              </a:rPr>
            </a:br>
            <a:r>
              <a:rPr lang="en-US" sz="1800" dirty="0">
                <a:latin typeface="Bookman Old Style" panose="02050604050505020204" pitchFamily="18" charset="0"/>
              </a:rPr>
              <a:t>C. computability.</a:t>
            </a:r>
            <a:br>
              <a:rPr lang="en-US" sz="1800" dirty="0">
                <a:latin typeface="Bookman Old Style" panose="02050604050505020204" pitchFamily="18" charset="0"/>
              </a:rPr>
            </a:br>
            <a:r>
              <a:rPr lang="en-US" sz="1800" dirty="0">
                <a:solidFill>
                  <a:srgbClr val="FF0000"/>
                </a:solidFill>
                <a:latin typeface="Bookman Old Style" panose="02050604050505020204" pitchFamily="18" charset="0"/>
              </a:rPr>
              <a:t>D. all of these.</a:t>
            </a:r>
            <a:endParaRPr lang="en-IN" sz="1800" dirty="0">
              <a:solidFill>
                <a:srgbClr val="FF0000"/>
              </a:solidFill>
              <a:latin typeface="Bookman Old Style" panose="02050604050505020204" pitchFamily="18" charset="0"/>
            </a:endParaRPr>
          </a:p>
          <a:p>
            <a:endParaRPr lang="en-IN" sz="1800" dirty="0">
              <a:latin typeface="Bookman Old Style" panose="02050604050505020204" pitchFamily="18" charset="0"/>
            </a:endParaRPr>
          </a:p>
        </p:txBody>
      </p:sp>
    </p:spTree>
    <p:extLst>
      <p:ext uri="{BB962C8B-B14F-4D97-AF65-F5344CB8AC3E}">
        <p14:creationId xmlns:p14="http://schemas.microsoft.com/office/powerpoint/2010/main" val="1651407529"/>
      </p:ext>
    </p:extLst>
  </p:cSld>
  <p:clrMapOvr>
    <a:masterClrMapping/>
  </p:clrMapOvr>
  <p:transition spd="med">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77D14B6-64F8-4973-93D8-6F5C3D79D5C2}" type="datetime1">
              <a:rPr lang="en-US" smtClean="0"/>
              <a:t>10/3/2021</a:t>
            </a:fld>
            <a:endParaRPr lang="en-US" dirty="0"/>
          </a:p>
        </p:txBody>
      </p:sp>
      <p:sp>
        <p:nvSpPr>
          <p:cNvPr id="3" name="Slide Number Placeholder 2"/>
          <p:cNvSpPr>
            <a:spLocks noGrp="1"/>
          </p:cNvSpPr>
          <p:nvPr>
            <p:ph type="sldNum" sz="quarter" idx="11"/>
          </p:nvPr>
        </p:nvSpPr>
        <p:spPr/>
        <p:txBody>
          <a:bodyPr/>
          <a:lstStyle/>
          <a:p>
            <a:fld id="{F4A1E252-7EFC-4AE8-8194-222BB5ECEB55}" type="slidenum">
              <a:rPr lang="en-US" altLang="en-US" smtClean="0"/>
              <a:pPr/>
              <a:t>138</a:t>
            </a:fld>
            <a:endParaRPr lang="en-US" altLang="en-US"/>
          </a:p>
        </p:txBody>
      </p:sp>
      <p:sp>
        <p:nvSpPr>
          <p:cNvPr id="6" name="Rectangle 1"/>
          <p:cNvSpPr>
            <a:spLocks noChangeArrowheads="1"/>
          </p:cNvSpPr>
          <p:nvPr/>
        </p:nvSpPr>
        <p:spPr bwMode="auto">
          <a:xfrm>
            <a:off x="466509" y="621276"/>
            <a:ext cx="85250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altLang="en-US" sz="1800" dirty="0">
                <a:latin typeface="Bookman Old Style" panose="02050604050505020204" pitchFamily="18" charset="0"/>
              </a:rPr>
              <a:t>Which of the following statements is/are true?     </a:t>
            </a:r>
            <a:br>
              <a:rPr lang="en-US" altLang="en-US" sz="1800" dirty="0">
                <a:latin typeface="Bookman Old Style" panose="02050604050505020204" pitchFamily="18" charset="0"/>
              </a:rPr>
            </a:br>
            <a:r>
              <a:rPr lang="en-US" altLang="en-US" sz="1800" dirty="0">
                <a:latin typeface="Bookman Old Style" panose="02050604050505020204" pitchFamily="18" charset="0"/>
              </a:rPr>
              <a:t>I. Recursive languages are closed under complementation.</a:t>
            </a:r>
            <a:br>
              <a:rPr lang="en-US" altLang="en-US" sz="1800" dirty="0">
                <a:latin typeface="Bookman Old Style" panose="02050604050505020204" pitchFamily="18" charset="0"/>
              </a:rPr>
            </a:br>
            <a:r>
              <a:rPr lang="en-US" altLang="en-US" sz="1800" dirty="0">
                <a:latin typeface="Bookman Old Style" panose="02050604050505020204" pitchFamily="18" charset="0"/>
              </a:rPr>
              <a:t>II. Recursively enumerable languages are closed under union.</a:t>
            </a:r>
            <a:br>
              <a:rPr lang="en-US" altLang="en-US" sz="1800" dirty="0">
                <a:latin typeface="Bookman Old Style" panose="02050604050505020204" pitchFamily="18" charset="0"/>
              </a:rPr>
            </a:br>
            <a:r>
              <a:rPr lang="en-US" altLang="en-US" sz="1800" dirty="0">
                <a:latin typeface="Bookman Old Style" panose="02050604050505020204" pitchFamily="18" charset="0"/>
              </a:rPr>
              <a:t>III. Recursively enumerable languages are closed under complementation.</a:t>
            </a:r>
            <a:br>
              <a:rPr lang="en-US" altLang="en-US" sz="1800" dirty="0">
                <a:latin typeface="Bookman Old Style" panose="02050604050505020204" pitchFamily="18" charset="0"/>
              </a:rPr>
            </a:br>
            <a:r>
              <a:rPr lang="en-US" altLang="en-US" sz="1800" dirty="0">
                <a:latin typeface="Bookman Old Style" panose="02050604050505020204" pitchFamily="18" charset="0"/>
              </a:rPr>
              <a:t>A. I only       </a:t>
            </a:r>
          </a:p>
          <a:p>
            <a:r>
              <a:rPr lang="en-US" altLang="en-US" sz="1800" dirty="0">
                <a:solidFill>
                  <a:srgbClr val="FF0000"/>
                </a:solidFill>
                <a:latin typeface="Bookman Old Style" panose="02050604050505020204" pitchFamily="18" charset="0"/>
              </a:rPr>
              <a:t>B. I and II  </a:t>
            </a:r>
            <a:r>
              <a:rPr lang="en-US" altLang="en-US" sz="1800" dirty="0">
                <a:latin typeface="Bookman Old Style" panose="02050604050505020204" pitchFamily="18" charset="0"/>
              </a:rPr>
              <a:t>     </a:t>
            </a:r>
          </a:p>
          <a:p>
            <a:r>
              <a:rPr lang="en-US" altLang="en-US" sz="1800" dirty="0">
                <a:latin typeface="Bookman Old Style" panose="02050604050505020204" pitchFamily="18" charset="0"/>
              </a:rPr>
              <a:t>C. II and III       </a:t>
            </a:r>
          </a:p>
          <a:p>
            <a:r>
              <a:rPr lang="en-US" altLang="en-US" sz="1800" dirty="0">
                <a:latin typeface="Bookman Old Style" panose="02050604050505020204" pitchFamily="18" charset="0"/>
              </a:rPr>
              <a:t>D. III only</a:t>
            </a:r>
          </a:p>
        </p:txBody>
      </p:sp>
      <p:sp>
        <p:nvSpPr>
          <p:cNvPr id="7" name="TextBox 6"/>
          <p:cNvSpPr txBox="1"/>
          <p:nvPr/>
        </p:nvSpPr>
        <p:spPr>
          <a:xfrm>
            <a:off x="395018" y="3429000"/>
            <a:ext cx="8668072" cy="1477328"/>
          </a:xfrm>
          <a:prstGeom prst="rect">
            <a:avLst/>
          </a:prstGeom>
          <a:noFill/>
        </p:spPr>
        <p:txBody>
          <a:bodyPr wrap="square" rtlCol="0">
            <a:spAutoFit/>
          </a:bodyPr>
          <a:lstStyle/>
          <a:p>
            <a:r>
              <a:rPr lang="en-US" sz="1800" dirty="0">
                <a:latin typeface="Bookman Old Style" panose="02050604050505020204" pitchFamily="18" charset="0"/>
              </a:rPr>
              <a:t>Type 0 Grammar is accepted by </a:t>
            </a:r>
            <a:br>
              <a:rPr lang="en-US" sz="1800" dirty="0">
                <a:latin typeface="Bookman Old Style" panose="02050604050505020204" pitchFamily="18" charset="0"/>
              </a:rPr>
            </a:br>
            <a:r>
              <a:rPr lang="en-US" sz="1800" dirty="0">
                <a:solidFill>
                  <a:srgbClr val="FF0000"/>
                </a:solidFill>
                <a:latin typeface="Bookman Old Style" panose="02050604050505020204" pitchFamily="18" charset="0"/>
              </a:rPr>
              <a:t>A. Turing Machine</a:t>
            </a:r>
            <a:r>
              <a:rPr lang="en-US" sz="1800" dirty="0">
                <a:latin typeface="Bookman Old Style" panose="02050604050505020204" pitchFamily="18" charset="0"/>
              </a:rPr>
              <a:t/>
            </a:r>
            <a:br>
              <a:rPr lang="en-US" sz="1800" dirty="0">
                <a:latin typeface="Bookman Old Style" panose="02050604050505020204" pitchFamily="18" charset="0"/>
              </a:rPr>
            </a:br>
            <a:r>
              <a:rPr lang="en-US" sz="1800" dirty="0">
                <a:latin typeface="Bookman Old Style" panose="02050604050505020204" pitchFamily="18" charset="0"/>
              </a:rPr>
              <a:t>B. PDA</a:t>
            </a:r>
            <a:br>
              <a:rPr lang="en-US" sz="1800" dirty="0">
                <a:latin typeface="Bookman Old Style" panose="02050604050505020204" pitchFamily="18" charset="0"/>
              </a:rPr>
            </a:br>
            <a:r>
              <a:rPr lang="en-US" sz="1800" dirty="0">
                <a:latin typeface="Bookman Old Style" panose="02050604050505020204" pitchFamily="18" charset="0"/>
              </a:rPr>
              <a:t>C. LBA</a:t>
            </a:r>
            <a:br>
              <a:rPr lang="en-US" sz="1800" dirty="0">
                <a:latin typeface="Bookman Old Style" panose="02050604050505020204" pitchFamily="18" charset="0"/>
              </a:rPr>
            </a:br>
            <a:r>
              <a:rPr lang="en-US" sz="1800" dirty="0">
                <a:latin typeface="Bookman Old Style" panose="02050604050505020204" pitchFamily="18" charset="0"/>
              </a:rPr>
              <a:t>D. DFA</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104578997"/>
      </p:ext>
    </p:extLst>
  </p:cSld>
  <p:clrMapOvr>
    <a:masterClrMapping/>
  </p:clrMapOvr>
  <p:transition spd="med">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947" t="3539" r="10099" b="3920"/>
          <a:stretch/>
        </p:blipFill>
        <p:spPr>
          <a:xfrm rot="5400000">
            <a:off x="1343061" y="-485809"/>
            <a:ext cx="6457878" cy="9144000"/>
          </a:xfrm>
          <a:prstGeom prst="rect">
            <a:avLst/>
          </a:prstGeom>
        </p:spPr>
      </p:pic>
      <p:sp>
        <p:nvSpPr>
          <p:cNvPr id="3" name="Footer Placeholder 2"/>
          <p:cNvSpPr>
            <a:spLocks noGrp="1"/>
          </p:cNvSpPr>
          <p:nvPr>
            <p:ph type="ftr" sz="quarter" idx="11"/>
          </p:nvPr>
        </p:nvSpPr>
        <p:spPr/>
        <p:txBody>
          <a:bodyPr/>
          <a:lstStyle/>
          <a:p>
            <a:pPr>
              <a:defRPr/>
            </a:pPr>
            <a:r>
              <a:rPr lang="en-US" smtClean="0"/>
              <a:t>Dr. Sandeep Rathor</a:t>
            </a:r>
            <a:endParaRPr lang="en-US"/>
          </a:p>
        </p:txBody>
      </p:sp>
      <p:sp>
        <p:nvSpPr>
          <p:cNvPr id="4" name="Date Placeholder 3"/>
          <p:cNvSpPr>
            <a:spLocks noGrp="1"/>
          </p:cNvSpPr>
          <p:nvPr>
            <p:ph type="dt" sz="half" idx="10"/>
          </p:nvPr>
        </p:nvSpPr>
        <p:spPr/>
        <p:txBody>
          <a:bodyPr/>
          <a:lstStyle/>
          <a:p>
            <a:pPr>
              <a:defRPr/>
            </a:pPr>
            <a:fld id="{3A71CC92-470B-4D3F-A88F-95EB13EBF987}" type="datetime1">
              <a:rPr lang="en-US" smtClean="0"/>
              <a:t>10/3/2021</a:t>
            </a:fld>
            <a:endParaRPr lang="en-US"/>
          </a:p>
        </p:txBody>
      </p:sp>
    </p:spTree>
    <p:extLst>
      <p:ext uri="{BB962C8B-B14F-4D97-AF65-F5344CB8AC3E}">
        <p14:creationId xmlns:p14="http://schemas.microsoft.com/office/powerpoint/2010/main" val="147465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A6DC0AA-6F0D-48DF-B3A9-F3C1CE263304}" type="slidenum">
              <a:rPr lang="en-US" altLang="en-US" sz="1400">
                <a:solidFill>
                  <a:schemeClr val="tx1"/>
                </a:solidFill>
                <a:latin typeface="Times New Roman" panose="02020603050405020304" pitchFamily="18" charset="0"/>
              </a:rPr>
              <a:pPr/>
              <a:t>14</a:t>
            </a:fld>
            <a:endParaRPr lang="en-US" altLang="en-US" sz="1400">
              <a:solidFill>
                <a:schemeClr val="tx1"/>
              </a:solidFill>
              <a:latin typeface="Times New Roman" panose="02020603050405020304" pitchFamily="18" charset="0"/>
            </a:endParaRPr>
          </a:p>
        </p:txBody>
      </p:sp>
      <p:sp>
        <p:nvSpPr>
          <p:cNvPr id="8208" name="Text Box 2"/>
          <p:cNvSpPr txBox="1">
            <a:spLocks noChangeArrowheads="1"/>
          </p:cNvSpPr>
          <p:nvPr/>
        </p:nvSpPr>
        <p:spPr bwMode="auto">
          <a:xfrm>
            <a:off x="0" y="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Example:</a:t>
            </a:r>
          </a:p>
        </p:txBody>
      </p:sp>
      <p:sp>
        <p:nvSpPr>
          <p:cNvPr id="8209" name="Oval 30"/>
          <p:cNvSpPr>
            <a:spLocks noChangeArrowheads="1"/>
          </p:cNvSpPr>
          <p:nvPr/>
        </p:nvSpPr>
        <p:spPr bwMode="auto">
          <a:xfrm>
            <a:off x="1066800" y="54102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8210" name="Oval 31"/>
          <p:cNvSpPr>
            <a:spLocks noChangeArrowheads="1"/>
          </p:cNvSpPr>
          <p:nvPr/>
        </p:nvSpPr>
        <p:spPr bwMode="auto">
          <a:xfrm>
            <a:off x="4267200" y="54102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8211" name="Line 32"/>
          <p:cNvSpPr>
            <a:spLocks noChangeShapeType="1"/>
          </p:cNvSpPr>
          <p:nvPr/>
        </p:nvSpPr>
        <p:spPr bwMode="auto">
          <a:xfrm>
            <a:off x="1905000" y="5791200"/>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8194" name="Object 33"/>
          <p:cNvGraphicFramePr>
            <a:graphicFrameLocks noChangeAspect="1"/>
          </p:cNvGraphicFramePr>
          <p:nvPr/>
        </p:nvGraphicFramePr>
        <p:xfrm>
          <a:off x="1325563" y="5491163"/>
          <a:ext cx="381000" cy="520700"/>
        </p:xfrm>
        <a:graphic>
          <a:graphicData uri="http://schemas.openxmlformats.org/presentationml/2006/ole">
            <mc:AlternateContent xmlns:mc="http://schemas.openxmlformats.org/markup-compatibility/2006">
              <mc:Choice xmlns:v="urn:schemas-microsoft-com:vml" Requires="v">
                <p:oleObj spid="_x0000_s120491" name="Equation" r:id="rId3" imgW="380835" imgH="520474" progId="Equation.3">
                  <p:embed/>
                </p:oleObj>
              </mc:Choice>
              <mc:Fallback>
                <p:oleObj name="Equation" r:id="rId3" imgW="380835" imgH="520474"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5491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4"/>
          <p:cNvGraphicFramePr>
            <a:graphicFrameLocks noChangeAspect="1"/>
          </p:cNvGraphicFramePr>
          <p:nvPr/>
        </p:nvGraphicFramePr>
        <p:xfrm>
          <a:off x="4495800" y="5486400"/>
          <a:ext cx="442913" cy="520700"/>
        </p:xfrm>
        <a:graphic>
          <a:graphicData uri="http://schemas.openxmlformats.org/presentationml/2006/ole">
            <mc:AlternateContent xmlns:mc="http://schemas.openxmlformats.org/markup-compatibility/2006">
              <mc:Choice xmlns:v="urn:schemas-microsoft-com:vml" Requires="v">
                <p:oleObj spid="_x0000_s120492" name="Equation" r:id="rId5" imgW="444307" imgH="520474" progId="Equation.3">
                  <p:embed/>
                </p:oleObj>
              </mc:Choice>
              <mc:Fallback>
                <p:oleObj name="Equation" r:id="rId5" imgW="444307" imgH="520474"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5486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35"/>
          <p:cNvGraphicFramePr>
            <a:graphicFrameLocks noChangeAspect="1"/>
          </p:cNvGraphicFramePr>
          <p:nvPr/>
        </p:nvGraphicFramePr>
        <p:xfrm>
          <a:off x="2286000" y="5334000"/>
          <a:ext cx="1587500" cy="469900"/>
        </p:xfrm>
        <a:graphic>
          <a:graphicData uri="http://schemas.openxmlformats.org/presentationml/2006/ole">
            <mc:AlternateContent xmlns:mc="http://schemas.openxmlformats.org/markup-compatibility/2006">
              <mc:Choice xmlns:v="urn:schemas-microsoft-com:vml" Requires="v">
                <p:oleObj spid="_x0000_s120493" name="Equation" r:id="rId7" imgW="1587500" imgH="469900" progId="Equation.3">
                  <p:embed/>
                </p:oleObj>
              </mc:Choice>
              <mc:Fallback>
                <p:oleObj name="Equation" r:id="rId7" imgW="1587500" imgH="4699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3340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Line 64"/>
          <p:cNvSpPr>
            <a:spLocks noChangeShapeType="1"/>
          </p:cNvSpPr>
          <p:nvPr/>
        </p:nvSpPr>
        <p:spPr bwMode="auto">
          <a:xfrm>
            <a:off x="381000" y="14478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3" name="Line 65"/>
          <p:cNvSpPr>
            <a:spLocks noChangeShapeType="1"/>
          </p:cNvSpPr>
          <p:nvPr/>
        </p:nvSpPr>
        <p:spPr bwMode="auto">
          <a:xfrm>
            <a:off x="381000" y="2133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4" name="Line 66"/>
          <p:cNvSpPr>
            <a:spLocks noChangeShapeType="1"/>
          </p:cNvSpPr>
          <p:nvPr/>
        </p:nvSpPr>
        <p:spPr bwMode="auto">
          <a:xfrm>
            <a:off x="17526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15" name="Line 67"/>
          <p:cNvSpPr>
            <a:spLocks noChangeShapeType="1"/>
          </p:cNvSpPr>
          <p:nvPr/>
        </p:nvSpPr>
        <p:spPr bwMode="auto">
          <a:xfrm>
            <a:off x="23622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16" name="Line 68"/>
          <p:cNvSpPr>
            <a:spLocks noChangeShapeType="1"/>
          </p:cNvSpPr>
          <p:nvPr/>
        </p:nvSpPr>
        <p:spPr bwMode="auto">
          <a:xfrm>
            <a:off x="29718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17" name="Line 69"/>
          <p:cNvSpPr>
            <a:spLocks noChangeShapeType="1"/>
          </p:cNvSpPr>
          <p:nvPr/>
        </p:nvSpPr>
        <p:spPr bwMode="auto">
          <a:xfrm>
            <a:off x="35814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18" name="Line 70"/>
          <p:cNvSpPr>
            <a:spLocks noChangeShapeType="1"/>
          </p:cNvSpPr>
          <p:nvPr/>
        </p:nvSpPr>
        <p:spPr bwMode="auto">
          <a:xfrm>
            <a:off x="41910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19" name="Line 71"/>
          <p:cNvSpPr>
            <a:spLocks noChangeShapeType="1"/>
          </p:cNvSpPr>
          <p:nvPr/>
        </p:nvSpPr>
        <p:spPr bwMode="auto">
          <a:xfrm>
            <a:off x="48006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20" name="Line 72"/>
          <p:cNvSpPr>
            <a:spLocks noChangeShapeType="1"/>
          </p:cNvSpPr>
          <p:nvPr/>
        </p:nvSpPr>
        <p:spPr bwMode="auto">
          <a:xfrm>
            <a:off x="54102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21" name="Line 73"/>
          <p:cNvSpPr>
            <a:spLocks noChangeShapeType="1"/>
          </p:cNvSpPr>
          <p:nvPr/>
        </p:nvSpPr>
        <p:spPr bwMode="auto">
          <a:xfrm>
            <a:off x="60198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22" name="Line 74"/>
          <p:cNvSpPr>
            <a:spLocks noChangeShapeType="1"/>
          </p:cNvSpPr>
          <p:nvPr/>
        </p:nvSpPr>
        <p:spPr bwMode="auto">
          <a:xfrm>
            <a:off x="66294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23" name="Line 75"/>
          <p:cNvSpPr>
            <a:spLocks noChangeShapeType="1"/>
          </p:cNvSpPr>
          <p:nvPr/>
        </p:nvSpPr>
        <p:spPr bwMode="auto">
          <a:xfrm>
            <a:off x="72390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224" name="Text Box 76"/>
          <p:cNvSpPr txBox="1">
            <a:spLocks noChangeArrowheads="1"/>
          </p:cNvSpPr>
          <p:nvPr/>
        </p:nvSpPr>
        <p:spPr bwMode="auto">
          <a:xfrm>
            <a:off x="7772400" y="1371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8225" name="Text Box 77"/>
          <p:cNvSpPr txBox="1">
            <a:spLocks noChangeArrowheads="1"/>
          </p:cNvSpPr>
          <p:nvPr/>
        </p:nvSpPr>
        <p:spPr bwMode="auto">
          <a:xfrm>
            <a:off x="685800" y="1371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8226" name="Line 78"/>
          <p:cNvSpPr>
            <a:spLocks noChangeShapeType="1"/>
          </p:cNvSpPr>
          <p:nvPr/>
        </p:nvSpPr>
        <p:spPr bwMode="auto">
          <a:xfrm flipV="1">
            <a:off x="4495800" y="21336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8202" name="Object 87"/>
          <p:cNvGraphicFramePr>
            <a:graphicFrameLocks noChangeAspect="1"/>
          </p:cNvGraphicFramePr>
          <p:nvPr/>
        </p:nvGraphicFramePr>
        <p:xfrm>
          <a:off x="3124200" y="1676400"/>
          <a:ext cx="265113" cy="279400"/>
        </p:xfrm>
        <a:graphic>
          <a:graphicData uri="http://schemas.openxmlformats.org/presentationml/2006/ole">
            <mc:AlternateContent xmlns:mc="http://schemas.openxmlformats.org/markup-compatibility/2006">
              <mc:Choice xmlns:v="urn:schemas-microsoft-com:vml" Requires="v">
                <p:oleObj spid="_x0000_s120494" name="Equation" r:id="rId9" imgW="266584" imgH="279279" progId="Equation.3">
                  <p:embed/>
                </p:oleObj>
              </mc:Choice>
              <mc:Fallback>
                <p:oleObj name="Equation" r:id="rId9" imgW="266584" imgH="279279" progId="Equation.3">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88"/>
          <p:cNvGraphicFramePr>
            <a:graphicFrameLocks noChangeAspect="1"/>
          </p:cNvGraphicFramePr>
          <p:nvPr/>
        </p:nvGraphicFramePr>
        <p:xfrm>
          <a:off x="3810000" y="1600200"/>
          <a:ext cx="252413" cy="392113"/>
        </p:xfrm>
        <a:graphic>
          <a:graphicData uri="http://schemas.openxmlformats.org/presentationml/2006/ole">
            <mc:AlternateContent xmlns:mc="http://schemas.openxmlformats.org/markup-compatibility/2006">
              <mc:Choice xmlns:v="urn:schemas-microsoft-com:vml" Requires="v">
                <p:oleObj spid="_x0000_s120495" name="Equation" r:id="rId11" imgW="253890" imgH="393529" progId="Equation.3">
                  <p:embed/>
                </p:oleObj>
              </mc:Choice>
              <mc:Fallback>
                <p:oleObj name="Equation" r:id="rId11" imgW="253890" imgH="393529" progId="Equation.3">
                  <p:embed/>
                  <p:pic>
                    <p:nvPicPr>
                      <p:cNvPr id="0" name="Object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600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89"/>
          <p:cNvGraphicFramePr>
            <a:graphicFrameLocks noChangeAspect="1"/>
          </p:cNvGraphicFramePr>
          <p:nvPr/>
        </p:nvGraphicFramePr>
        <p:xfrm>
          <a:off x="4953000" y="1676400"/>
          <a:ext cx="239713" cy="279400"/>
        </p:xfrm>
        <a:graphic>
          <a:graphicData uri="http://schemas.openxmlformats.org/presentationml/2006/ole">
            <mc:AlternateContent xmlns:mc="http://schemas.openxmlformats.org/markup-compatibility/2006">
              <mc:Choice xmlns:v="urn:schemas-microsoft-com:vml" Requires="v">
                <p:oleObj spid="_x0000_s120496" name="Equation" r:id="rId13" imgW="241195" imgH="279279" progId="Equation.3">
                  <p:embed/>
                </p:oleObj>
              </mc:Choice>
              <mc:Fallback>
                <p:oleObj name="Equation" r:id="rId13" imgW="241195" imgH="279279" progId="Equation.3">
                  <p:embed/>
                  <p:pic>
                    <p:nvPicPr>
                      <p:cNvPr id="0" name="Object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676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5" name="Object 90"/>
          <p:cNvGraphicFramePr>
            <a:graphicFrameLocks noChangeAspect="1"/>
          </p:cNvGraphicFramePr>
          <p:nvPr/>
        </p:nvGraphicFramePr>
        <p:xfrm>
          <a:off x="4419600" y="1676400"/>
          <a:ext cx="265113" cy="279400"/>
        </p:xfrm>
        <a:graphic>
          <a:graphicData uri="http://schemas.openxmlformats.org/presentationml/2006/ole">
            <mc:AlternateContent xmlns:mc="http://schemas.openxmlformats.org/markup-compatibility/2006">
              <mc:Choice xmlns:v="urn:schemas-microsoft-com:vml" Requires="v">
                <p:oleObj spid="_x0000_s120497" name="Equation" r:id="rId15" imgW="266584" imgH="279279" progId="Equation.3">
                  <p:embed/>
                </p:oleObj>
              </mc:Choice>
              <mc:Fallback>
                <p:oleObj name="Equation" r:id="rId15" imgW="266584" imgH="279279" progId="Equation.3">
                  <p:embed/>
                  <p:pic>
                    <p:nvPicPr>
                      <p:cNvPr id="0" name="Object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7" name="Text Box 125"/>
          <p:cNvSpPr txBox="1">
            <a:spLocks noChangeArrowheads="1"/>
          </p:cNvSpPr>
          <p:nvPr/>
        </p:nvSpPr>
        <p:spPr bwMode="auto">
          <a:xfrm>
            <a:off x="3886200" y="6858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graphicFrame>
        <p:nvGraphicFramePr>
          <p:cNvPr id="8206" name="Object 126"/>
          <p:cNvGraphicFramePr>
            <a:graphicFrameLocks noChangeAspect="1"/>
          </p:cNvGraphicFramePr>
          <p:nvPr/>
        </p:nvGraphicFramePr>
        <p:xfrm>
          <a:off x="4267200" y="2590800"/>
          <a:ext cx="381000" cy="520700"/>
        </p:xfrm>
        <a:graphic>
          <a:graphicData uri="http://schemas.openxmlformats.org/presentationml/2006/ole">
            <mc:AlternateContent xmlns:mc="http://schemas.openxmlformats.org/markup-compatibility/2006">
              <mc:Choice xmlns:v="urn:schemas-microsoft-com:vml" Requires="v">
                <p:oleObj spid="_x0000_s120498" name="Equation" r:id="rId16" imgW="380835" imgH="520474" progId="Equation.3">
                  <p:embed/>
                </p:oleObj>
              </mc:Choice>
              <mc:Fallback>
                <p:oleObj name="Equation" r:id="rId16" imgW="380835" imgH="520474" progId="Equation.3">
                  <p:embed/>
                  <p:pic>
                    <p:nvPicPr>
                      <p:cNvPr id="0" name="Object 1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2590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8" name="Text Box 127"/>
          <p:cNvSpPr txBox="1">
            <a:spLocks noChangeArrowheads="1"/>
          </p:cNvSpPr>
          <p:nvPr/>
        </p:nvSpPr>
        <p:spPr bwMode="auto">
          <a:xfrm>
            <a:off x="3200400" y="312420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current state</a:t>
            </a:r>
          </a:p>
        </p:txBody>
      </p:sp>
      <p:sp>
        <p:nvSpPr>
          <p:cNvPr id="8229"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FEF2C2B-71DF-44C7-99EE-50BC850B240C}"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230"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9" name="TextBox 38"/>
          <p:cNvSpPr txBox="1"/>
          <p:nvPr/>
        </p:nvSpPr>
        <p:spPr>
          <a:xfrm>
            <a:off x="5479893" y="1485037"/>
            <a:ext cx="557212" cy="584775"/>
          </a:xfrm>
          <a:prstGeom prst="rect">
            <a:avLst/>
          </a:prstGeom>
          <a:noFill/>
        </p:spPr>
        <p:txBody>
          <a:bodyPr wrap="square" rtlCol="0">
            <a:spAutoFit/>
          </a:bodyPr>
          <a:lstStyle/>
          <a:p>
            <a:r>
              <a:rPr lang="en-IN" dirty="0" smtClean="0"/>
              <a:t>B</a:t>
            </a:r>
            <a:endParaRPr lang="en-IN" dirty="0"/>
          </a:p>
        </p:txBody>
      </p:sp>
      <p:sp>
        <p:nvSpPr>
          <p:cNvPr id="40" name="TextBox 39"/>
          <p:cNvSpPr txBox="1"/>
          <p:nvPr/>
        </p:nvSpPr>
        <p:spPr>
          <a:xfrm>
            <a:off x="6106797" y="1498166"/>
            <a:ext cx="557212" cy="584775"/>
          </a:xfrm>
          <a:prstGeom prst="rect">
            <a:avLst/>
          </a:prstGeom>
          <a:noFill/>
        </p:spPr>
        <p:txBody>
          <a:bodyPr wrap="square" rtlCol="0">
            <a:spAutoFit/>
          </a:bodyPr>
          <a:lstStyle/>
          <a:p>
            <a:r>
              <a:rPr lang="en-IN" dirty="0" smtClean="0"/>
              <a:t>B</a:t>
            </a:r>
            <a:endParaRPr lang="en-IN" dirty="0"/>
          </a:p>
        </p:txBody>
      </p:sp>
      <p:sp>
        <p:nvSpPr>
          <p:cNvPr id="41" name="TextBox 40"/>
          <p:cNvSpPr txBox="1"/>
          <p:nvPr/>
        </p:nvSpPr>
        <p:spPr>
          <a:xfrm>
            <a:off x="6730206" y="1516931"/>
            <a:ext cx="557212" cy="584775"/>
          </a:xfrm>
          <a:prstGeom prst="rect">
            <a:avLst/>
          </a:prstGeom>
          <a:noFill/>
        </p:spPr>
        <p:txBody>
          <a:bodyPr wrap="square" rtlCol="0">
            <a:spAutoFit/>
          </a:bodyPr>
          <a:lstStyle/>
          <a:p>
            <a:r>
              <a:rPr lang="en-IN" dirty="0" smtClean="0"/>
              <a:t>B</a:t>
            </a:r>
            <a:endParaRPr lang="en-IN" dirty="0"/>
          </a:p>
        </p:txBody>
      </p:sp>
      <p:sp>
        <p:nvSpPr>
          <p:cNvPr id="42" name="TextBox 41"/>
          <p:cNvSpPr txBox="1"/>
          <p:nvPr/>
        </p:nvSpPr>
        <p:spPr>
          <a:xfrm>
            <a:off x="2489200" y="1524001"/>
            <a:ext cx="557212" cy="584775"/>
          </a:xfrm>
          <a:prstGeom prst="rect">
            <a:avLst/>
          </a:prstGeom>
          <a:noFill/>
        </p:spPr>
        <p:txBody>
          <a:bodyPr wrap="square" rtlCol="0">
            <a:spAutoFit/>
          </a:bodyPr>
          <a:lstStyle/>
          <a:p>
            <a:r>
              <a:rPr lang="en-IN" dirty="0" smtClean="0"/>
              <a:t>B</a:t>
            </a:r>
            <a:endParaRPr lang="en-IN" dirty="0"/>
          </a:p>
        </p:txBody>
      </p:sp>
      <p:sp>
        <p:nvSpPr>
          <p:cNvPr id="43" name="TextBox 42"/>
          <p:cNvSpPr txBox="1"/>
          <p:nvPr/>
        </p:nvSpPr>
        <p:spPr>
          <a:xfrm>
            <a:off x="1896905" y="1516931"/>
            <a:ext cx="557212" cy="584775"/>
          </a:xfrm>
          <a:prstGeom prst="rect">
            <a:avLst/>
          </a:prstGeom>
          <a:noFill/>
        </p:spPr>
        <p:txBody>
          <a:bodyPr wrap="square" rtlCol="0">
            <a:spAutoFit/>
          </a:bodyPr>
          <a:lstStyle/>
          <a:p>
            <a:r>
              <a:rPr lang="en-IN" dirty="0" smtClean="0"/>
              <a:t>B</a:t>
            </a:r>
            <a:endParaRPr lang="en-IN"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77D14B6-64F8-4973-93D8-6F5C3D79D5C2}" type="datetime1">
              <a:rPr lang="en-US" smtClean="0"/>
              <a:t>10/3/2021</a:t>
            </a:fld>
            <a:endParaRPr lang="en-US" dirty="0"/>
          </a:p>
        </p:txBody>
      </p:sp>
      <p:sp>
        <p:nvSpPr>
          <p:cNvPr id="3" name="Slide Number Placeholder 2"/>
          <p:cNvSpPr>
            <a:spLocks noGrp="1"/>
          </p:cNvSpPr>
          <p:nvPr>
            <p:ph type="sldNum" sz="quarter" idx="11"/>
          </p:nvPr>
        </p:nvSpPr>
        <p:spPr/>
        <p:txBody>
          <a:bodyPr/>
          <a:lstStyle/>
          <a:p>
            <a:fld id="{F4A1E252-7EFC-4AE8-8194-222BB5ECEB55}" type="slidenum">
              <a:rPr lang="en-US" altLang="en-US" smtClean="0"/>
              <a:pPr/>
              <a:t>140</a:t>
            </a:fld>
            <a:endParaRPr lang="en-US" altLang="en-US"/>
          </a:p>
        </p:txBody>
      </p:sp>
      <p:sp>
        <p:nvSpPr>
          <p:cNvPr id="4" name="Content Placeholder 6"/>
          <p:cNvSpPr txBox="1">
            <a:spLocks/>
          </p:cNvSpPr>
          <p:nvPr/>
        </p:nvSpPr>
        <p:spPr>
          <a:xfrm>
            <a:off x="1115616" y="2420888"/>
            <a:ext cx="6768752" cy="1646605"/>
          </a:xfrm>
          <a:prstGeom prst="rect">
            <a:avLst/>
          </a:prstGeom>
          <a:noFill/>
        </p:spPr>
        <p:txBody>
          <a:bodyPr wrap="square" rtlCol="0">
            <a:spAutoFit/>
          </a:bodyPr>
          <a:lstStyle>
            <a:lvl1pPr marL="342900" indent="-342900" algn="l" rtl="0" eaLnBrk="0" fontAlgn="base" hangingPunct="0">
              <a:spcBef>
                <a:spcPct val="20000"/>
              </a:spcBef>
              <a:spcAft>
                <a:spcPct val="0"/>
              </a:spcAft>
              <a:buChar char="•"/>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IN" sz="10100" smtClean="0">
                <a:solidFill>
                  <a:srgbClr val="C00000"/>
                </a:solidFill>
                <a:latin typeface="Script MT Bold" panose="03040602040607080904" pitchFamily="66" charset="0"/>
              </a:rPr>
              <a:t>Thank You</a:t>
            </a:r>
            <a:endParaRPr lang="en-IN" sz="10100" dirty="0">
              <a:solidFill>
                <a:srgbClr val="C00000"/>
              </a:solidFill>
              <a:latin typeface="Script MT Bold" panose="03040602040607080904" pitchFamily="66" charset="0"/>
            </a:endParaRPr>
          </a:p>
        </p:txBody>
      </p:sp>
    </p:spTree>
    <p:extLst>
      <p:ext uri="{BB962C8B-B14F-4D97-AF65-F5344CB8AC3E}">
        <p14:creationId xmlns:p14="http://schemas.microsoft.com/office/powerpoint/2010/main" val="68673181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6C11936-8D25-4C9F-8B4E-D3EB656F8829}" type="slidenum">
              <a:rPr lang="en-US" altLang="en-US" sz="1400">
                <a:solidFill>
                  <a:schemeClr val="tx1"/>
                </a:solidFill>
                <a:latin typeface="Times New Roman" panose="02020603050405020304" pitchFamily="18" charset="0"/>
              </a:rPr>
              <a:pPr/>
              <a:t>15</a:t>
            </a:fld>
            <a:endParaRPr lang="en-US" altLang="en-US" sz="1400">
              <a:solidFill>
                <a:schemeClr val="tx1"/>
              </a:solidFill>
              <a:latin typeface="Times New Roman" panose="02020603050405020304" pitchFamily="18" charset="0"/>
            </a:endParaRPr>
          </a:p>
        </p:txBody>
      </p:sp>
      <p:sp>
        <p:nvSpPr>
          <p:cNvPr id="9242" name="Line 8"/>
          <p:cNvSpPr>
            <a:spLocks noChangeShapeType="1"/>
          </p:cNvSpPr>
          <p:nvPr/>
        </p:nvSpPr>
        <p:spPr bwMode="auto">
          <a:xfrm>
            <a:off x="381000" y="914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9243" name="Line 9"/>
          <p:cNvSpPr>
            <a:spLocks noChangeShapeType="1"/>
          </p:cNvSpPr>
          <p:nvPr/>
        </p:nvSpPr>
        <p:spPr bwMode="auto">
          <a:xfrm>
            <a:off x="381000" y="1600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9244" name="Line 10"/>
          <p:cNvSpPr>
            <a:spLocks noChangeShapeType="1"/>
          </p:cNvSpPr>
          <p:nvPr/>
        </p:nvSpPr>
        <p:spPr bwMode="auto">
          <a:xfrm>
            <a:off x="17526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45" name="Line 11"/>
          <p:cNvSpPr>
            <a:spLocks noChangeShapeType="1"/>
          </p:cNvSpPr>
          <p:nvPr/>
        </p:nvSpPr>
        <p:spPr bwMode="auto">
          <a:xfrm>
            <a:off x="23622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46" name="Line 12"/>
          <p:cNvSpPr>
            <a:spLocks noChangeShapeType="1"/>
          </p:cNvSpPr>
          <p:nvPr/>
        </p:nvSpPr>
        <p:spPr bwMode="auto">
          <a:xfrm>
            <a:off x="29718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47" name="Line 13"/>
          <p:cNvSpPr>
            <a:spLocks noChangeShapeType="1"/>
          </p:cNvSpPr>
          <p:nvPr/>
        </p:nvSpPr>
        <p:spPr bwMode="auto">
          <a:xfrm>
            <a:off x="35814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48" name="Line 14"/>
          <p:cNvSpPr>
            <a:spLocks noChangeShapeType="1"/>
          </p:cNvSpPr>
          <p:nvPr/>
        </p:nvSpPr>
        <p:spPr bwMode="auto">
          <a:xfrm>
            <a:off x="41910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49" name="Line 15"/>
          <p:cNvSpPr>
            <a:spLocks noChangeShapeType="1"/>
          </p:cNvSpPr>
          <p:nvPr/>
        </p:nvSpPr>
        <p:spPr bwMode="auto">
          <a:xfrm>
            <a:off x="48006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50" name="Line 16"/>
          <p:cNvSpPr>
            <a:spLocks noChangeShapeType="1"/>
          </p:cNvSpPr>
          <p:nvPr/>
        </p:nvSpPr>
        <p:spPr bwMode="auto">
          <a:xfrm>
            <a:off x="54102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51" name="Line 17"/>
          <p:cNvSpPr>
            <a:spLocks noChangeShapeType="1"/>
          </p:cNvSpPr>
          <p:nvPr/>
        </p:nvSpPr>
        <p:spPr bwMode="auto">
          <a:xfrm>
            <a:off x="60198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52" name="Line 18"/>
          <p:cNvSpPr>
            <a:spLocks noChangeShapeType="1"/>
          </p:cNvSpPr>
          <p:nvPr/>
        </p:nvSpPr>
        <p:spPr bwMode="auto">
          <a:xfrm>
            <a:off x="66294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53" name="Line 19"/>
          <p:cNvSpPr>
            <a:spLocks noChangeShapeType="1"/>
          </p:cNvSpPr>
          <p:nvPr/>
        </p:nvSpPr>
        <p:spPr bwMode="auto">
          <a:xfrm>
            <a:off x="72390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54" name="Text Box 20"/>
          <p:cNvSpPr txBox="1">
            <a:spLocks noChangeArrowheads="1"/>
          </p:cNvSpPr>
          <p:nvPr/>
        </p:nvSpPr>
        <p:spPr bwMode="auto">
          <a:xfrm>
            <a:off x="7772400" y="838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9255" name="Text Box 21"/>
          <p:cNvSpPr txBox="1">
            <a:spLocks noChangeArrowheads="1"/>
          </p:cNvSpPr>
          <p:nvPr/>
        </p:nvSpPr>
        <p:spPr bwMode="auto">
          <a:xfrm>
            <a:off x="685800" y="838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9256" name="Line 22"/>
          <p:cNvSpPr>
            <a:spLocks noChangeShapeType="1"/>
          </p:cNvSpPr>
          <p:nvPr/>
        </p:nvSpPr>
        <p:spPr bwMode="auto">
          <a:xfrm flipV="1">
            <a:off x="4572000" y="1600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9218" name="Object 23"/>
          <p:cNvGraphicFramePr>
            <a:graphicFrameLocks noChangeAspect="1"/>
          </p:cNvGraphicFramePr>
          <p:nvPr/>
        </p:nvGraphicFramePr>
        <p:xfrm>
          <a:off x="1955800" y="1073150"/>
          <a:ext cx="252413" cy="368300"/>
        </p:xfrm>
        <a:graphic>
          <a:graphicData uri="http://schemas.openxmlformats.org/presentationml/2006/ole">
            <mc:AlternateContent xmlns:mc="http://schemas.openxmlformats.org/markup-compatibility/2006">
              <mc:Choice xmlns:v="urn:schemas-microsoft-com:vml" Requires="v">
                <p:oleObj spid="_x0000_s166363" name="Equation" r:id="rId3" imgW="253890" imgH="368140" progId="Equation.3">
                  <p:embed/>
                </p:oleObj>
              </mc:Choice>
              <mc:Fallback>
                <p:oleObj name="Equation" r:id="rId3" imgW="253890" imgH="36814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24"/>
          <p:cNvGraphicFramePr>
            <a:graphicFrameLocks noChangeAspect="1"/>
          </p:cNvGraphicFramePr>
          <p:nvPr/>
        </p:nvGraphicFramePr>
        <p:xfrm>
          <a:off x="2565400" y="1073150"/>
          <a:ext cx="252413" cy="368300"/>
        </p:xfrm>
        <a:graphic>
          <a:graphicData uri="http://schemas.openxmlformats.org/presentationml/2006/ole">
            <mc:AlternateContent xmlns:mc="http://schemas.openxmlformats.org/markup-compatibility/2006">
              <mc:Choice xmlns:v="urn:schemas-microsoft-com:vml" Requires="v">
                <p:oleObj spid="_x0000_s166364" name="Equation" r:id="rId5" imgW="253890" imgH="368140" progId="Equation.3">
                  <p:embed/>
                </p:oleObj>
              </mc:Choice>
              <mc:Fallback>
                <p:oleObj name="Equation" r:id="rId5" imgW="253890" imgH="36814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25"/>
          <p:cNvGraphicFramePr>
            <a:graphicFrameLocks noChangeAspect="1"/>
          </p:cNvGraphicFramePr>
          <p:nvPr/>
        </p:nvGraphicFramePr>
        <p:xfrm>
          <a:off x="6146800" y="1073150"/>
          <a:ext cx="252413" cy="368300"/>
        </p:xfrm>
        <a:graphic>
          <a:graphicData uri="http://schemas.openxmlformats.org/presentationml/2006/ole">
            <mc:AlternateContent xmlns:mc="http://schemas.openxmlformats.org/markup-compatibility/2006">
              <mc:Choice xmlns:v="urn:schemas-microsoft-com:vml" Requires="v">
                <p:oleObj spid="_x0000_s166365" name="Equation" r:id="rId6" imgW="253890" imgH="368140" progId="Equation.3">
                  <p:embed/>
                </p:oleObj>
              </mc:Choice>
              <mc:Fallback>
                <p:oleObj name="Equation" r:id="rId6" imgW="253890" imgH="36814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26"/>
          <p:cNvGraphicFramePr>
            <a:graphicFrameLocks noChangeAspect="1"/>
          </p:cNvGraphicFramePr>
          <p:nvPr/>
        </p:nvGraphicFramePr>
        <p:xfrm>
          <a:off x="6756400" y="1073150"/>
          <a:ext cx="252413" cy="368300"/>
        </p:xfrm>
        <a:graphic>
          <a:graphicData uri="http://schemas.openxmlformats.org/presentationml/2006/ole">
            <mc:AlternateContent xmlns:mc="http://schemas.openxmlformats.org/markup-compatibility/2006">
              <mc:Choice xmlns:v="urn:schemas-microsoft-com:vml" Requires="v">
                <p:oleObj spid="_x0000_s166366" name="Equation" r:id="rId7" imgW="253890" imgH="368140" progId="Equation.3">
                  <p:embed/>
                </p:oleObj>
              </mc:Choice>
              <mc:Fallback>
                <p:oleObj name="Equation" r:id="rId7" imgW="253890" imgH="3681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7"/>
          <p:cNvGraphicFramePr>
            <a:graphicFrameLocks noChangeAspect="1"/>
          </p:cNvGraphicFramePr>
          <p:nvPr/>
        </p:nvGraphicFramePr>
        <p:xfrm>
          <a:off x="5613400" y="1073150"/>
          <a:ext cx="252413" cy="368300"/>
        </p:xfrm>
        <a:graphic>
          <a:graphicData uri="http://schemas.openxmlformats.org/presentationml/2006/ole">
            <mc:AlternateContent xmlns:mc="http://schemas.openxmlformats.org/markup-compatibility/2006">
              <mc:Choice xmlns:v="urn:schemas-microsoft-com:vml" Requires="v">
                <p:oleObj spid="_x0000_s166367" name="Equation" r:id="rId8" imgW="253890" imgH="368140" progId="Equation.3">
                  <p:embed/>
                </p:oleObj>
              </mc:Choice>
              <mc:Fallback>
                <p:oleObj name="Equation" r:id="rId8" imgW="253890" imgH="3681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8"/>
          <p:cNvGraphicFramePr>
            <a:graphicFrameLocks noChangeAspect="1"/>
          </p:cNvGraphicFramePr>
          <p:nvPr/>
        </p:nvGraphicFramePr>
        <p:xfrm>
          <a:off x="3124200" y="1143000"/>
          <a:ext cx="265113" cy="279400"/>
        </p:xfrm>
        <a:graphic>
          <a:graphicData uri="http://schemas.openxmlformats.org/presentationml/2006/ole">
            <mc:AlternateContent xmlns:mc="http://schemas.openxmlformats.org/markup-compatibility/2006">
              <mc:Choice xmlns:v="urn:schemas-microsoft-com:vml" Requires="v">
                <p:oleObj spid="_x0000_s166368" name="Equation" r:id="rId9" imgW="266584" imgH="279279" progId="Equation.3">
                  <p:embed/>
                </p:oleObj>
              </mc:Choice>
              <mc:Fallback>
                <p:oleObj name="Equation" r:id="rId9" imgW="266584" imgH="279279"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29"/>
          <p:cNvGraphicFramePr>
            <a:graphicFrameLocks noChangeAspect="1"/>
          </p:cNvGraphicFramePr>
          <p:nvPr/>
        </p:nvGraphicFramePr>
        <p:xfrm>
          <a:off x="3810000" y="1066800"/>
          <a:ext cx="252413" cy="392113"/>
        </p:xfrm>
        <a:graphic>
          <a:graphicData uri="http://schemas.openxmlformats.org/presentationml/2006/ole">
            <mc:AlternateContent xmlns:mc="http://schemas.openxmlformats.org/markup-compatibility/2006">
              <mc:Choice xmlns:v="urn:schemas-microsoft-com:vml" Requires="v">
                <p:oleObj spid="_x0000_s166369" name="Equation" r:id="rId11" imgW="253890" imgH="393529" progId="Equation.3">
                  <p:embed/>
                </p:oleObj>
              </mc:Choice>
              <mc:Fallback>
                <p:oleObj name="Equation" r:id="rId11" imgW="253890" imgH="393529"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066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30"/>
          <p:cNvGraphicFramePr>
            <a:graphicFrameLocks noChangeAspect="1"/>
          </p:cNvGraphicFramePr>
          <p:nvPr/>
        </p:nvGraphicFramePr>
        <p:xfrm>
          <a:off x="4953000" y="1143000"/>
          <a:ext cx="239713" cy="279400"/>
        </p:xfrm>
        <a:graphic>
          <a:graphicData uri="http://schemas.openxmlformats.org/presentationml/2006/ole">
            <mc:AlternateContent xmlns:mc="http://schemas.openxmlformats.org/markup-compatibility/2006">
              <mc:Choice xmlns:v="urn:schemas-microsoft-com:vml" Requires="v">
                <p:oleObj spid="_x0000_s166370" name="Equation" r:id="rId13" imgW="241195" imgH="279279" progId="Equation.3">
                  <p:embed/>
                </p:oleObj>
              </mc:Choice>
              <mc:Fallback>
                <p:oleObj name="Equation" r:id="rId13" imgW="241195" imgH="279279"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143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31"/>
          <p:cNvGraphicFramePr>
            <a:graphicFrameLocks noChangeAspect="1"/>
          </p:cNvGraphicFramePr>
          <p:nvPr/>
        </p:nvGraphicFramePr>
        <p:xfrm>
          <a:off x="4419600" y="1143000"/>
          <a:ext cx="265113" cy="279400"/>
        </p:xfrm>
        <a:graphic>
          <a:graphicData uri="http://schemas.openxmlformats.org/presentationml/2006/ole">
            <mc:AlternateContent xmlns:mc="http://schemas.openxmlformats.org/markup-compatibility/2006">
              <mc:Choice xmlns:v="urn:schemas-microsoft-com:vml" Requires="v">
                <p:oleObj spid="_x0000_s166371" name="Equation" r:id="rId15" imgW="266584" imgH="279279" progId="Equation.3">
                  <p:embed/>
                </p:oleObj>
              </mc:Choice>
              <mc:Fallback>
                <p:oleObj name="Equation" r:id="rId15" imgW="266584" imgH="279279"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 name="Text Box 34"/>
          <p:cNvSpPr txBox="1">
            <a:spLocks noChangeArrowheads="1"/>
          </p:cNvSpPr>
          <p:nvPr/>
        </p:nvSpPr>
        <p:spPr bwMode="auto">
          <a:xfrm>
            <a:off x="3733800" y="3810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sp>
        <p:nvSpPr>
          <p:cNvPr id="9258" name="Oval 35"/>
          <p:cNvSpPr>
            <a:spLocks noChangeArrowheads="1"/>
          </p:cNvSpPr>
          <p:nvPr/>
        </p:nvSpPr>
        <p:spPr bwMode="auto">
          <a:xfrm>
            <a:off x="457200" y="5715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9259" name="Oval 36"/>
          <p:cNvSpPr>
            <a:spLocks noChangeArrowheads="1"/>
          </p:cNvSpPr>
          <p:nvPr/>
        </p:nvSpPr>
        <p:spPr bwMode="auto">
          <a:xfrm>
            <a:off x="3657600" y="5715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9260" name="Line 37"/>
          <p:cNvSpPr>
            <a:spLocks noChangeShapeType="1"/>
          </p:cNvSpPr>
          <p:nvPr/>
        </p:nvSpPr>
        <p:spPr bwMode="auto">
          <a:xfrm>
            <a:off x="1295400" y="6096000"/>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9227" name="Object 38"/>
          <p:cNvGraphicFramePr>
            <a:graphicFrameLocks noChangeAspect="1"/>
          </p:cNvGraphicFramePr>
          <p:nvPr/>
        </p:nvGraphicFramePr>
        <p:xfrm>
          <a:off x="715963" y="5795963"/>
          <a:ext cx="381000" cy="520700"/>
        </p:xfrm>
        <a:graphic>
          <a:graphicData uri="http://schemas.openxmlformats.org/presentationml/2006/ole">
            <mc:AlternateContent xmlns:mc="http://schemas.openxmlformats.org/markup-compatibility/2006">
              <mc:Choice xmlns:v="urn:schemas-microsoft-com:vml" Requires="v">
                <p:oleObj spid="_x0000_s166372" name="Equation" r:id="rId16" imgW="380835" imgH="520474" progId="Equation.3">
                  <p:embed/>
                </p:oleObj>
              </mc:Choice>
              <mc:Fallback>
                <p:oleObj name="Equation" r:id="rId16" imgW="380835" imgH="520474"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963" y="57959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39"/>
          <p:cNvGraphicFramePr>
            <a:graphicFrameLocks noChangeAspect="1"/>
          </p:cNvGraphicFramePr>
          <p:nvPr/>
        </p:nvGraphicFramePr>
        <p:xfrm>
          <a:off x="3886200" y="5791200"/>
          <a:ext cx="442913" cy="520700"/>
        </p:xfrm>
        <a:graphic>
          <a:graphicData uri="http://schemas.openxmlformats.org/presentationml/2006/ole">
            <mc:AlternateContent xmlns:mc="http://schemas.openxmlformats.org/markup-compatibility/2006">
              <mc:Choice xmlns:v="urn:schemas-microsoft-com:vml" Requires="v">
                <p:oleObj spid="_x0000_s166373" name="Equation" r:id="rId18" imgW="444307" imgH="520474" progId="Equation.3">
                  <p:embed/>
                </p:oleObj>
              </mc:Choice>
              <mc:Fallback>
                <p:oleObj name="Equation" r:id="rId18" imgW="444307" imgH="520474" progId="Equation.3">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791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40"/>
          <p:cNvGraphicFramePr>
            <a:graphicFrameLocks noChangeAspect="1"/>
          </p:cNvGraphicFramePr>
          <p:nvPr/>
        </p:nvGraphicFramePr>
        <p:xfrm>
          <a:off x="1676400" y="5638800"/>
          <a:ext cx="1587500" cy="469900"/>
        </p:xfrm>
        <a:graphic>
          <a:graphicData uri="http://schemas.openxmlformats.org/presentationml/2006/ole">
            <mc:AlternateContent xmlns:mc="http://schemas.openxmlformats.org/markup-compatibility/2006">
              <mc:Choice xmlns:v="urn:schemas-microsoft-com:vml" Requires="v">
                <p:oleObj spid="_x0000_s166374" name="Equation" r:id="rId20" imgW="1587500" imgH="469900" progId="Equation.3">
                  <p:embed/>
                </p:oleObj>
              </mc:Choice>
              <mc:Fallback>
                <p:oleObj name="Equation" r:id="rId20" imgW="1587500" imgH="469900" progId="Equation.3">
                  <p:embed/>
                  <p:pic>
                    <p:nvPicPr>
                      <p:cNvPr id="0" name="Object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76400" y="56388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1" name="Line 41"/>
          <p:cNvSpPr>
            <a:spLocks noChangeShapeType="1"/>
          </p:cNvSpPr>
          <p:nvPr/>
        </p:nvSpPr>
        <p:spPr bwMode="auto">
          <a:xfrm>
            <a:off x="381000" y="3581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9262" name="Line 42"/>
          <p:cNvSpPr>
            <a:spLocks noChangeShapeType="1"/>
          </p:cNvSpPr>
          <p:nvPr/>
        </p:nvSpPr>
        <p:spPr bwMode="auto">
          <a:xfrm>
            <a:off x="381000" y="4267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9263" name="Line 43"/>
          <p:cNvSpPr>
            <a:spLocks noChangeShapeType="1"/>
          </p:cNvSpPr>
          <p:nvPr/>
        </p:nvSpPr>
        <p:spPr bwMode="auto">
          <a:xfrm>
            <a:off x="17526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64" name="Line 44"/>
          <p:cNvSpPr>
            <a:spLocks noChangeShapeType="1"/>
          </p:cNvSpPr>
          <p:nvPr/>
        </p:nvSpPr>
        <p:spPr bwMode="auto">
          <a:xfrm>
            <a:off x="23622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65" name="Line 45"/>
          <p:cNvSpPr>
            <a:spLocks noChangeShapeType="1"/>
          </p:cNvSpPr>
          <p:nvPr/>
        </p:nvSpPr>
        <p:spPr bwMode="auto">
          <a:xfrm>
            <a:off x="29718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66" name="Line 46"/>
          <p:cNvSpPr>
            <a:spLocks noChangeShapeType="1"/>
          </p:cNvSpPr>
          <p:nvPr/>
        </p:nvSpPr>
        <p:spPr bwMode="auto">
          <a:xfrm>
            <a:off x="35814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67" name="Line 47"/>
          <p:cNvSpPr>
            <a:spLocks noChangeShapeType="1"/>
          </p:cNvSpPr>
          <p:nvPr/>
        </p:nvSpPr>
        <p:spPr bwMode="auto">
          <a:xfrm>
            <a:off x="41910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68" name="Line 48"/>
          <p:cNvSpPr>
            <a:spLocks noChangeShapeType="1"/>
          </p:cNvSpPr>
          <p:nvPr/>
        </p:nvSpPr>
        <p:spPr bwMode="auto">
          <a:xfrm>
            <a:off x="48006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69" name="Line 49"/>
          <p:cNvSpPr>
            <a:spLocks noChangeShapeType="1"/>
          </p:cNvSpPr>
          <p:nvPr/>
        </p:nvSpPr>
        <p:spPr bwMode="auto">
          <a:xfrm>
            <a:off x="54102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70" name="Line 50"/>
          <p:cNvSpPr>
            <a:spLocks noChangeShapeType="1"/>
          </p:cNvSpPr>
          <p:nvPr/>
        </p:nvSpPr>
        <p:spPr bwMode="auto">
          <a:xfrm>
            <a:off x="60198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71" name="Line 51"/>
          <p:cNvSpPr>
            <a:spLocks noChangeShapeType="1"/>
          </p:cNvSpPr>
          <p:nvPr/>
        </p:nvSpPr>
        <p:spPr bwMode="auto">
          <a:xfrm>
            <a:off x="66294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72" name="Line 52"/>
          <p:cNvSpPr>
            <a:spLocks noChangeShapeType="1"/>
          </p:cNvSpPr>
          <p:nvPr/>
        </p:nvSpPr>
        <p:spPr bwMode="auto">
          <a:xfrm>
            <a:off x="72390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9273" name="Text Box 53"/>
          <p:cNvSpPr txBox="1">
            <a:spLocks noChangeArrowheads="1"/>
          </p:cNvSpPr>
          <p:nvPr/>
        </p:nvSpPr>
        <p:spPr bwMode="auto">
          <a:xfrm>
            <a:off x="7772400" y="3505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9274" name="Text Box 54"/>
          <p:cNvSpPr txBox="1">
            <a:spLocks noChangeArrowheads="1"/>
          </p:cNvSpPr>
          <p:nvPr/>
        </p:nvSpPr>
        <p:spPr bwMode="auto">
          <a:xfrm>
            <a:off x="685800" y="3505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9275" name="Line 55"/>
          <p:cNvSpPr>
            <a:spLocks noChangeShapeType="1"/>
          </p:cNvSpPr>
          <p:nvPr/>
        </p:nvSpPr>
        <p:spPr bwMode="auto">
          <a:xfrm flipV="1">
            <a:off x="5105400" y="4267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9230" name="Object 56"/>
          <p:cNvGraphicFramePr>
            <a:graphicFrameLocks noChangeAspect="1"/>
          </p:cNvGraphicFramePr>
          <p:nvPr/>
        </p:nvGraphicFramePr>
        <p:xfrm>
          <a:off x="1955800" y="3740150"/>
          <a:ext cx="252413" cy="368300"/>
        </p:xfrm>
        <a:graphic>
          <a:graphicData uri="http://schemas.openxmlformats.org/presentationml/2006/ole">
            <mc:AlternateContent xmlns:mc="http://schemas.openxmlformats.org/markup-compatibility/2006">
              <mc:Choice xmlns:v="urn:schemas-microsoft-com:vml" Requires="v">
                <p:oleObj spid="_x0000_s166375" name="Equation" r:id="rId22" imgW="253890" imgH="368140" progId="Equation.3">
                  <p:embed/>
                </p:oleObj>
              </mc:Choice>
              <mc:Fallback>
                <p:oleObj name="Equation" r:id="rId22" imgW="253890" imgH="368140"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57"/>
          <p:cNvGraphicFramePr>
            <a:graphicFrameLocks noChangeAspect="1"/>
          </p:cNvGraphicFramePr>
          <p:nvPr/>
        </p:nvGraphicFramePr>
        <p:xfrm>
          <a:off x="2565400" y="3740150"/>
          <a:ext cx="252413" cy="368300"/>
        </p:xfrm>
        <a:graphic>
          <a:graphicData uri="http://schemas.openxmlformats.org/presentationml/2006/ole">
            <mc:AlternateContent xmlns:mc="http://schemas.openxmlformats.org/markup-compatibility/2006">
              <mc:Choice xmlns:v="urn:schemas-microsoft-com:vml" Requires="v">
                <p:oleObj spid="_x0000_s166376" name="Equation" r:id="rId23" imgW="253890" imgH="368140" progId="Equation.3">
                  <p:embed/>
                </p:oleObj>
              </mc:Choice>
              <mc:Fallback>
                <p:oleObj name="Equation" r:id="rId23" imgW="253890" imgH="368140"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58"/>
          <p:cNvGraphicFramePr>
            <a:graphicFrameLocks noChangeAspect="1"/>
          </p:cNvGraphicFramePr>
          <p:nvPr/>
        </p:nvGraphicFramePr>
        <p:xfrm>
          <a:off x="6146800" y="3740150"/>
          <a:ext cx="252413" cy="368300"/>
        </p:xfrm>
        <a:graphic>
          <a:graphicData uri="http://schemas.openxmlformats.org/presentationml/2006/ole">
            <mc:AlternateContent xmlns:mc="http://schemas.openxmlformats.org/markup-compatibility/2006">
              <mc:Choice xmlns:v="urn:schemas-microsoft-com:vml" Requires="v">
                <p:oleObj spid="_x0000_s166377" name="Equation" r:id="rId24" imgW="253890" imgH="368140" progId="Equation.3">
                  <p:embed/>
                </p:oleObj>
              </mc:Choice>
              <mc:Fallback>
                <p:oleObj name="Equation" r:id="rId24" imgW="253890" imgH="368140"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59"/>
          <p:cNvGraphicFramePr>
            <a:graphicFrameLocks noChangeAspect="1"/>
          </p:cNvGraphicFramePr>
          <p:nvPr/>
        </p:nvGraphicFramePr>
        <p:xfrm>
          <a:off x="6756400" y="3740150"/>
          <a:ext cx="252413" cy="368300"/>
        </p:xfrm>
        <a:graphic>
          <a:graphicData uri="http://schemas.openxmlformats.org/presentationml/2006/ole">
            <mc:AlternateContent xmlns:mc="http://schemas.openxmlformats.org/markup-compatibility/2006">
              <mc:Choice xmlns:v="urn:schemas-microsoft-com:vml" Requires="v">
                <p:oleObj spid="_x0000_s166378" name="Equation" r:id="rId25" imgW="253890" imgH="368140" progId="Equation.3">
                  <p:embed/>
                </p:oleObj>
              </mc:Choice>
              <mc:Fallback>
                <p:oleObj name="Equation" r:id="rId25" imgW="253890" imgH="36814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60"/>
          <p:cNvGraphicFramePr>
            <a:graphicFrameLocks noChangeAspect="1"/>
          </p:cNvGraphicFramePr>
          <p:nvPr/>
        </p:nvGraphicFramePr>
        <p:xfrm>
          <a:off x="5613400" y="3740150"/>
          <a:ext cx="252413" cy="368300"/>
        </p:xfrm>
        <a:graphic>
          <a:graphicData uri="http://schemas.openxmlformats.org/presentationml/2006/ole">
            <mc:AlternateContent xmlns:mc="http://schemas.openxmlformats.org/markup-compatibility/2006">
              <mc:Choice xmlns:v="urn:schemas-microsoft-com:vml" Requires="v">
                <p:oleObj spid="_x0000_s166379" name="Equation" r:id="rId26" imgW="253890" imgH="368140" progId="Equation.3">
                  <p:embed/>
                </p:oleObj>
              </mc:Choice>
              <mc:Fallback>
                <p:oleObj name="Equation" r:id="rId26" imgW="253890" imgH="36814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61"/>
          <p:cNvGraphicFramePr>
            <a:graphicFrameLocks noChangeAspect="1"/>
          </p:cNvGraphicFramePr>
          <p:nvPr/>
        </p:nvGraphicFramePr>
        <p:xfrm>
          <a:off x="3124200" y="3810000"/>
          <a:ext cx="265113" cy="279400"/>
        </p:xfrm>
        <a:graphic>
          <a:graphicData uri="http://schemas.openxmlformats.org/presentationml/2006/ole">
            <mc:AlternateContent xmlns:mc="http://schemas.openxmlformats.org/markup-compatibility/2006">
              <mc:Choice xmlns:v="urn:schemas-microsoft-com:vml" Requires="v">
                <p:oleObj spid="_x0000_s166380" name="Equation" r:id="rId27" imgW="266584" imgH="279279" progId="Equation.3">
                  <p:embed/>
                </p:oleObj>
              </mc:Choice>
              <mc:Fallback>
                <p:oleObj name="Equation" r:id="rId27" imgW="266584" imgH="279279"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810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 name="Object 62"/>
          <p:cNvGraphicFramePr>
            <a:graphicFrameLocks noChangeAspect="1"/>
          </p:cNvGraphicFramePr>
          <p:nvPr/>
        </p:nvGraphicFramePr>
        <p:xfrm>
          <a:off x="3810000" y="3733800"/>
          <a:ext cx="252413" cy="392113"/>
        </p:xfrm>
        <a:graphic>
          <a:graphicData uri="http://schemas.openxmlformats.org/presentationml/2006/ole">
            <mc:AlternateContent xmlns:mc="http://schemas.openxmlformats.org/markup-compatibility/2006">
              <mc:Choice xmlns:v="urn:schemas-microsoft-com:vml" Requires="v">
                <p:oleObj spid="_x0000_s166381" name="Equation" r:id="rId28" imgW="253890" imgH="393529" progId="Equation.3">
                  <p:embed/>
                </p:oleObj>
              </mc:Choice>
              <mc:Fallback>
                <p:oleObj name="Equation" r:id="rId28" imgW="253890" imgH="393529"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733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7" name="Object 63"/>
          <p:cNvGraphicFramePr>
            <a:graphicFrameLocks noChangeAspect="1"/>
          </p:cNvGraphicFramePr>
          <p:nvPr/>
        </p:nvGraphicFramePr>
        <p:xfrm>
          <a:off x="4953000" y="3810000"/>
          <a:ext cx="239713" cy="279400"/>
        </p:xfrm>
        <a:graphic>
          <a:graphicData uri="http://schemas.openxmlformats.org/presentationml/2006/ole">
            <mc:AlternateContent xmlns:mc="http://schemas.openxmlformats.org/markup-compatibility/2006">
              <mc:Choice xmlns:v="urn:schemas-microsoft-com:vml" Requires="v">
                <p:oleObj spid="_x0000_s166382" name="Equation" r:id="rId29" imgW="241195" imgH="279279" progId="Equation.3">
                  <p:embed/>
                </p:oleObj>
              </mc:Choice>
              <mc:Fallback>
                <p:oleObj name="Equation" r:id="rId29" imgW="241195" imgH="279279" progId="Equation.3">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810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8" name="Object 64"/>
          <p:cNvGraphicFramePr>
            <a:graphicFrameLocks noChangeAspect="1"/>
          </p:cNvGraphicFramePr>
          <p:nvPr/>
        </p:nvGraphicFramePr>
        <p:xfrm>
          <a:off x="4425950" y="3754438"/>
          <a:ext cx="252413" cy="392112"/>
        </p:xfrm>
        <a:graphic>
          <a:graphicData uri="http://schemas.openxmlformats.org/presentationml/2006/ole">
            <mc:AlternateContent xmlns:mc="http://schemas.openxmlformats.org/markup-compatibility/2006">
              <mc:Choice xmlns:v="urn:schemas-microsoft-com:vml" Requires="v">
                <p:oleObj spid="_x0000_s166383" name="Equation" r:id="rId30" imgW="253890" imgH="393529" progId="Equation.3">
                  <p:embed/>
                </p:oleObj>
              </mc:Choice>
              <mc:Fallback>
                <p:oleObj name="Equation" r:id="rId30" imgW="253890" imgH="393529" progId="Equation.3">
                  <p:embed/>
                  <p:pic>
                    <p:nvPicPr>
                      <p:cNvPr id="0" name="Object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25950" y="37544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6" name="Text Box 66"/>
          <p:cNvSpPr txBox="1">
            <a:spLocks noChangeArrowheads="1"/>
          </p:cNvSpPr>
          <p:nvPr/>
        </p:nvSpPr>
        <p:spPr bwMode="auto">
          <a:xfrm>
            <a:off x="3733800" y="30480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2</a:t>
            </a:r>
          </a:p>
        </p:txBody>
      </p:sp>
      <p:graphicFrame>
        <p:nvGraphicFramePr>
          <p:cNvPr id="9239" name="Object 67"/>
          <p:cNvGraphicFramePr>
            <a:graphicFrameLocks noChangeAspect="1"/>
          </p:cNvGraphicFramePr>
          <p:nvPr/>
        </p:nvGraphicFramePr>
        <p:xfrm>
          <a:off x="4419600" y="2057400"/>
          <a:ext cx="381000" cy="520700"/>
        </p:xfrm>
        <a:graphic>
          <a:graphicData uri="http://schemas.openxmlformats.org/presentationml/2006/ole">
            <mc:AlternateContent xmlns:mc="http://schemas.openxmlformats.org/markup-compatibility/2006">
              <mc:Choice xmlns:v="urn:schemas-microsoft-com:vml" Requires="v">
                <p:oleObj spid="_x0000_s166384" name="Equation" r:id="rId32" imgW="380835" imgH="520474" progId="Equation.3">
                  <p:embed/>
                </p:oleObj>
              </mc:Choice>
              <mc:Fallback>
                <p:oleObj name="Equation" r:id="rId32" imgW="380835" imgH="520474" progId="Equation.3">
                  <p:embed/>
                  <p:pic>
                    <p:nvPicPr>
                      <p:cNvPr id="0" name="Object 6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19600" y="2057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68"/>
          <p:cNvGraphicFramePr>
            <a:graphicFrameLocks noChangeAspect="1"/>
          </p:cNvGraphicFramePr>
          <p:nvPr/>
        </p:nvGraphicFramePr>
        <p:xfrm>
          <a:off x="4876800" y="4724400"/>
          <a:ext cx="442913" cy="520700"/>
        </p:xfrm>
        <a:graphic>
          <a:graphicData uri="http://schemas.openxmlformats.org/presentationml/2006/ole">
            <mc:AlternateContent xmlns:mc="http://schemas.openxmlformats.org/markup-compatibility/2006">
              <mc:Choice xmlns:v="urn:schemas-microsoft-com:vml" Requires="v">
                <p:oleObj spid="_x0000_s166385" name="Equation" r:id="rId34" imgW="444307" imgH="520474" progId="Equation.3">
                  <p:embed/>
                </p:oleObj>
              </mc:Choice>
              <mc:Fallback>
                <p:oleObj name="Equation" r:id="rId34" imgW="444307" imgH="520474" progId="Equation.3">
                  <p:embed/>
                  <p:pic>
                    <p:nvPicPr>
                      <p:cNvPr id="0" name="Object 6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76800" y="4724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8EFFBA7-C235-470C-956A-FB18CF8B3F3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278"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3B06C8D-E20C-4F95-8E8C-C5824110DB76}" type="slidenum">
              <a:rPr lang="en-US" altLang="en-US" sz="1400">
                <a:solidFill>
                  <a:schemeClr val="tx1"/>
                </a:solidFill>
                <a:latin typeface="Times New Roman" panose="02020603050405020304" pitchFamily="18" charset="0"/>
              </a:rPr>
              <a:pPr/>
              <a:t>16</a:t>
            </a:fld>
            <a:endParaRPr lang="en-US" altLang="en-US" sz="1400">
              <a:solidFill>
                <a:schemeClr val="tx1"/>
              </a:solidFill>
              <a:latin typeface="Times New Roman" panose="02020603050405020304" pitchFamily="18" charset="0"/>
            </a:endParaRPr>
          </a:p>
        </p:txBody>
      </p:sp>
      <p:sp>
        <p:nvSpPr>
          <p:cNvPr id="10266" name="Line 2"/>
          <p:cNvSpPr>
            <a:spLocks noChangeShapeType="1"/>
          </p:cNvSpPr>
          <p:nvPr/>
        </p:nvSpPr>
        <p:spPr bwMode="auto">
          <a:xfrm>
            <a:off x="381000" y="914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0267" name="Line 3"/>
          <p:cNvSpPr>
            <a:spLocks noChangeShapeType="1"/>
          </p:cNvSpPr>
          <p:nvPr/>
        </p:nvSpPr>
        <p:spPr bwMode="auto">
          <a:xfrm>
            <a:off x="381000" y="1600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0268" name="Line 4"/>
          <p:cNvSpPr>
            <a:spLocks noChangeShapeType="1"/>
          </p:cNvSpPr>
          <p:nvPr/>
        </p:nvSpPr>
        <p:spPr bwMode="auto">
          <a:xfrm>
            <a:off x="17526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69" name="Line 5"/>
          <p:cNvSpPr>
            <a:spLocks noChangeShapeType="1"/>
          </p:cNvSpPr>
          <p:nvPr/>
        </p:nvSpPr>
        <p:spPr bwMode="auto">
          <a:xfrm>
            <a:off x="23622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0" name="Line 6"/>
          <p:cNvSpPr>
            <a:spLocks noChangeShapeType="1"/>
          </p:cNvSpPr>
          <p:nvPr/>
        </p:nvSpPr>
        <p:spPr bwMode="auto">
          <a:xfrm>
            <a:off x="29718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1" name="Line 7"/>
          <p:cNvSpPr>
            <a:spLocks noChangeShapeType="1"/>
          </p:cNvSpPr>
          <p:nvPr/>
        </p:nvSpPr>
        <p:spPr bwMode="auto">
          <a:xfrm>
            <a:off x="35814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2" name="Line 8"/>
          <p:cNvSpPr>
            <a:spLocks noChangeShapeType="1"/>
          </p:cNvSpPr>
          <p:nvPr/>
        </p:nvSpPr>
        <p:spPr bwMode="auto">
          <a:xfrm>
            <a:off x="41910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3" name="Line 9"/>
          <p:cNvSpPr>
            <a:spLocks noChangeShapeType="1"/>
          </p:cNvSpPr>
          <p:nvPr/>
        </p:nvSpPr>
        <p:spPr bwMode="auto">
          <a:xfrm>
            <a:off x="48006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4" name="Line 10"/>
          <p:cNvSpPr>
            <a:spLocks noChangeShapeType="1"/>
          </p:cNvSpPr>
          <p:nvPr/>
        </p:nvSpPr>
        <p:spPr bwMode="auto">
          <a:xfrm>
            <a:off x="54102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5" name="Line 11"/>
          <p:cNvSpPr>
            <a:spLocks noChangeShapeType="1"/>
          </p:cNvSpPr>
          <p:nvPr/>
        </p:nvSpPr>
        <p:spPr bwMode="auto">
          <a:xfrm>
            <a:off x="60198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6" name="Line 12"/>
          <p:cNvSpPr>
            <a:spLocks noChangeShapeType="1"/>
          </p:cNvSpPr>
          <p:nvPr/>
        </p:nvSpPr>
        <p:spPr bwMode="auto">
          <a:xfrm>
            <a:off x="66294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7" name="Line 13"/>
          <p:cNvSpPr>
            <a:spLocks noChangeShapeType="1"/>
          </p:cNvSpPr>
          <p:nvPr/>
        </p:nvSpPr>
        <p:spPr bwMode="auto">
          <a:xfrm>
            <a:off x="7239000" y="914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78" name="Text Box 14"/>
          <p:cNvSpPr txBox="1">
            <a:spLocks noChangeArrowheads="1"/>
          </p:cNvSpPr>
          <p:nvPr/>
        </p:nvSpPr>
        <p:spPr bwMode="auto">
          <a:xfrm>
            <a:off x="7772400" y="838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0279" name="Text Box 15"/>
          <p:cNvSpPr txBox="1">
            <a:spLocks noChangeArrowheads="1"/>
          </p:cNvSpPr>
          <p:nvPr/>
        </p:nvSpPr>
        <p:spPr bwMode="auto">
          <a:xfrm>
            <a:off x="685800" y="838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0280" name="Line 16"/>
          <p:cNvSpPr>
            <a:spLocks noChangeShapeType="1"/>
          </p:cNvSpPr>
          <p:nvPr/>
        </p:nvSpPr>
        <p:spPr bwMode="auto">
          <a:xfrm flipV="1">
            <a:off x="4572000" y="1600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0242" name="Object 17"/>
          <p:cNvGraphicFramePr>
            <a:graphicFrameLocks noChangeAspect="1"/>
          </p:cNvGraphicFramePr>
          <p:nvPr/>
        </p:nvGraphicFramePr>
        <p:xfrm>
          <a:off x="1955800" y="1073150"/>
          <a:ext cx="252413" cy="368300"/>
        </p:xfrm>
        <a:graphic>
          <a:graphicData uri="http://schemas.openxmlformats.org/presentationml/2006/ole">
            <mc:AlternateContent xmlns:mc="http://schemas.openxmlformats.org/markup-compatibility/2006">
              <mc:Choice xmlns:v="urn:schemas-microsoft-com:vml" Requires="v">
                <p:oleObj spid="_x0000_s167388" name="Equation" r:id="rId3" imgW="253890" imgH="368140" progId="Equation.3">
                  <p:embed/>
                </p:oleObj>
              </mc:Choice>
              <mc:Fallback>
                <p:oleObj name="Equation" r:id="rId3" imgW="253890" imgH="3681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18"/>
          <p:cNvGraphicFramePr>
            <a:graphicFrameLocks noChangeAspect="1"/>
          </p:cNvGraphicFramePr>
          <p:nvPr/>
        </p:nvGraphicFramePr>
        <p:xfrm>
          <a:off x="2565400" y="1073150"/>
          <a:ext cx="252413" cy="368300"/>
        </p:xfrm>
        <a:graphic>
          <a:graphicData uri="http://schemas.openxmlformats.org/presentationml/2006/ole">
            <mc:AlternateContent xmlns:mc="http://schemas.openxmlformats.org/markup-compatibility/2006">
              <mc:Choice xmlns:v="urn:schemas-microsoft-com:vml" Requires="v">
                <p:oleObj spid="_x0000_s167389" name="Equation" r:id="rId5" imgW="253890" imgH="368140" progId="Equation.3">
                  <p:embed/>
                </p:oleObj>
              </mc:Choice>
              <mc:Fallback>
                <p:oleObj name="Equation" r:id="rId5" imgW="253890" imgH="3681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19"/>
          <p:cNvGraphicFramePr>
            <a:graphicFrameLocks noChangeAspect="1"/>
          </p:cNvGraphicFramePr>
          <p:nvPr/>
        </p:nvGraphicFramePr>
        <p:xfrm>
          <a:off x="6146800" y="1073150"/>
          <a:ext cx="252413" cy="368300"/>
        </p:xfrm>
        <a:graphic>
          <a:graphicData uri="http://schemas.openxmlformats.org/presentationml/2006/ole">
            <mc:AlternateContent xmlns:mc="http://schemas.openxmlformats.org/markup-compatibility/2006">
              <mc:Choice xmlns:v="urn:schemas-microsoft-com:vml" Requires="v">
                <p:oleObj spid="_x0000_s167390" name="Equation" r:id="rId6" imgW="253890" imgH="368140" progId="Equation.3">
                  <p:embed/>
                </p:oleObj>
              </mc:Choice>
              <mc:Fallback>
                <p:oleObj name="Equation" r:id="rId6" imgW="253890" imgH="3681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20"/>
          <p:cNvGraphicFramePr>
            <a:graphicFrameLocks noChangeAspect="1"/>
          </p:cNvGraphicFramePr>
          <p:nvPr/>
        </p:nvGraphicFramePr>
        <p:xfrm>
          <a:off x="6756400" y="1073150"/>
          <a:ext cx="252413" cy="368300"/>
        </p:xfrm>
        <a:graphic>
          <a:graphicData uri="http://schemas.openxmlformats.org/presentationml/2006/ole">
            <mc:AlternateContent xmlns:mc="http://schemas.openxmlformats.org/markup-compatibility/2006">
              <mc:Choice xmlns:v="urn:schemas-microsoft-com:vml" Requires="v">
                <p:oleObj spid="_x0000_s167391" name="Equation" r:id="rId7" imgW="253890" imgH="368140" progId="Equation.3">
                  <p:embed/>
                </p:oleObj>
              </mc:Choice>
              <mc:Fallback>
                <p:oleObj name="Equation" r:id="rId7" imgW="253890" imgH="36814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21"/>
          <p:cNvGraphicFramePr>
            <a:graphicFrameLocks noChangeAspect="1"/>
          </p:cNvGraphicFramePr>
          <p:nvPr/>
        </p:nvGraphicFramePr>
        <p:xfrm>
          <a:off x="5613400" y="1073150"/>
          <a:ext cx="252413" cy="368300"/>
        </p:xfrm>
        <a:graphic>
          <a:graphicData uri="http://schemas.openxmlformats.org/presentationml/2006/ole">
            <mc:AlternateContent xmlns:mc="http://schemas.openxmlformats.org/markup-compatibility/2006">
              <mc:Choice xmlns:v="urn:schemas-microsoft-com:vml" Requires="v">
                <p:oleObj spid="_x0000_s167392" name="Equation" r:id="rId8" imgW="253890" imgH="368140" progId="Equation.3">
                  <p:embed/>
                </p:oleObj>
              </mc:Choice>
              <mc:Fallback>
                <p:oleObj name="Equation" r:id="rId8" imgW="253890" imgH="3681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22"/>
          <p:cNvGraphicFramePr>
            <a:graphicFrameLocks noChangeAspect="1"/>
          </p:cNvGraphicFramePr>
          <p:nvPr/>
        </p:nvGraphicFramePr>
        <p:xfrm>
          <a:off x="3124200" y="1143000"/>
          <a:ext cx="265113" cy="279400"/>
        </p:xfrm>
        <a:graphic>
          <a:graphicData uri="http://schemas.openxmlformats.org/presentationml/2006/ole">
            <mc:AlternateContent xmlns:mc="http://schemas.openxmlformats.org/markup-compatibility/2006">
              <mc:Choice xmlns:v="urn:schemas-microsoft-com:vml" Requires="v">
                <p:oleObj spid="_x0000_s167393" name="Equation" r:id="rId9" imgW="266584" imgH="279279" progId="Equation.3">
                  <p:embed/>
                </p:oleObj>
              </mc:Choice>
              <mc:Fallback>
                <p:oleObj name="Equation" r:id="rId9" imgW="266584" imgH="279279"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23"/>
          <p:cNvGraphicFramePr>
            <a:graphicFrameLocks noChangeAspect="1"/>
          </p:cNvGraphicFramePr>
          <p:nvPr/>
        </p:nvGraphicFramePr>
        <p:xfrm>
          <a:off x="3810000" y="1066800"/>
          <a:ext cx="252413" cy="392113"/>
        </p:xfrm>
        <a:graphic>
          <a:graphicData uri="http://schemas.openxmlformats.org/presentationml/2006/ole">
            <mc:AlternateContent xmlns:mc="http://schemas.openxmlformats.org/markup-compatibility/2006">
              <mc:Choice xmlns:v="urn:schemas-microsoft-com:vml" Requires="v">
                <p:oleObj spid="_x0000_s167394" name="Equation" r:id="rId11" imgW="253890" imgH="393529" progId="Equation.3">
                  <p:embed/>
                </p:oleObj>
              </mc:Choice>
              <mc:Fallback>
                <p:oleObj name="Equation" r:id="rId11" imgW="253890" imgH="393529"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066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24"/>
          <p:cNvGraphicFramePr>
            <a:graphicFrameLocks noChangeAspect="1"/>
          </p:cNvGraphicFramePr>
          <p:nvPr/>
        </p:nvGraphicFramePr>
        <p:xfrm>
          <a:off x="4953000" y="1143000"/>
          <a:ext cx="239713" cy="279400"/>
        </p:xfrm>
        <a:graphic>
          <a:graphicData uri="http://schemas.openxmlformats.org/presentationml/2006/ole">
            <mc:AlternateContent xmlns:mc="http://schemas.openxmlformats.org/markup-compatibility/2006">
              <mc:Choice xmlns:v="urn:schemas-microsoft-com:vml" Requires="v">
                <p:oleObj spid="_x0000_s167395" name="Equation" r:id="rId13" imgW="241195" imgH="279279" progId="Equation.3">
                  <p:embed/>
                </p:oleObj>
              </mc:Choice>
              <mc:Fallback>
                <p:oleObj name="Equation" r:id="rId13" imgW="241195" imgH="279279"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143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25"/>
          <p:cNvGraphicFramePr>
            <a:graphicFrameLocks noChangeAspect="1"/>
          </p:cNvGraphicFramePr>
          <p:nvPr/>
        </p:nvGraphicFramePr>
        <p:xfrm>
          <a:off x="4419600" y="1143000"/>
          <a:ext cx="265113" cy="279400"/>
        </p:xfrm>
        <a:graphic>
          <a:graphicData uri="http://schemas.openxmlformats.org/presentationml/2006/ole">
            <mc:AlternateContent xmlns:mc="http://schemas.openxmlformats.org/markup-compatibility/2006">
              <mc:Choice xmlns:v="urn:schemas-microsoft-com:vml" Requires="v">
                <p:oleObj spid="_x0000_s167396" name="Equation" r:id="rId15" imgW="266584" imgH="279279" progId="Equation.3">
                  <p:embed/>
                </p:oleObj>
              </mc:Choice>
              <mc:Fallback>
                <p:oleObj name="Equation" r:id="rId15" imgW="266584" imgH="279279"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1" name="Text Box 26"/>
          <p:cNvSpPr txBox="1">
            <a:spLocks noChangeArrowheads="1"/>
          </p:cNvSpPr>
          <p:nvPr/>
        </p:nvSpPr>
        <p:spPr bwMode="auto">
          <a:xfrm>
            <a:off x="3733800" y="3810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sp>
        <p:nvSpPr>
          <p:cNvPr id="10282" name="Oval 27"/>
          <p:cNvSpPr>
            <a:spLocks noChangeArrowheads="1"/>
          </p:cNvSpPr>
          <p:nvPr/>
        </p:nvSpPr>
        <p:spPr bwMode="auto">
          <a:xfrm>
            <a:off x="457200" y="5715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0283" name="Oval 28"/>
          <p:cNvSpPr>
            <a:spLocks noChangeArrowheads="1"/>
          </p:cNvSpPr>
          <p:nvPr/>
        </p:nvSpPr>
        <p:spPr bwMode="auto">
          <a:xfrm>
            <a:off x="3657600" y="5715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0284" name="Line 29"/>
          <p:cNvSpPr>
            <a:spLocks noChangeShapeType="1"/>
          </p:cNvSpPr>
          <p:nvPr/>
        </p:nvSpPr>
        <p:spPr bwMode="auto">
          <a:xfrm>
            <a:off x="1295400" y="6096000"/>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0251" name="Object 30"/>
          <p:cNvGraphicFramePr>
            <a:graphicFrameLocks noChangeAspect="1"/>
          </p:cNvGraphicFramePr>
          <p:nvPr/>
        </p:nvGraphicFramePr>
        <p:xfrm>
          <a:off x="715963" y="5795963"/>
          <a:ext cx="381000" cy="520700"/>
        </p:xfrm>
        <a:graphic>
          <a:graphicData uri="http://schemas.openxmlformats.org/presentationml/2006/ole">
            <mc:AlternateContent xmlns:mc="http://schemas.openxmlformats.org/markup-compatibility/2006">
              <mc:Choice xmlns:v="urn:schemas-microsoft-com:vml" Requires="v">
                <p:oleObj spid="_x0000_s167397" name="Equation" r:id="rId16" imgW="380835" imgH="520474" progId="Equation.3">
                  <p:embed/>
                </p:oleObj>
              </mc:Choice>
              <mc:Fallback>
                <p:oleObj name="Equation" r:id="rId16" imgW="380835" imgH="520474"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963" y="57959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31"/>
          <p:cNvGraphicFramePr>
            <a:graphicFrameLocks noChangeAspect="1"/>
          </p:cNvGraphicFramePr>
          <p:nvPr/>
        </p:nvGraphicFramePr>
        <p:xfrm>
          <a:off x="3886200" y="5791200"/>
          <a:ext cx="442913" cy="520700"/>
        </p:xfrm>
        <a:graphic>
          <a:graphicData uri="http://schemas.openxmlformats.org/presentationml/2006/ole">
            <mc:AlternateContent xmlns:mc="http://schemas.openxmlformats.org/markup-compatibility/2006">
              <mc:Choice xmlns:v="urn:schemas-microsoft-com:vml" Requires="v">
                <p:oleObj spid="_x0000_s167398" name="Equation" r:id="rId18" imgW="444307" imgH="520474" progId="Equation.3">
                  <p:embed/>
                </p:oleObj>
              </mc:Choice>
              <mc:Fallback>
                <p:oleObj name="Equation" r:id="rId18" imgW="444307" imgH="520474"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791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32"/>
          <p:cNvGraphicFramePr>
            <a:graphicFrameLocks noChangeAspect="1"/>
          </p:cNvGraphicFramePr>
          <p:nvPr/>
        </p:nvGraphicFramePr>
        <p:xfrm>
          <a:off x="1689100" y="5638800"/>
          <a:ext cx="1562100" cy="469900"/>
        </p:xfrm>
        <a:graphic>
          <a:graphicData uri="http://schemas.openxmlformats.org/presentationml/2006/ole">
            <mc:AlternateContent xmlns:mc="http://schemas.openxmlformats.org/markup-compatibility/2006">
              <mc:Choice xmlns:v="urn:schemas-microsoft-com:vml" Requires="v">
                <p:oleObj spid="_x0000_s167399" name="Equation" r:id="rId20" imgW="1562100" imgH="469900" progId="Equation.3">
                  <p:embed/>
                </p:oleObj>
              </mc:Choice>
              <mc:Fallback>
                <p:oleObj name="Equation" r:id="rId20" imgW="1562100" imgH="469900"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9100" y="56388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5" name="Line 33"/>
          <p:cNvSpPr>
            <a:spLocks noChangeShapeType="1"/>
          </p:cNvSpPr>
          <p:nvPr/>
        </p:nvSpPr>
        <p:spPr bwMode="auto">
          <a:xfrm>
            <a:off x="381000" y="3581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0286" name="Line 34"/>
          <p:cNvSpPr>
            <a:spLocks noChangeShapeType="1"/>
          </p:cNvSpPr>
          <p:nvPr/>
        </p:nvSpPr>
        <p:spPr bwMode="auto">
          <a:xfrm>
            <a:off x="381000" y="4267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0287" name="Line 35"/>
          <p:cNvSpPr>
            <a:spLocks noChangeShapeType="1"/>
          </p:cNvSpPr>
          <p:nvPr/>
        </p:nvSpPr>
        <p:spPr bwMode="auto">
          <a:xfrm>
            <a:off x="17526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88" name="Line 36"/>
          <p:cNvSpPr>
            <a:spLocks noChangeShapeType="1"/>
          </p:cNvSpPr>
          <p:nvPr/>
        </p:nvSpPr>
        <p:spPr bwMode="auto">
          <a:xfrm>
            <a:off x="23622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89" name="Line 37"/>
          <p:cNvSpPr>
            <a:spLocks noChangeShapeType="1"/>
          </p:cNvSpPr>
          <p:nvPr/>
        </p:nvSpPr>
        <p:spPr bwMode="auto">
          <a:xfrm>
            <a:off x="29718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0" name="Line 38"/>
          <p:cNvSpPr>
            <a:spLocks noChangeShapeType="1"/>
          </p:cNvSpPr>
          <p:nvPr/>
        </p:nvSpPr>
        <p:spPr bwMode="auto">
          <a:xfrm>
            <a:off x="35814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1" name="Line 39"/>
          <p:cNvSpPr>
            <a:spLocks noChangeShapeType="1"/>
          </p:cNvSpPr>
          <p:nvPr/>
        </p:nvSpPr>
        <p:spPr bwMode="auto">
          <a:xfrm>
            <a:off x="41910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2" name="Line 40"/>
          <p:cNvSpPr>
            <a:spLocks noChangeShapeType="1"/>
          </p:cNvSpPr>
          <p:nvPr/>
        </p:nvSpPr>
        <p:spPr bwMode="auto">
          <a:xfrm>
            <a:off x="48006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3" name="Line 41"/>
          <p:cNvSpPr>
            <a:spLocks noChangeShapeType="1"/>
          </p:cNvSpPr>
          <p:nvPr/>
        </p:nvSpPr>
        <p:spPr bwMode="auto">
          <a:xfrm>
            <a:off x="54102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4" name="Line 42"/>
          <p:cNvSpPr>
            <a:spLocks noChangeShapeType="1"/>
          </p:cNvSpPr>
          <p:nvPr/>
        </p:nvSpPr>
        <p:spPr bwMode="auto">
          <a:xfrm>
            <a:off x="60198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5" name="Line 43"/>
          <p:cNvSpPr>
            <a:spLocks noChangeShapeType="1"/>
          </p:cNvSpPr>
          <p:nvPr/>
        </p:nvSpPr>
        <p:spPr bwMode="auto">
          <a:xfrm>
            <a:off x="66294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6" name="Line 44"/>
          <p:cNvSpPr>
            <a:spLocks noChangeShapeType="1"/>
          </p:cNvSpPr>
          <p:nvPr/>
        </p:nvSpPr>
        <p:spPr bwMode="auto">
          <a:xfrm>
            <a:off x="7239000" y="3581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0297" name="Text Box 45"/>
          <p:cNvSpPr txBox="1">
            <a:spLocks noChangeArrowheads="1"/>
          </p:cNvSpPr>
          <p:nvPr/>
        </p:nvSpPr>
        <p:spPr bwMode="auto">
          <a:xfrm>
            <a:off x="7772400" y="3505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0298" name="Text Box 46"/>
          <p:cNvSpPr txBox="1">
            <a:spLocks noChangeArrowheads="1"/>
          </p:cNvSpPr>
          <p:nvPr/>
        </p:nvSpPr>
        <p:spPr bwMode="auto">
          <a:xfrm>
            <a:off x="685800" y="3505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0299" name="Line 47"/>
          <p:cNvSpPr>
            <a:spLocks noChangeShapeType="1"/>
          </p:cNvSpPr>
          <p:nvPr/>
        </p:nvSpPr>
        <p:spPr bwMode="auto">
          <a:xfrm flipV="1">
            <a:off x="3886200" y="4267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0254" name="Object 48"/>
          <p:cNvGraphicFramePr>
            <a:graphicFrameLocks noChangeAspect="1"/>
          </p:cNvGraphicFramePr>
          <p:nvPr/>
        </p:nvGraphicFramePr>
        <p:xfrm>
          <a:off x="1955800" y="3740150"/>
          <a:ext cx="252413" cy="368300"/>
        </p:xfrm>
        <a:graphic>
          <a:graphicData uri="http://schemas.openxmlformats.org/presentationml/2006/ole">
            <mc:AlternateContent xmlns:mc="http://schemas.openxmlformats.org/markup-compatibility/2006">
              <mc:Choice xmlns:v="urn:schemas-microsoft-com:vml" Requires="v">
                <p:oleObj spid="_x0000_s167400" name="Equation" r:id="rId22" imgW="253890" imgH="368140" progId="Equation.3">
                  <p:embed/>
                </p:oleObj>
              </mc:Choice>
              <mc:Fallback>
                <p:oleObj name="Equation" r:id="rId22" imgW="253890" imgH="368140"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49"/>
          <p:cNvGraphicFramePr>
            <a:graphicFrameLocks noChangeAspect="1"/>
          </p:cNvGraphicFramePr>
          <p:nvPr/>
        </p:nvGraphicFramePr>
        <p:xfrm>
          <a:off x="2565400" y="3740150"/>
          <a:ext cx="252413" cy="368300"/>
        </p:xfrm>
        <a:graphic>
          <a:graphicData uri="http://schemas.openxmlformats.org/presentationml/2006/ole">
            <mc:AlternateContent xmlns:mc="http://schemas.openxmlformats.org/markup-compatibility/2006">
              <mc:Choice xmlns:v="urn:schemas-microsoft-com:vml" Requires="v">
                <p:oleObj spid="_x0000_s167401" name="Equation" r:id="rId23" imgW="253890" imgH="368140" progId="Equation.3">
                  <p:embed/>
                </p:oleObj>
              </mc:Choice>
              <mc:Fallback>
                <p:oleObj name="Equation" r:id="rId23" imgW="253890" imgH="36814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6" name="Object 50"/>
          <p:cNvGraphicFramePr>
            <a:graphicFrameLocks noChangeAspect="1"/>
          </p:cNvGraphicFramePr>
          <p:nvPr/>
        </p:nvGraphicFramePr>
        <p:xfrm>
          <a:off x="6146800" y="3740150"/>
          <a:ext cx="252413" cy="368300"/>
        </p:xfrm>
        <a:graphic>
          <a:graphicData uri="http://schemas.openxmlformats.org/presentationml/2006/ole">
            <mc:AlternateContent xmlns:mc="http://schemas.openxmlformats.org/markup-compatibility/2006">
              <mc:Choice xmlns:v="urn:schemas-microsoft-com:vml" Requires="v">
                <p:oleObj spid="_x0000_s167402" name="Equation" r:id="rId24" imgW="253890" imgH="368140" progId="Equation.3">
                  <p:embed/>
                </p:oleObj>
              </mc:Choice>
              <mc:Fallback>
                <p:oleObj name="Equation" r:id="rId24" imgW="253890" imgH="36814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7" name="Object 51"/>
          <p:cNvGraphicFramePr>
            <a:graphicFrameLocks noChangeAspect="1"/>
          </p:cNvGraphicFramePr>
          <p:nvPr/>
        </p:nvGraphicFramePr>
        <p:xfrm>
          <a:off x="6756400" y="3740150"/>
          <a:ext cx="252413" cy="368300"/>
        </p:xfrm>
        <a:graphic>
          <a:graphicData uri="http://schemas.openxmlformats.org/presentationml/2006/ole">
            <mc:AlternateContent xmlns:mc="http://schemas.openxmlformats.org/markup-compatibility/2006">
              <mc:Choice xmlns:v="urn:schemas-microsoft-com:vml" Requires="v">
                <p:oleObj spid="_x0000_s167403" name="Equation" r:id="rId25" imgW="253890" imgH="368140" progId="Equation.3">
                  <p:embed/>
                </p:oleObj>
              </mc:Choice>
              <mc:Fallback>
                <p:oleObj name="Equation" r:id="rId25" imgW="253890" imgH="36814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8" name="Object 52"/>
          <p:cNvGraphicFramePr>
            <a:graphicFrameLocks noChangeAspect="1"/>
          </p:cNvGraphicFramePr>
          <p:nvPr/>
        </p:nvGraphicFramePr>
        <p:xfrm>
          <a:off x="5613400" y="3740150"/>
          <a:ext cx="252413" cy="368300"/>
        </p:xfrm>
        <a:graphic>
          <a:graphicData uri="http://schemas.openxmlformats.org/presentationml/2006/ole">
            <mc:AlternateContent xmlns:mc="http://schemas.openxmlformats.org/markup-compatibility/2006">
              <mc:Choice xmlns:v="urn:schemas-microsoft-com:vml" Requires="v">
                <p:oleObj spid="_x0000_s167404" name="Equation" r:id="rId26" imgW="253890" imgH="368140" progId="Equation.3">
                  <p:embed/>
                </p:oleObj>
              </mc:Choice>
              <mc:Fallback>
                <p:oleObj name="Equation" r:id="rId26" imgW="253890" imgH="368140"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3740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9" name="Object 53"/>
          <p:cNvGraphicFramePr>
            <a:graphicFrameLocks noChangeAspect="1"/>
          </p:cNvGraphicFramePr>
          <p:nvPr/>
        </p:nvGraphicFramePr>
        <p:xfrm>
          <a:off x="3124200" y="3810000"/>
          <a:ext cx="265113" cy="279400"/>
        </p:xfrm>
        <a:graphic>
          <a:graphicData uri="http://schemas.openxmlformats.org/presentationml/2006/ole">
            <mc:AlternateContent xmlns:mc="http://schemas.openxmlformats.org/markup-compatibility/2006">
              <mc:Choice xmlns:v="urn:schemas-microsoft-com:vml" Requires="v">
                <p:oleObj spid="_x0000_s167405" name="Equation" r:id="rId27" imgW="266584" imgH="279279" progId="Equation.3">
                  <p:embed/>
                </p:oleObj>
              </mc:Choice>
              <mc:Fallback>
                <p:oleObj name="Equation" r:id="rId27" imgW="266584" imgH="279279"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810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0" name="Object 54"/>
          <p:cNvGraphicFramePr>
            <a:graphicFrameLocks noChangeAspect="1"/>
          </p:cNvGraphicFramePr>
          <p:nvPr/>
        </p:nvGraphicFramePr>
        <p:xfrm>
          <a:off x="3810000" y="3733800"/>
          <a:ext cx="252413" cy="392113"/>
        </p:xfrm>
        <a:graphic>
          <a:graphicData uri="http://schemas.openxmlformats.org/presentationml/2006/ole">
            <mc:AlternateContent xmlns:mc="http://schemas.openxmlformats.org/markup-compatibility/2006">
              <mc:Choice xmlns:v="urn:schemas-microsoft-com:vml" Requires="v">
                <p:oleObj spid="_x0000_s167406" name="Equation" r:id="rId28" imgW="253890" imgH="393529" progId="Equation.3">
                  <p:embed/>
                </p:oleObj>
              </mc:Choice>
              <mc:Fallback>
                <p:oleObj name="Equation" r:id="rId28" imgW="253890" imgH="393529"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733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1" name="Object 55"/>
          <p:cNvGraphicFramePr>
            <a:graphicFrameLocks noChangeAspect="1"/>
          </p:cNvGraphicFramePr>
          <p:nvPr/>
        </p:nvGraphicFramePr>
        <p:xfrm>
          <a:off x="4953000" y="3810000"/>
          <a:ext cx="239713" cy="279400"/>
        </p:xfrm>
        <a:graphic>
          <a:graphicData uri="http://schemas.openxmlformats.org/presentationml/2006/ole">
            <mc:AlternateContent xmlns:mc="http://schemas.openxmlformats.org/markup-compatibility/2006">
              <mc:Choice xmlns:v="urn:schemas-microsoft-com:vml" Requires="v">
                <p:oleObj spid="_x0000_s167407" name="Equation" r:id="rId29" imgW="241195" imgH="279279" progId="Equation.3">
                  <p:embed/>
                </p:oleObj>
              </mc:Choice>
              <mc:Fallback>
                <p:oleObj name="Equation" r:id="rId29" imgW="241195" imgH="279279"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810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2" name="Object 56"/>
          <p:cNvGraphicFramePr>
            <a:graphicFrameLocks noChangeAspect="1"/>
          </p:cNvGraphicFramePr>
          <p:nvPr/>
        </p:nvGraphicFramePr>
        <p:xfrm>
          <a:off x="4425950" y="3754438"/>
          <a:ext cx="252413" cy="392112"/>
        </p:xfrm>
        <a:graphic>
          <a:graphicData uri="http://schemas.openxmlformats.org/presentationml/2006/ole">
            <mc:AlternateContent xmlns:mc="http://schemas.openxmlformats.org/markup-compatibility/2006">
              <mc:Choice xmlns:v="urn:schemas-microsoft-com:vml" Requires="v">
                <p:oleObj spid="_x0000_s167408" name="Equation" r:id="rId30" imgW="253890" imgH="393529" progId="Equation.3">
                  <p:embed/>
                </p:oleObj>
              </mc:Choice>
              <mc:Fallback>
                <p:oleObj name="Equation" r:id="rId30" imgW="253890" imgH="393529" progId="Equation.3">
                  <p:embed/>
                  <p:pic>
                    <p:nvPicPr>
                      <p:cNvPr id="0" name="Object 5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25950" y="37544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0" name="Text Box 57"/>
          <p:cNvSpPr txBox="1">
            <a:spLocks noChangeArrowheads="1"/>
          </p:cNvSpPr>
          <p:nvPr/>
        </p:nvSpPr>
        <p:spPr bwMode="auto">
          <a:xfrm>
            <a:off x="3733800" y="30480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2</a:t>
            </a:r>
          </a:p>
        </p:txBody>
      </p:sp>
      <p:graphicFrame>
        <p:nvGraphicFramePr>
          <p:cNvPr id="10263" name="Object 58"/>
          <p:cNvGraphicFramePr>
            <a:graphicFrameLocks noChangeAspect="1"/>
          </p:cNvGraphicFramePr>
          <p:nvPr/>
        </p:nvGraphicFramePr>
        <p:xfrm>
          <a:off x="4419600" y="2057400"/>
          <a:ext cx="381000" cy="520700"/>
        </p:xfrm>
        <a:graphic>
          <a:graphicData uri="http://schemas.openxmlformats.org/presentationml/2006/ole">
            <mc:AlternateContent xmlns:mc="http://schemas.openxmlformats.org/markup-compatibility/2006">
              <mc:Choice xmlns:v="urn:schemas-microsoft-com:vml" Requires="v">
                <p:oleObj spid="_x0000_s167409" name="Equation" r:id="rId32" imgW="380835" imgH="520474" progId="Equation.3">
                  <p:embed/>
                </p:oleObj>
              </mc:Choice>
              <mc:Fallback>
                <p:oleObj name="Equation" r:id="rId32" imgW="380835" imgH="520474" progId="Equation.3">
                  <p:embed/>
                  <p:pic>
                    <p:nvPicPr>
                      <p:cNvPr id="0" name="Object 5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19600" y="2057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4" name="Object 59"/>
          <p:cNvGraphicFramePr>
            <a:graphicFrameLocks noChangeAspect="1"/>
          </p:cNvGraphicFramePr>
          <p:nvPr/>
        </p:nvGraphicFramePr>
        <p:xfrm>
          <a:off x="3657600" y="4724400"/>
          <a:ext cx="442913" cy="520700"/>
        </p:xfrm>
        <a:graphic>
          <a:graphicData uri="http://schemas.openxmlformats.org/presentationml/2006/ole">
            <mc:AlternateContent xmlns:mc="http://schemas.openxmlformats.org/markup-compatibility/2006">
              <mc:Choice xmlns:v="urn:schemas-microsoft-com:vml" Requires="v">
                <p:oleObj spid="_x0000_s167410" name="Equation" r:id="rId34" imgW="444307" imgH="520474" progId="Equation.3">
                  <p:embed/>
                </p:oleObj>
              </mc:Choice>
              <mc:Fallback>
                <p:oleObj name="Equation" r:id="rId34" imgW="444307" imgH="520474" progId="Equation.3">
                  <p:embed/>
                  <p:pic>
                    <p:nvPicPr>
                      <p:cNvPr id="0" name="Object 5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57600" y="4724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1" name="Text Box 60"/>
          <p:cNvSpPr txBox="1">
            <a:spLocks noChangeArrowheads="1"/>
          </p:cNvSpPr>
          <p:nvPr/>
        </p:nvSpPr>
        <p:spPr bwMode="auto">
          <a:xfrm>
            <a:off x="136525" y="-5080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Example:</a:t>
            </a:r>
          </a:p>
        </p:txBody>
      </p:sp>
      <p:sp>
        <p:nvSpPr>
          <p:cNvPr id="10302"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3BD4C19-35E5-42A5-8AED-25A3C7DD7E8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303"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F26A232-E00D-42CA-A69D-6900D6E37551}" type="slidenum">
              <a:rPr lang="en-US" altLang="en-US" sz="1400">
                <a:solidFill>
                  <a:schemeClr val="tx1"/>
                </a:solidFill>
                <a:latin typeface="Times New Roman" panose="02020603050405020304" pitchFamily="18" charset="0"/>
              </a:rPr>
              <a:pPr/>
              <a:t>17</a:t>
            </a:fld>
            <a:endParaRPr lang="en-US" altLang="en-US" sz="1400">
              <a:solidFill>
                <a:schemeClr val="tx1"/>
              </a:solidFill>
              <a:latin typeface="Times New Roman" panose="02020603050405020304" pitchFamily="18" charset="0"/>
            </a:endParaRPr>
          </a:p>
        </p:txBody>
      </p:sp>
      <p:sp>
        <p:nvSpPr>
          <p:cNvPr id="11290" name="Line 2"/>
          <p:cNvSpPr>
            <a:spLocks noChangeShapeType="1"/>
          </p:cNvSpPr>
          <p:nvPr/>
        </p:nvSpPr>
        <p:spPr bwMode="auto">
          <a:xfrm>
            <a:off x="381000" y="965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1291" name="Line 3"/>
          <p:cNvSpPr>
            <a:spLocks noChangeShapeType="1"/>
          </p:cNvSpPr>
          <p:nvPr/>
        </p:nvSpPr>
        <p:spPr bwMode="auto">
          <a:xfrm>
            <a:off x="381000" y="16510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1292" name="Line 4"/>
          <p:cNvSpPr>
            <a:spLocks noChangeShapeType="1"/>
          </p:cNvSpPr>
          <p:nvPr/>
        </p:nvSpPr>
        <p:spPr bwMode="auto">
          <a:xfrm>
            <a:off x="17526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3" name="Line 5"/>
          <p:cNvSpPr>
            <a:spLocks noChangeShapeType="1"/>
          </p:cNvSpPr>
          <p:nvPr/>
        </p:nvSpPr>
        <p:spPr bwMode="auto">
          <a:xfrm>
            <a:off x="23622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4" name="Line 6"/>
          <p:cNvSpPr>
            <a:spLocks noChangeShapeType="1"/>
          </p:cNvSpPr>
          <p:nvPr/>
        </p:nvSpPr>
        <p:spPr bwMode="auto">
          <a:xfrm>
            <a:off x="29718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5" name="Line 7"/>
          <p:cNvSpPr>
            <a:spLocks noChangeShapeType="1"/>
          </p:cNvSpPr>
          <p:nvPr/>
        </p:nvSpPr>
        <p:spPr bwMode="auto">
          <a:xfrm>
            <a:off x="35814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6" name="Line 8"/>
          <p:cNvSpPr>
            <a:spLocks noChangeShapeType="1"/>
          </p:cNvSpPr>
          <p:nvPr/>
        </p:nvSpPr>
        <p:spPr bwMode="auto">
          <a:xfrm>
            <a:off x="41910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7" name="Line 9"/>
          <p:cNvSpPr>
            <a:spLocks noChangeShapeType="1"/>
          </p:cNvSpPr>
          <p:nvPr/>
        </p:nvSpPr>
        <p:spPr bwMode="auto">
          <a:xfrm>
            <a:off x="48006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8" name="Line 10"/>
          <p:cNvSpPr>
            <a:spLocks noChangeShapeType="1"/>
          </p:cNvSpPr>
          <p:nvPr/>
        </p:nvSpPr>
        <p:spPr bwMode="auto">
          <a:xfrm>
            <a:off x="54102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99" name="Line 11"/>
          <p:cNvSpPr>
            <a:spLocks noChangeShapeType="1"/>
          </p:cNvSpPr>
          <p:nvPr/>
        </p:nvSpPr>
        <p:spPr bwMode="auto">
          <a:xfrm>
            <a:off x="60198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00" name="Line 12"/>
          <p:cNvSpPr>
            <a:spLocks noChangeShapeType="1"/>
          </p:cNvSpPr>
          <p:nvPr/>
        </p:nvSpPr>
        <p:spPr bwMode="auto">
          <a:xfrm>
            <a:off x="66294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01" name="Line 13"/>
          <p:cNvSpPr>
            <a:spLocks noChangeShapeType="1"/>
          </p:cNvSpPr>
          <p:nvPr/>
        </p:nvSpPr>
        <p:spPr bwMode="auto">
          <a:xfrm>
            <a:off x="7239000" y="96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02" name="Text Box 14"/>
          <p:cNvSpPr txBox="1">
            <a:spLocks noChangeArrowheads="1"/>
          </p:cNvSpPr>
          <p:nvPr/>
        </p:nvSpPr>
        <p:spPr bwMode="auto">
          <a:xfrm>
            <a:off x="7772400" y="889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1303" name="Text Box 15"/>
          <p:cNvSpPr txBox="1">
            <a:spLocks noChangeArrowheads="1"/>
          </p:cNvSpPr>
          <p:nvPr/>
        </p:nvSpPr>
        <p:spPr bwMode="auto">
          <a:xfrm>
            <a:off x="685800" y="889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1304" name="Line 16"/>
          <p:cNvSpPr>
            <a:spLocks noChangeShapeType="1"/>
          </p:cNvSpPr>
          <p:nvPr/>
        </p:nvSpPr>
        <p:spPr bwMode="auto">
          <a:xfrm flipV="1">
            <a:off x="5715000" y="16764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1266" name="Object 17"/>
          <p:cNvGraphicFramePr>
            <a:graphicFrameLocks noChangeAspect="1"/>
          </p:cNvGraphicFramePr>
          <p:nvPr/>
        </p:nvGraphicFramePr>
        <p:xfrm>
          <a:off x="1955800" y="1123950"/>
          <a:ext cx="252413" cy="368300"/>
        </p:xfrm>
        <a:graphic>
          <a:graphicData uri="http://schemas.openxmlformats.org/presentationml/2006/ole">
            <mc:AlternateContent xmlns:mc="http://schemas.openxmlformats.org/markup-compatibility/2006">
              <mc:Choice xmlns:v="urn:schemas-microsoft-com:vml" Requires="v">
                <p:oleObj spid="_x0000_s168412" name="Equation" r:id="rId3" imgW="253890" imgH="368140" progId="Equation.3">
                  <p:embed/>
                </p:oleObj>
              </mc:Choice>
              <mc:Fallback>
                <p:oleObj name="Equation" r:id="rId3" imgW="253890" imgH="3681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8"/>
          <p:cNvGraphicFramePr>
            <a:graphicFrameLocks noChangeAspect="1"/>
          </p:cNvGraphicFramePr>
          <p:nvPr/>
        </p:nvGraphicFramePr>
        <p:xfrm>
          <a:off x="2565400" y="1123950"/>
          <a:ext cx="252413" cy="368300"/>
        </p:xfrm>
        <a:graphic>
          <a:graphicData uri="http://schemas.openxmlformats.org/presentationml/2006/ole">
            <mc:AlternateContent xmlns:mc="http://schemas.openxmlformats.org/markup-compatibility/2006">
              <mc:Choice xmlns:v="urn:schemas-microsoft-com:vml" Requires="v">
                <p:oleObj spid="_x0000_s168413" name="Equation" r:id="rId5" imgW="253890" imgH="368140" progId="Equation.3">
                  <p:embed/>
                </p:oleObj>
              </mc:Choice>
              <mc:Fallback>
                <p:oleObj name="Equation" r:id="rId5" imgW="253890" imgH="3681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19"/>
          <p:cNvGraphicFramePr>
            <a:graphicFrameLocks noChangeAspect="1"/>
          </p:cNvGraphicFramePr>
          <p:nvPr/>
        </p:nvGraphicFramePr>
        <p:xfrm>
          <a:off x="6146800" y="1123950"/>
          <a:ext cx="252413" cy="368300"/>
        </p:xfrm>
        <a:graphic>
          <a:graphicData uri="http://schemas.openxmlformats.org/presentationml/2006/ole">
            <mc:AlternateContent xmlns:mc="http://schemas.openxmlformats.org/markup-compatibility/2006">
              <mc:Choice xmlns:v="urn:schemas-microsoft-com:vml" Requires="v">
                <p:oleObj spid="_x0000_s168414" name="Equation" r:id="rId6" imgW="253890" imgH="368140" progId="Equation.3">
                  <p:embed/>
                </p:oleObj>
              </mc:Choice>
              <mc:Fallback>
                <p:oleObj name="Equation" r:id="rId6" imgW="253890" imgH="3681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20"/>
          <p:cNvGraphicFramePr>
            <a:graphicFrameLocks noChangeAspect="1"/>
          </p:cNvGraphicFramePr>
          <p:nvPr/>
        </p:nvGraphicFramePr>
        <p:xfrm>
          <a:off x="6756400" y="1123950"/>
          <a:ext cx="252413" cy="368300"/>
        </p:xfrm>
        <a:graphic>
          <a:graphicData uri="http://schemas.openxmlformats.org/presentationml/2006/ole">
            <mc:AlternateContent xmlns:mc="http://schemas.openxmlformats.org/markup-compatibility/2006">
              <mc:Choice xmlns:v="urn:schemas-microsoft-com:vml" Requires="v">
                <p:oleObj spid="_x0000_s168415" name="Equation" r:id="rId7" imgW="253890" imgH="368140" progId="Equation.3">
                  <p:embed/>
                </p:oleObj>
              </mc:Choice>
              <mc:Fallback>
                <p:oleObj name="Equation" r:id="rId7" imgW="253890" imgH="36814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21"/>
          <p:cNvGraphicFramePr>
            <a:graphicFrameLocks noChangeAspect="1"/>
          </p:cNvGraphicFramePr>
          <p:nvPr/>
        </p:nvGraphicFramePr>
        <p:xfrm>
          <a:off x="5613400" y="1123950"/>
          <a:ext cx="252413" cy="368300"/>
        </p:xfrm>
        <a:graphic>
          <a:graphicData uri="http://schemas.openxmlformats.org/presentationml/2006/ole">
            <mc:AlternateContent xmlns:mc="http://schemas.openxmlformats.org/markup-compatibility/2006">
              <mc:Choice xmlns:v="urn:schemas-microsoft-com:vml" Requires="v">
                <p:oleObj spid="_x0000_s168416" name="Equation" r:id="rId8" imgW="253890" imgH="368140" progId="Equation.3">
                  <p:embed/>
                </p:oleObj>
              </mc:Choice>
              <mc:Fallback>
                <p:oleObj name="Equation" r:id="rId8" imgW="253890" imgH="3681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22"/>
          <p:cNvGraphicFramePr>
            <a:graphicFrameLocks noChangeAspect="1"/>
          </p:cNvGraphicFramePr>
          <p:nvPr/>
        </p:nvGraphicFramePr>
        <p:xfrm>
          <a:off x="3124200" y="1193800"/>
          <a:ext cx="265113" cy="279400"/>
        </p:xfrm>
        <a:graphic>
          <a:graphicData uri="http://schemas.openxmlformats.org/presentationml/2006/ole">
            <mc:AlternateContent xmlns:mc="http://schemas.openxmlformats.org/markup-compatibility/2006">
              <mc:Choice xmlns:v="urn:schemas-microsoft-com:vml" Requires="v">
                <p:oleObj spid="_x0000_s168417" name="Equation" r:id="rId9" imgW="266584" imgH="279279" progId="Equation.3">
                  <p:embed/>
                </p:oleObj>
              </mc:Choice>
              <mc:Fallback>
                <p:oleObj name="Equation" r:id="rId9" imgW="266584" imgH="279279"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193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23"/>
          <p:cNvGraphicFramePr>
            <a:graphicFrameLocks noChangeAspect="1"/>
          </p:cNvGraphicFramePr>
          <p:nvPr/>
        </p:nvGraphicFramePr>
        <p:xfrm>
          <a:off x="3810000" y="1117600"/>
          <a:ext cx="252413" cy="392113"/>
        </p:xfrm>
        <a:graphic>
          <a:graphicData uri="http://schemas.openxmlformats.org/presentationml/2006/ole">
            <mc:AlternateContent xmlns:mc="http://schemas.openxmlformats.org/markup-compatibility/2006">
              <mc:Choice xmlns:v="urn:schemas-microsoft-com:vml" Requires="v">
                <p:oleObj spid="_x0000_s168418" name="Equation" r:id="rId11" imgW="253890" imgH="393529" progId="Equation.3">
                  <p:embed/>
                </p:oleObj>
              </mc:Choice>
              <mc:Fallback>
                <p:oleObj name="Equation" r:id="rId11" imgW="253890" imgH="393529"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117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24"/>
          <p:cNvGraphicFramePr>
            <a:graphicFrameLocks noChangeAspect="1"/>
          </p:cNvGraphicFramePr>
          <p:nvPr/>
        </p:nvGraphicFramePr>
        <p:xfrm>
          <a:off x="4953000" y="1193800"/>
          <a:ext cx="239713" cy="279400"/>
        </p:xfrm>
        <a:graphic>
          <a:graphicData uri="http://schemas.openxmlformats.org/presentationml/2006/ole">
            <mc:AlternateContent xmlns:mc="http://schemas.openxmlformats.org/markup-compatibility/2006">
              <mc:Choice xmlns:v="urn:schemas-microsoft-com:vml" Requires="v">
                <p:oleObj spid="_x0000_s168419" name="Equation" r:id="rId13" imgW="241195" imgH="279279" progId="Equation.3">
                  <p:embed/>
                </p:oleObj>
              </mc:Choice>
              <mc:Fallback>
                <p:oleObj name="Equation" r:id="rId13" imgW="241195" imgH="279279"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193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25"/>
          <p:cNvGraphicFramePr>
            <a:graphicFrameLocks noChangeAspect="1"/>
          </p:cNvGraphicFramePr>
          <p:nvPr/>
        </p:nvGraphicFramePr>
        <p:xfrm>
          <a:off x="4419600" y="1193800"/>
          <a:ext cx="265113" cy="279400"/>
        </p:xfrm>
        <a:graphic>
          <a:graphicData uri="http://schemas.openxmlformats.org/presentationml/2006/ole">
            <mc:AlternateContent xmlns:mc="http://schemas.openxmlformats.org/markup-compatibility/2006">
              <mc:Choice xmlns:v="urn:schemas-microsoft-com:vml" Requires="v">
                <p:oleObj spid="_x0000_s168420" name="Equation" r:id="rId15" imgW="266584" imgH="279279" progId="Equation.3">
                  <p:embed/>
                </p:oleObj>
              </mc:Choice>
              <mc:Fallback>
                <p:oleObj name="Equation" r:id="rId15" imgW="266584" imgH="279279"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193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5" name="Text Box 26"/>
          <p:cNvSpPr txBox="1">
            <a:spLocks noChangeArrowheads="1"/>
          </p:cNvSpPr>
          <p:nvPr/>
        </p:nvSpPr>
        <p:spPr bwMode="auto">
          <a:xfrm>
            <a:off x="3733800" y="4318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sp>
        <p:nvSpPr>
          <p:cNvPr id="11306" name="Oval 27"/>
          <p:cNvSpPr>
            <a:spLocks noChangeArrowheads="1"/>
          </p:cNvSpPr>
          <p:nvPr/>
        </p:nvSpPr>
        <p:spPr bwMode="auto">
          <a:xfrm>
            <a:off x="457200" y="5765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1307" name="Oval 28"/>
          <p:cNvSpPr>
            <a:spLocks noChangeArrowheads="1"/>
          </p:cNvSpPr>
          <p:nvPr/>
        </p:nvSpPr>
        <p:spPr bwMode="auto">
          <a:xfrm>
            <a:off x="3657600" y="5765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1308" name="Line 29"/>
          <p:cNvSpPr>
            <a:spLocks noChangeShapeType="1"/>
          </p:cNvSpPr>
          <p:nvPr/>
        </p:nvSpPr>
        <p:spPr bwMode="auto">
          <a:xfrm>
            <a:off x="1295400" y="6146800"/>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1275" name="Object 30"/>
          <p:cNvGraphicFramePr>
            <a:graphicFrameLocks noChangeAspect="1"/>
          </p:cNvGraphicFramePr>
          <p:nvPr/>
        </p:nvGraphicFramePr>
        <p:xfrm>
          <a:off x="715963" y="5846763"/>
          <a:ext cx="381000" cy="520700"/>
        </p:xfrm>
        <a:graphic>
          <a:graphicData uri="http://schemas.openxmlformats.org/presentationml/2006/ole">
            <mc:AlternateContent xmlns:mc="http://schemas.openxmlformats.org/markup-compatibility/2006">
              <mc:Choice xmlns:v="urn:schemas-microsoft-com:vml" Requires="v">
                <p:oleObj spid="_x0000_s168421" name="Equation" r:id="rId16" imgW="380835" imgH="520474" progId="Equation.3">
                  <p:embed/>
                </p:oleObj>
              </mc:Choice>
              <mc:Fallback>
                <p:oleObj name="Equation" r:id="rId16" imgW="380835" imgH="520474"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963" y="58467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31"/>
          <p:cNvGraphicFramePr>
            <a:graphicFrameLocks noChangeAspect="1"/>
          </p:cNvGraphicFramePr>
          <p:nvPr/>
        </p:nvGraphicFramePr>
        <p:xfrm>
          <a:off x="3886200" y="5842000"/>
          <a:ext cx="442913" cy="520700"/>
        </p:xfrm>
        <a:graphic>
          <a:graphicData uri="http://schemas.openxmlformats.org/presentationml/2006/ole">
            <mc:AlternateContent xmlns:mc="http://schemas.openxmlformats.org/markup-compatibility/2006">
              <mc:Choice xmlns:v="urn:schemas-microsoft-com:vml" Requires="v">
                <p:oleObj spid="_x0000_s168422" name="Equation" r:id="rId18" imgW="444307" imgH="520474" progId="Equation.3">
                  <p:embed/>
                </p:oleObj>
              </mc:Choice>
              <mc:Fallback>
                <p:oleObj name="Equation" r:id="rId18" imgW="444307" imgH="520474"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842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32"/>
          <p:cNvGraphicFramePr>
            <a:graphicFrameLocks noChangeAspect="1"/>
          </p:cNvGraphicFramePr>
          <p:nvPr/>
        </p:nvGraphicFramePr>
        <p:xfrm>
          <a:off x="1651000" y="5689600"/>
          <a:ext cx="1638300" cy="469900"/>
        </p:xfrm>
        <a:graphic>
          <a:graphicData uri="http://schemas.openxmlformats.org/presentationml/2006/ole">
            <mc:AlternateContent xmlns:mc="http://schemas.openxmlformats.org/markup-compatibility/2006">
              <mc:Choice xmlns:v="urn:schemas-microsoft-com:vml" Requires="v">
                <p:oleObj spid="_x0000_s168423" name="Equation" r:id="rId20" imgW="1638300" imgH="469900" progId="Equation.3">
                  <p:embed/>
                </p:oleObj>
              </mc:Choice>
              <mc:Fallback>
                <p:oleObj name="Equation" r:id="rId20" imgW="1638300" imgH="469900"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1000" y="5689600"/>
                        <a:ext cx="163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9" name="Line 33"/>
          <p:cNvSpPr>
            <a:spLocks noChangeShapeType="1"/>
          </p:cNvSpPr>
          <p:nvPr/>
        </p:nvSpPr>
        <p:spPr bwMode="auto">
          <a:xfrm>
            <a:off x="381000" y="3632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1310" name="Line 34"/>
          <p:cNvSpPr>
            <a:spLocks noChangeShapeType="1"/>
          </p:cNvSpPr>
          <p:nvPr/>
        </p:nvSpPr>
        <p:spPr bwMode="auto">
          <a:xfrm>
            <a:off x="381000" y="43180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1311" name="Line 35"/>
          <p:cNvSpPr>
            <a:spLocks noChangeShapeType="1"/>
          </p:cNvSpPr>
          <p:nvPr/>
        </p:nvSpPr>
        <p:spPr bwMode="auto">
          <a:xfrm>
            <a:off x="17526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2" name="Line 36"/>
          <p:cNvSpPr>
            <a:spLocks noChangeShapeType="1"/>
          </p:cNvSpPr>
          <p:nvPr/>
        </p:nvSpPr>
        <p:spPr bwMode="auto">
          <a:xfrm>
            <a:off x="23622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3" name="Line 37"/>
          <p:cNvSpPr>
            <a:spLocks noChangeShapeType="1"/>
          </p:cNvSpPr>
          <p:nvPr/>
        </p:nvSpPr>
        <p:spPr bwMode="auto">
          <a:xfrm>
            <a:off x="29718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4" name="Line 38"/>
          <p:cNvSpPr>
            <a:spLocks noChangeShapeType="1"/>
          </p:cNvSpPr>
          <p:nvPr/>
        </p:nvSpPr>
        <p:spPr bwMode="auto">
          <a:xfrm>
            <a:off x="35814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5" name="Line 39"/>
          <p:cNvSpPr>
            <a:spLocks noChangeShapeType="1"/>
          </p:cNvSpPr>
          <p:nvPr/>
        </p:nvSpPr>
        <p:spPr bwMode="auto">
          <a:xfrm>
            <a:off x="41910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6" name="Line 40"/>
          <p:cNvSpPr>
            <a:spLocks noChangeShapeType="1"/>
          </p:cNvSpPr>
          <p:nvPr/>
        </p:nvSpPr>
        <p:spPr bwMode="auto">
          <a:xfrm>
            <a:off x="48006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7" name="Line 41"/>
          <p:cNvSpPr>
            <a:spLocks noChangeShapeType="1"/>
          </p:cNvSpPr>
          <p:nvPr/>
        </p:nvSpPr>
        <p:spPr bwMode="auto">
          <a:xfrm>
            <a:off x="54102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8" name="Line 42"/>
          <p:cNvSpPr>
            <a:spLocks noChangeShapeType="1"/>
          </p:cNvSpPr>
          <p:nvPr/>
        </p:nvSpPr>
        <p:spPr bwMode="auto">
          <a:xfrm>
            <a:off x="60198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19" name="Line 43"/>
          <p:cNvSpPr>
            <a:spLocks noChangeShapeType="1"/>
          </p:cNvSpPr>
          <p:nvPr/>
        </p:nvSpPr>
        <p:spPr bwMode="auto">
          <a:xfrm>
            <a:off x="66294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20" name="Line 44"/>
          <p:cNvSpPr>
            <a:spLocks noChangeShapeType="1"/>
          </p:cNvSpPr>
          <p:nvPr/>
        </p:nvSpPr>
        <p:spPr bwMode="auto">
          <a:xfrm>
            <a:off x="7239000" y="3632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1321" name="Text Box 45"/>
          <p:cNvSpPr txBox="1">
            <a:spLocks noChangeArrowheads="1"/>
          </p:cNvSpPr>
          <p:nvPr/>
        </p:nvSpPr>
        <p:spPr bwMode="auto">
          <a:xfrm>
            <a:off x="7772400" y="3556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1322" name="Text Box 46"/>
          <p:cNvSpPr txBox="1">
            <a:spLocks noChangeArrowheads="1"/>
          </p:cNvSpPr>
          <p:nvPr/>
        </p:nvSpPr>
        <p:spPr bwMode="auto">
          <a:xfrm>
            <a:off x="685800" y="3556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1323" name="Line 47"/>
          <p:cNvSpPr>
            <a:spLocks noChangeShapeType="1"/>
          </p:cNvSpPr>
          <p:nvPr/>
        </p:nvSpPr>
        <p:spPr bwMode="auto">
          <a:xfrm flipV="1">
            <a:off x="6324600" y="43434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1278" name="Object 48"/>
          <p:cNvGraphicFramePr>
            <a:graphicFrameLocks noChangeAspect="1"/>
          </p:cNvGraphicFramePr>
          <p:nvPr/>
        </p:nvGraphicFramePr>
        <p:xfrm>
          <a:off x="1955800" y="3790950"/>
          <a:ext cx="252413" cy="368300"/>
        </p:xfrm>
        <a:graphic>
          <a:graphicData uri="http://schemas.openxmlformats.org/presentationml/2006/ole">
            <mc:AlternateContent xmlns:mc="http://schemas.openxmlformats.org/markup-compatibility/2006">
              <mc:Choice xmlns:v="urn:schemas-microsoft-com:vml" Requires="v">
                <p:oleObj spid="_x0000_s168424" name="Equation" r:id="rId22" imgW="253890" imgH="368140" progId="Equation.3">
                  <p:embed/>
                </p:oleObj>
              </mc:Choice>
              <mc:Fallback>
                <p:oleObj name="Equation" r:id="rId22" imgW="253890" imgH="368140"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790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49"/>
          <p:cNvGraphicFramePr>
            <a:graphicFrameLocks noChangeAspect="1"/>
          </p:cNvGraphicFramePr>
          <p:nvPr/>
        </p:nvGraphicFramePr>
        <p:xfrm>
          <a:off x="2565400" y="3790950"/>
          <a:ext cx="252413" cy="368300"/>
        </p:xfrm>
        <a:graphic>
          <a:graphicData uri="http://schemas.openxmlformats.org/presentationml/2006/ole">
            <mc:AlternateContent xmlns:mc="http://schemas.openxmlformats.org/markup-compatibility/2006">
              <mc:Choice xmlns:v="urn:schemas-microsoft-com:vml" Requires="v">
                <p:oleObj spid="_x0000_s168425" name="Equation" r:id="rId23" imgW="253890" imgH="368140" progId="Equation.3">
                  <p:embed/>
                </p:oleObj>
              </mc:Choice>
              <mc:Fallback>
                <p:oleObj name="Equation" r:id="rId23" imgW="253890" imgH="36814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790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50"/>
          <p:cNvGraphicFramePr>
            <a:graphicFrameLocks noChangeAspect="1"/>
          </p:cNvGraphicFramePr>
          <p:nvPr/>
        </p:nvGraphicFramePr>
        <p:xfrm>
          <a:off x="6146800" y="3790950"/>
          <a:ext cx="252413" cy="368300"/>
        </p:xfrm>
        <a:graphic>
          <a:graphicData uri="http://schemas.openxmlformats.org/presentationml/2006/ole">
            <mc:AlternateContent xmlns:mc="http://schemas.openxmlformats.org/markup-compatibility/2006">
              <mc:Choice xmlns:v="urn:schemas-microsoft-com:vml" Requires="v">
                <p:oleObj spid="_x0000_s168426" name="Equation" r:id="rId24" imgW="253890" imgH="368140" progId="Equation.3">
                  <p:embed/>
                </p:oleObj>
              </mc:Choice>
              <mc:Fallback>
                <p:oleObj name="Equation" r:id="rId24" imgW="253890" imgH="36814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790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51"/>
          <p:cNvGraphicFramePr>
            <a:graphicFrameLocks noChangeAspect="1"/>
          </p:cNvGraphicFramePr>
          <p:nvPr/>
        </p:nvGraphicFramePr>
        <p:xfrm>
          <a:off x="6756400" y="3790950"/>
          <a:ext cx="252413" cy="368300"/>
        </p:xfrm>
        <a:graphic>
          <a:graphicData uri="http://schemas.openxmlformats.org/presentationml/2006/ole">
            <mc:AlternateContent xmlns:mc="http://schemas.openxmlformats.org/markup-compatibility/2006">
              <mc:Choice xmlns:v="urn:schemas-microsoft-com:vml" Requires="v">
                <p:oleObj spid="_x0000_s168427" name="Equation" r:id="rId25" imgW="253890" imgH="368140" progId="Equation.3">
                  <p:embed/>
                </p:oleObj>
              </mc:Choice>
              <mc:Fallback>
                <p:oleObj name="Equation" r:id="rId25" imgW="253890" imgH="36814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790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52"/>
          <p:cNvGraphicFramePr>
            <a:graphicFrameLocks noChangeAspect="1"/>
          </p:cNvGraphicFramePr>
          <p:nvPr/>
        </p:nvGraphicFramePr>
        <p:xfrm>
          <a:off x="5581650" y="3790950"/>
          <a:ext cx="315913" cy="368300"/>
        </p:xfrm>
        <a:graphic>
          <a:graphicData uri="http://schemas.openxmlformats.org/presentationml/2006/ole">
            <mc:AlternateContent xmlns:mc="http://schemas.openxmlformats.org/markup-compatibility/2006">
              <mc:Choice xmlns:v="urn:schemas-microsoft-com:vml" Requires="v">
                <p:oleObj spid="_x0000_s168428" name="Equation" r:id="rId26" imgW="317362" imgH="368140" progId="Equation.3">
                  <p:embed/>
                </p:oleObj>
              </mc:Choice>
              <mc:Fallback>
                <p:oleObj name="Equation" r:id="rId26" imgW="317362" imgH="368140" progId="Equation.3">
                  <p:embed/>
                  <p:pic>
                    <p:nvPicPr>
                      <p:cNvPr id="0" name="Object 5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581650" y="3790950"/>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53"/>
          <p:cNvGraphicFramePr>
            <a:graphicFrameLocks noChangeAspect="1"/>
          </p:cNvGraphicFramePr>
          <p:nvPr/>
        </p:nvGraphicFramePr>
        <p:xfrm>
          <a:off x="3124200" y="3860800"/>
          <a:ext cx="265113" cy="279400"/>
        </p:xfrm>
        <a:graphic>
          <a:graphicData uri="http://schemas.openxmlformats.org/presentationml/2006/ole">
            <mc:AlternateContent xmlns:mc="http://schemas.openxmlformats.org/markup-compatibility/2006">
              <mc:Choice xmlns:v="urn:schemas-microsoft-com:vml" Requires="v">
                <p:oleObj spid="_x0000_s168429" name="Equation" r:id="rId28" imgW="266584" imgH="279279" progId="Equation.3">
                  <p:embed/>
                </p:oleObj>
              </mc:Choice>
              <mc:Fallback>
                <p:oleObj name="Equation" r:id="rId28" imgW="266584" imgH="279279"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860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4" name="Object 54"/>
          <p:cNvGraphicFramePr>
            <a:graphicFrameLocks noChangeAspect="1"/>
          </p:cNvGraphicFramePr>
          <p:nvPr/>
        </p:nvGraphicFramePr>
        <p:xfrm>
          <a:off x="3810000" y="3784600"/>
          <a:ext cx="252413" cy="392113"/>
        </p:xfrm>
        <a:graphic>
          <a:graphicData uri="http://schemas.openxmlformats.org/presentationml/2006/ole">
            <mc:AlternateContent xmlns:mc="http://schemas.openxmlformats.org/markup-compatibility/2006">
              <mc:Choice xmlns:v="urn:schemas-microsoft-com:vml" Requires="v">
                <p:oleObj spid="_x0000_s168430" name="Equation" r:id="rId29" imgW="253890" imgH="393529" progId="Equation.3">
                  <p:embed/>
                </p:oleObj>
              </mc:Choice>
              <mc:Fallback>
                <p:oleObj name="Equation" r:id="rId29" imgW="253890" imgH="393529"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784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5" name="Object 55"/>
          <p:cNvGraphicFramePr>
            <a:graphicFrameLocks noChangeAspect="1"/>
          </p:cNvGraphicFramePr>
          <p:nvPr/>
        </p:nvGraphicFramePr>
        <p:xfrm>
          <a:off x="4953000" y="3860800"/>
          <a:ext cx="239713" cy="279400"/>
        </p:xfrm>
        <a:graphic>
          <a:graphicData uri="http://schemas.openxmlformats.org/presentationml/2006/ole">
            <mc:AlternateContent xmlns:mc="http://schemas.openxmlformats.org/markup-compatibility/2006">
              <mc:Choice xmlns:v="urn:schemas-microsoft-com:vml" Requires="v">
                <p:oleObj spid="_x0000_s168431" name="Equation" r:id="rId30" imgW="241195" imgH="279279" progId="Equation.3">
                  <p:embed/>
                </p:oleObj>
              </mc:Choice>
              <mc:Fallback>
                <p:oleObj name="Equation" r:id="rId30" imgW="241195" imgH="279279"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860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6" name="Object 56"/>
          <p:cNvGraphicFramePr>
            <a:graphicFrameLocks noChangeAspect="1"/>
          </p:cNvGraphicFramePr>
          <p:nvPr/>
        </p:nvGraphicFramePr>
        <p:xfrm>
          <a:off x="4425950" y="3805238"/>
          <a:ext cx="252413" cy="392112"/>
        </p:xfrm>
        <a:graphic>
          <a:graphicData uri="http://schemas.openxmlformats.org/presentationml/2006/ole">
            <mc:AlternateContent xmlns:mc="http://schemas.openxmlformats.org/markup-compatibility/2006">
              <mc:Choice xmlns:v="urn:schemas-microsoft-com:vml" Requires="v">
                <p:oleObj spid="_x0000_s168432" name="Equation" r:id="rId31" imgW="253890" imgH="393529" progId="Equation.3">
                  <p:embed/>
                </p:oleObj>
              </mc:Choice>
              <mc:Fallback>
                <p:oleObj name="Equation" r:id="rId31" imgW="253890" imgH="393529" progId="Equation.3">
                  <p:embed/>
                  <p:pic>
                    <p:nvPicPr>
                      <p:cNvPr id="0" name="Object 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25950" y="38052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4" name="Text Box 57"/>
          <p:cNvSpPr txBox="1">
            <a:spLocks noChangeArrowheads="1"/>
          </p:cNvSpPr>
          <p:nvPr/>
        </p:nvSpPr>
        <p:spPr bwMode="auto">
          <a:xfrm>
            <a:off x="3733800" y="3098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2</a:t>
            </a:r>
          </a:p>
        </p:txBody>
      </p:sp>
      <p:graphicFrame>
        <p:nvGraphicFramePr>
          <p:cNvPr id="11287" name="Object 58"/>
          <p:cNvGraphicFramePr>
            <a:graphicFrameLocks noChangeAspect="1"/>
          </p:cNvGraphicFramePr>
          <p:nvPr/>
        </p:nvGraphicFramePr>
        <p:xfrm>
          <a:off x="5562600" y="2133600"/>
          <a:ext cx="381000" cy="520700"/>
        </p:xfrm>
        <a:graphic>
          <a:graphicData uri="http://schemas.openxmlformats.org/presentationml/2006/ole">
            <mc:AlternateContent xmlns:mc="http://schemas.openxmlformats.org/markup-compatibility/2006">
              <mc:Choice xmlns:v="urn:schemas-microsoft-com:vml" Requires="v">
                <p:oleObj spid="_x0000_s168433" name="Equation" r:id="rId33" imgW="380835" imgH="520474" progId="Equation.3">
                  <p:embed/>
                </p:oleObj>
              </mc:Choice>
              <mc:Fallback>
                <p:oleObj name="Equation" r:id="rId33" imgW="380835" imgH="520474" progId="Equation.3">
                  <p:embed/>
                  <p:pic>
                    <p:nvPicPr>
                      <p:cNvPr id="0" name="Object 5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562600" y="21336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8" name="Object 59"/>
          <p:cNvGraphicFramePr>
            <a:graphicFrameLocks noChangeAspect="1"/>
          </p:cNvGraphicFramePr>
          <p:nvPr/>
        </p:nvGraphicFramePr>
        <p:xfrm>
          <a:off x="6096000" y="4800600"/>
          <a:ext cx="442913" cy="520700"/>
        </p:xfrm>
        <a:graphic>
          <a:graphicData uri="http://schemas.openxmlformats.org/presentationml/2006/ole">
            <mc:AlternateContent xmlns:mc="http://schemas.openxmlformats.org/markup-compatibility/2006">
              <mc:Choice xmlns:v="urn:schemas-microsoft-com:vml" Requires="v">
                <p:oleObj spid="_x0000_s168434" name="Equation" r:id="rId35" imgW="444307" imgH="520474" progId="Equation.3">
                  <p:embed/>
                </p:oleObj>
              </mc:Choice>
              <mc:Fallback>
                <p:oleObj name="Equation" r:id="rId35" imgW="444307" imgH="520474" progId="Equation.3">
                  <p:embed/>
                  <p:pic>
                    <p:nvPicPr>
                      <p:cNvPr id="0" name="Object 5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096000" y="4800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5" name="Text Box 60"/>
          <p:cNvSpPr txBox="1">
            <a:spLocks noChangeArrowheads="1"/>
          </p:cNvSpPr>
          <p:nvPr/>
        </p:nvSpPr>
        <p:spPr bwMode="auto">
          <a:xfrm>
            <a:off x="136525" y="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Example:</a:t>
            </a:r>
          </a:p>
        </p:txBody>
      </p:sp>
      <p:sp>
        <p:nvSpPr>
          <p:cNvPr id="11326"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F7A16BA-E4AD-48D5-A17C-6344A0B3031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327"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74CE068-07F3-463B-9DDD-B86587979D99}" type="slidenum">
              <a:rPr lang="en-US" altLang="en-US" sz="1400">
                <a:solidFill>
                  <a:schemeClr val="tx1"/>
                </a:solidFill>
                <a:latin typeface="Times New Roman" panose="02020603050405020304" pitchFamily="18" charset="0"/>
              </a:rPr>
              <a:pPr/>
              <a:t>18</a:t>
            </a:fld>
            <a:endParaRPr lang="en-US" altLang="en-US" sz="1400">
              <a:solidFill>
                <a:schemeClr val="tx1"/>
              </a:solidFill>
              <a:latin typeface="Times New Roman" panose="02020603050405020304" pitchFamily="18" charset="0"/>
            </a:endParaRPr>
          </a:p>
        </p:txBody>
      </p:sp>
      <p:sp>
        <p:nvSpPr>
          <p:cNvPr id="12301" name="Rectangle 11"/>
          <p:cNvSpPr>
            <a:spLocks noGrp="1" noChangeArrowheads="1"/>
          </p:cNvSpPr>
          <p:nvPr>
            <p:ph type="title"/>
          </p:nvPr>
        </p:nvSpPr>
        <p:spPr/>
        <p:txBody>
          <a:bodyPr/>
          <a:lstStyle/>
          <a:p>
            <a:r>
              <a:rPr lang="en-US" altLang="en-US" smtClean="0"/>
              <a:t>Determinism</a:t>
            </a:r>
          </a:p>
        </p:txBody>
      </p:sp>
      <p:sp>
        <p:nvSpPr>
          <p:cNvPr id="12302" name="Oval 12"/>
          <p:cNvSpPr>
            <a:spLocks noChangeArrowheads="1"/>
          </p:cNvSpPr>
          <p:nvPr/>
        </p:nvSpPr>
        <p:spPr bwMode="auto">
          <a:xfrm>
            <a:off x="228600" y="3810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2303" name="Oval 13"/>
          <p:cNvSpPr>
            <a:spLocks noChangeArrowheads="1"/>
          </p:cNvSpPr>
          <p:nvPr/>
        </p:nvSpPr>
        <p:spPr bwMode="auto">
          <a:xfrm>
            <a:off x="3048000" y="28956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2304" name="Line 14"/>
          <p:cNvSpPr>
            <a:spLocks noChangeShapeType="1"/>
          </p:cNvSpPr>
          <p:nvPr/>
        </p:nvSpPr>
        <p:spPr bwMode="auto">
          <a:xfrm flipV="1">
            <a:off x="990600" y="3352800"/>
            <a:ext cx="20574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2290" name="Object 15"/>
          <p:cNvGraphicFramePr>
            <a:graphicFrameLocks noChangeAspect="1"/>
          </p:cNvGraphicFramePr>
          <p:nvPr/>
        </p:nvGraphicFramePr>
        <p:xfrm>
          <a:off x="487363" y="3890963"/>
          <a:ext cx="381000" cy="520700"/>
        </p:xfrm>
        <a:graphic>
          <a:graphicData uri="http://schemas.openxmlformats.org/presentationml/2006/ole">
            <mc:AlternateContent xmlns:mc="http://schemas.openxmlformats.org/markup-compatibility/2006">
              <mc:Choice xmlns:v="urn:schemas-microsoft-com:vml" Requires="v">
                <p:oleObj spid="_x0000_s119750" name="Equation" r:id="rId3" imgW="380835" imgH="520474" progId="Equation.3">
                  <p:embed/>
                </p:oleObj>
              </mc:Choice>
              <mc:Fallback>
                <p:oleObj name="Equation" r:id="rId3" imgW="380835" imgH="52047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38909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16"/>
          <p:cNvGraphicFramePr>
            <a:graphicFrameLocks noChangeAspect="1"/>
          </p:cNvGraphicFramePr>
          <p:nvPr/>
        </p:nvGraphicFramePr>
        <p:xfrm>
          <a:off x="3276600" y="2971800"/>
          <a:ext cx="442913" cy="520700"/>
        </p:xfrm>
        <a:graphic>
          <a:graphicData uri="http://schemas.openxmlformats.org/presentationml/2006/ole">
            <mc:AlternateContent xmlns:mc="http://schemas.openxmlformats.org/markup-compatibility/2006">
              <mc:Choice xmlns:v="urn:schemas-microsoft-com:vml" Requires="v">
                <p:oleObj spid="_x0000_s119751" name="Equation" r:id="rId5" imgW="444307" imgH="520474" progId="Equation.3">
                  <p:embed/>
                </p:oleObj>
              </mc:Choice>
              <mc:Fallback>
                <p:oleObj name="Equation" r:id="rId5" imgW="444307" imgH="520474"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9718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17"/>
          <p:cNvGraphicFramePr>
            <a:graphicFrameLocks noChangeAspect="1"/>
          </p:cNvGraphicFramePr>
          <p:nvPr/>
        </p:nvGraphicFramePr>
        <p:xfrm>
          <a:off x="990600" y="2971800"/>
          <a:ext cx="1587500" cy="469900"/>
        </p:xfrm>
        <a:graphic>
          <a:graphicData uri="http://schemas.openxmlformats.org/presentationml/2006/ole">
            <mc:AlternateContent xmlns:mc="http://schemas.openxmlformats.org/markup-compatibility/2006">
              <mc:Choice xmlns:v="urn:schemas-microsoft-com:vml" Requires="v">
                <p:oleObj spid="_x0000_s119752" name="Equation" r:id="rId7" imgW="1587500" imgH="469900" progId="Equation.3">
                  <p:embed/>
                </p:oleObj>
              </mc:Choice>
              <mc:Fallback>
                <p:oleObj name="Equation" r:id="rId7" imgW="1587500" imgH="4699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9718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5" name="Text Box 18"/>
          <p:cNvSpPr txBox="1">
            <a:spLocks noChangeArrowheads="1"/>
          </p:cNvSpPr>
          <p:nvPr/>
        </p:nvSpPr>
        <p:spPr bwMode="auto">
          <a:xfrm>
            <a:off x="1219200" y="2057400"/>
            <a:ext cx="1655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u="sng">
                <a:solidFill>
                  <a:srgbClr val="339933"/>
                </a:solidFill>
              </a:rPr>
              <a:t>Allowed</a:t>
            </a:r>
          </a:p>
        </p:txBody>
      </p:sp>
      <p:sp>
        <p:nvSpPr>
          <p:cNvPr id="12306" name="Text Box 31"/>
          <p:cNvSpPr txBox="1">
            <a:spLocks noChangeArrowheads="1"/>
          </p:cNvSpPr>
          <p:nvPr/>
        </p:nvSpPr>
        <p:spPr bwMode="auto">
          <a:xfrm>
            <a:off x="5791200" y="1981200"/>
            <a:ext cx="2605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3600" b="1" u="sng">
                <a:solidFill>
                  <a:srgbClr val="FF0000"/>
                </a:solidFill>
              </a:rPr>
              <a:t>Not</a:t>
            </a:r>
            <a:r>
              <a:rPr lang="en-US" altLang="en-US" u="sng">
                <a:solidFill>
                  <a:srgbClr val="FF0000"/>
                </a:solidFill>
              </a:rPr>
              <a:t> Allowed</a:t>
            </a:r>
          </a:p>
        </p:txBody>
      </p:sp>
      <p:sp>
        <p:nvSpPr>
          <p:cNvPr id="12307" name="Oval 32"/>
          <p:cNvSpPr>
            <a:spLocks noChangeArrowheads="1"/>
          </p:cNvSpPr>
          <p:nvPr/>
        </p:nvSpPr>
        <p:spPr bwMode="auto">
          <a:xfrm>
            <a:off x="3048000" y="4495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2293" name="Object 33"/>
          <p:cNvGraphicFramePr>
            <a:graphicFrameLocks noChangeAspect="1"/>
          </p:cNvGraphicFramePr>
          <p:nvPr/>
        </p:nvGraphicFramePr>
        <p:xfrm>
          <a:off x="3282950" y="4567238"/>
          <a:ext cx="430213" cy="531812"/>
        </p:xfrm>
        <a:graphic>
          <a:graphicData uri="http://schemas.openxmlformats.org/presentationml/2006/ole">
            <mc:AlternateContent xmlns:mc="http://schemas.openxmlformats.org/markup-compatibility/2006">
              <mc:Choice xmlns:v="urn:schemas-microsoft-com:vml" Requires="v">
                <p:oleObj spid="_x0000_s119753" name="Equation" r:id="rId9" imgW="431613" imgH="533169" progId="Equation.3">
                  <p:embed/>
                </p:oleObj>
              </mc:Choice>
              <mc:Fallback>
                <p:oleObj name="Equation" r:id="rId9" imgW="431613" imgH="533169"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2950" y="45672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Line 34"/>
          <p:cNvSpPr>
            <a:spLocks noChangeShapeType="1"/>
          </p:cNvSpPr>
          <p:nvPr/>
        </p:nvSpPr>
        <p:spPr bwMode="auto">
          <a:xfrm>
            <a:off x="990600" y="4419600"/>
            <a:ext cx="2057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2294" name="Object 35"/>
          <p:cNvGraphicFramePr>
            <a:graphicFrameLocks noChangeAspect="1"/>
          </p:cNvGraphicFramePr>
          <p:nvPr/>
        </p:nvGraphicFramePr>
        <p:xfrm>
          <a:off x="908050" y="4800600"/>
          <a:ext cx="1600200" cy="469900"/>
        </p:xfrm>
        <a:graphic>
          <a:graphicData uri="http://schemas.openxmlformats.org/presentationml/2006/ole">
            <mc:AlternateContent xmlns:mc="http://schemas.openxmlformats.org/markup-compatibility/2006">
              <mc:Choice xmlns:v="urn:schemas-microsoft-com:vml" Requires="v">
                <p:oleObj spid="_x0000_s119754" name="Equation" r:id="rId11" imgW="1600200" imgH="469900" progId="Equation.3">
                  <p:embed/>
                </p:oleObj>
              </mc:Choice>
              <mc:Fallback>
                <p:oleObj name="Equation" r:id="rId11" imgW="1600200" imgH="46990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8050" y="4800600"/>
                        <a:ext cx="160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Oval 36"/>
          <p:cNvSpPr>
            <a:spLocks noChangeArrowheads="1"/>
          </p:cNvSpPr>
          <p:nvPr/>
        </p:nvSpPr>
        <p:spPr bwMode="auto">
          <a:xfrm>
            <a:off x="5257800" y="3733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2310" name="Oval 37"/>
          <p:cNvSpPr>
            <a:spLocks noChangeArrowheads="1"/>
          </p:cNvSpPr>
          <p:nvPr/>
        </p:nvSpPr>
        <p:spPr bwMode="auto">
          <a:xfrm>
            <a:off x="8077200" y="2819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2311" name="Line 38"/>
          <p:cNvSpPr>
            <a:spLocks noChangeShapeType="1"/>
          </p:cNvSpPr>
          <p:nvPr/>
        </p:nvSpPr>
        <p:spPr bwMode="auto">
          <a:xfrm flipV="1">
            <a:off x="6019800" y="3276600"/>
            <a:ext cx="20574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2295" name="Object 39"/>
          <p:cNvGraphicFramePr>
            <a:graphicFrameLocks noChangeAspect="1"/>
          </p:cNvGraphicFramePr>
          <p:nvPr/>
        </p:nvGraphicFramePr>
        <p:xfrm>
          <a:off x="5516563" y="3814763"/>
          <a:ext cx="381000" cy="520700"/>
        </p:xfrm>
        <a:graphic>
          <a:graphicData uri="http://schemas.openxmlformats.org/presentationml/2006/ole">
            <mc:AlternateContent xmlns:mc="http://schemas.openxmlformats.org/markup-compatibility/2006">
              <mc:Choice xmlns:v="urn:schemas-microsoft-com:vml" Requires="v">
                <p:oleObj spid="_x0000_s119755" name="Equation" r:id="rId13" imgW="380835" imgH="520474" progId="Equation.3">
                  <p:embed/>
                </p:oleObj>
              </mc:Choice>
              <mc:Fallback>
                <p:oleObj name="Equation" r:id="rId13" imgW="380835" imgH="520474"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563" y="38147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40"/>
          <p:cNvGraphicFramePr>
            <a:graphicFrameLocks noChangeAspect="1"/>
          </p:cNvGraphicFramePr>
          <p:nvPr/>
        </p:nvGraphicFramePr>
        <p:xfrm>
          <a:off x="8305800" y="2895600"/>
          <a:ext cx="442913" cy="520700"/>
        </p:xfrm>
        <a:graphic>
          <a:graphicData uri="http://schemas.openxmlformats.org/presentationml/2006/ole">
            <mc:AlternateContent xmlns:mc="http://schemas.openxmlformats.org/markup-compatibility/2006">
              <mc:Choice xmlns:v="urn:schemas-microsoft-com:vml" Requires="v">
                <p:oleObj spid="_x0000_s119756" name="Equation" r:id="rId14" imgW="444307" imgH="520474" progId="Equation.3">
                  <p:embed/>
                </p:oleObj>
              </mc:Choice>
              <mc:Fallback>
                <p:oleObj name="Equation" r:id="rId14" imgW="444307" imgH="520474"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2895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41"/>
          <p:cNvGraphicFramePr>
            <a:graphicFrameLocks noChangeAspect="1"/>
          </p:cNvGraphicFramePr>
          <p:nvPr/>
        </p:nvGraphicFramePr>
        <p:xfrm>
          <a:off x="6019800" y="2895600"/>
          <a:ext cx="1587500" cy="469900"/>
        </p:xfrm>
        <a:graphic>
          <a:graphicData uri="http://schemas.openxmlformats.org/presentationml/2006/ole">
            <mc:AlternateContent xmlns:mc="http://schemas.openxmlformats.org/markup-compatibility/2006">
              <mc:Choice xmlns:v="urn:schemas-microsoft-com:vml" Requires="v">
                <p:oleObj spid="_x0000_s119757" name="Equation" r:id="rId15" imgW="1587500" imgH="469900" progId="Equation.3">
                  <p:embed/>
                </p:oleObj>
              </mc:Choice>
              <mc:Fallback>
                <p:oleObj name="Equation" r:id="rId15" imgW="1587500" imgH="4699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28956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2" name="Oval 42"/>
          <p:cNvSpPr>
            <a:spLocks noChangeArrowheads="1"/>
          </p:cNvSpPr>
          <p:nvPr/>
        </p:nvSpPr>
        <p:spPr bwMode="auto">
          <a:xfrm>
            <a:off x="8077200" y="44196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2298" name="Object 43"/>
          <p:cNvGraphicFramePr>
            <a:graphicFrameLocks noChangeAspect="1"/>
          </p:cNvGraphicFramePr>
          <p:nvPr/>
        </p:nvGraphicFramePr>
        <p:xfrm>
          <a:off x="8312150" y="4491038"/>
          <a:ext cx="430213" cy="531812"/>
        </p:xfrm>
        <a:graphic>
          <a:graphicData uri="http://schemas.openxmlformats.org/presentationml/2006/ole">
            <mc:AlternateContent xmlns:mc="http://schemas.openxmlformats.org/markup-compatibility/2006">
              <mc:Choice xmlns:v="urn:schemas-microsoft-com:vml" Requires="v">
                <p:oleObj spid="_x0000_s119758" name="Equation" r:id="rId16" imgW="431613" imgH="533169" progId="Equation.3">
                  <p:embed/>
                </p:oleObj>
              </mc:Choice>
              <mc:Fallback>
                <p:oleObj name="Equation" r:id="rId16" imgW="431613" imgH="533169"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2150" y="44910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3" name="Line 44"/>
          <p:cNvSpPr>
            <a:spLocks noChangeShapeType="1"/>
          </p:cNvSpPr>
          <p:nvPr/>
        </p:nvSpPr>
        <p:spPr bwMode="auto">
          <a:xfrm>
            <a:off x="6019800" y="4343400"/>
            <a:ext cx="2057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2299" name="Object 45"/>
          <p:cNvGraphicFramePr>
            <a:graphicFrameLocks noChangeAspect="1"/>
          </p:cNvGraphicFramePr>
          <p:nvPr/>
        </p:nvGraphicFramePr>
        <p:xfrm>
          <a:off x="6019800" y="4724400"/>
          <a:ext cx="1612900" cy="469900"/>
        </p:xfrm>
        <a:graphic>
          <a:graphicData uri="http://schemas.openxmlformats.org/presentationml/2006/ole">
            <mc:AlternateContent xmlns:mc="http://schemas.openxmlformats.org/markup-compatibility/2006">
              <mc:Choice xmlns:v="urn:schemas-microsoft-com:vml" Requires="v">
                <p:oleObj spid="_x0000_s119759" name="Equation" r:id="rId17" imgW="1612900" imgH="469900" progId="Equation.3">
                  <p:embed/>
                </p:oleObj>
              </mc:Choice>
              <mc:Fallback>
                <p:oleObj name="Equation" r:id="rId17" imgW="1612900" imgH="46990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724400"/>
                        <a:ext cx="161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4" name="Text Box 46"/>
          <p:cNvSpPr txBox="1">
            <a:spLocks noChangeArrowheads="1"/>
          </p:cNvSpPr>
          <p:nvPr/>
        </p:nvSpPr>
        <p:spPr bwMode="auto">
          <a:xfrm>
            <a:off x="1524000" y="5867400"/>
            <a:ext cx="5846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No lambda transitions allowed</a:t>
            </a:r>
          </a:p>
        </p:txBody>
      </p:sp>
      <p:sp>
        <p:nvSpPr>
          <p:cNvPr id="12315" name="Text Box 47"/>
          <p:cNvSpPr txBox="1">
            <a:spLocks noChangeArrowheads="1"/>
          </p:cNvSpPr>
          <p:nvPr/>
        </p:nvSpPr>
        <p:spPr bwMode="auto">
          <a:xfrm>
            <a:off x="1219200" y="1066800"/>
            <a:ext cx="6702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Turing Machines are deterministic</a:t>
            </a:r>
          </a:p>
        </p:txBody>
      </p:sp>
      <p:sp>
        <p:nvSpPr>
          <p:cNvPr id="12316"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F8AC5F1-7766-4F44-9CE5-AC2A3FCA8EA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2317"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1AE98BA-8DD1-4D9C-93D7-C4772B358051}" type="slidenum">
              <a:rPr lang="en-US" altLang="en-US" sz="1400">
                <a:solidFill>
                  <a:schemeClr val="tx1"/>
                </a:solidFill>
                <a:latin typeface="Times New Roman" panose="02020603050405020304" pitchFamily="18" charset="0"/>
              </a:rPr>
              <a:pPr/>
              <a:t>19</a:t>
            </a:fld>
            <a:endParaRPr lang="en-US" altLang="en-US" sz="1400">
              <a:solidFill>
                <a:schemeClr val="tx1"/>
              </a:solidFill>
              <a:latin typeface="Times New Roman" panose="02020603050405020304" pitchFamily="18" charset="0"/>
            </a:endParaRPr>
          </a:p>
        </p:txBody>
      </p:sp>
      <p:sp>
        <p:nvSpPr>
          <p:cNvPr id="13331" name="Rectangle 2"/>
          <p:cNvSpPr>
            <a:spLocks noGrp="1" noChangeArrowheads="1"/>
          </p:cNvSpPr>
          <p:nvPr>
            <p:ph type="title"/>
          </p:nvPr>
        </p:nvSpPr>
        <p:spPr/>
        <p:txBody>
          <a:bodyPr/>
          <a:lstStyle/>
          <a:p>
            <a:r>
              <a:rPr lang="en-US" altLang="en-US" smtClean="0"/>
              <a:t>Partial Transition Function</a:t>
            </a:r>
          </a:p>
        </p:txBody>
      </p:sp>
      <p:sp>
        <p:nvSpPr>
          <p:cNvPr id="13332" name="Oval 3"/>
          <p:cNvSpPr>
            <a:spLocks noChangeArrowheads="1"/>
          </p:cNvSpPr>
          <p:nvPr/>
        </p:nvSpPr>
        <p:spPr bwMode="auto">
          <a:xfrm>
            <a:off x="304800" y="50292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3333" name="Oval 4"/>
          <p:cNvSpPr>
            <a:spLocks noChangeArrowheads="1"/>
          </p:cNvSpPr>
          <p:nvPr/>
        </p:nvSpPr>
        <p:spPr bwMode="auto">
          <a:xfrm>
            <a:off x="3124200" y="4114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3334" name="Line 5"/>
          <p:cNvSpPr>
            <a:spLocks noChangeShapeType="1"/>
          </p:cNvSpPr>
          <p:nvPr/>
        </p:nvSpPr>
        <p:spPr bwMode="auto">
          <a:xfrm flipV="1">
            <a:off x="1066800" y="4572000"/>
            <a:ext cx="20574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3314" name="Object 6"/>
          <p:cNvGraphicFramePr>
            <a:graphicFrameLocks noChangeAspect="1"/>
          </p:cNvGraphicFramePr>
          <p:nvPr/>
        </p:nvGraphicFramePr>
        <p:xfrm>
          <a:off x="563563" y="5110163"/>
          <a:ext cx="381000" cy="520700"/>
        </p:xfrm>
        <a:graphic>
          <a:graphicData uri="http://schemas.openxmlformats.org/presentationml/2006/ole">
            <mc:AlternateContent xmlns:mc="http://schemas.openxmlformats.org/markup-compatibility/2006">
              <mc:Choice xmlns:v="urn:schemas-microsoft-com:vml" Requires="v">
                <p:oleObj spid="_x0000_s177261" name="Equation" r:id="rId3" imgW="380835" imgH="520474" progId="Equation.3">
                  <p:embed/>
                </p:oleObj>
              </mc:Choice>
              <mc:Fallback>
                <p:oleObj name="Equation" r:id="rId3" imgW="380835" imgH="52047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5110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7"/>
          <p:cNvGraphicFramePr>
            <a:graphicFrameLocks noChangeAspect="1"/>
          </p:cNvGraphicFramePr>
          <p:nvPr/>
        </p:nvGraphicFramePr>
        <p:xfrm>
          <a:off x="3352800" y="4191000"/>
          <a:ext cx="442913" cy="520700"/>
        </p:xfrm>
        <a:graphic>
          <a:graphicData uri="http://schemas.openxmlformats.org/presentationml/2006/ole">
            <mc:AlternateContent xmlns:mc="http://schemas.openxmlformats.org/markup-compatibility/2006">
              <mc:Choice xmlns:v="urn:schemas-microsoft-com:vml" Requires="v">
                <p:oleObj spid="_x0000_s177262" name="Equation" r:id="rId5" imgW="444307" imgH="520474" progId="Equation.3">
                  <p:embed/>
                </p:oleObj>
              </mc:Choice>
              <mc:Fallback>
                <p:oleObj name="Equation" r:id="rId5" imgW="444307" imgH="52047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191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8"/>
          <p:cNvGraphicFramePr>
            <a:graphicFrameLocks noChangeAspect="1"/>
          </p:cNvGraphicFramePr>
          <p:nvPr/>
        </p:nvGraphicFramePr>
        <p:xfrm>
          <a:off x="1066800" y="4191000"/>
          <a:ext cx="1587500" cy="469900"/>
        </p:xfrm>
        <a:graphic>
          <a:graphicData uri="http://schemas.openxmlformats.org/presentationml/2006/ole">
            <mc:AlternateContent xmlns:mc="http://schemas.openxmlformats.org/markup-compatibility/2006">
              <mc:Choice xmlns:v="urn:schemas-microsoft-com:vml" Requires="v">
                <p:oleObj spid="_x0000_s177263" name="Equation" r:id="rId7" imgW="1587500" imgH="469900" progId="Equation.3">
                  <p:embed/>
                </p:oleObj>
              </mc:Choice>
              <mc:Fallback>
                <p:oleObj name="Equation" r:id="rId7" imgW="1587500" imgH="469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1910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5" name="Oval 10"/>
          <p:cNvSpPr>
            <a:spLocks noChangeArrowheads="1"/>
          </p:cNvSpPr>
          <p:nvPr/>
        </p:nvSpPr>
        <p:spPr bwMode="auto">
          <a:xfrm>
            <a:off x="3124200" y="5715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3317" name="Object 11"/>
          <p:cNvGraphicFramePr>
            <a:graphicFrameLocks noChangeAspect="1"/>
          </p:cNvGraphicFramePr>
          <p:nvPr/>
        </p:nvGraphicFramePr>
        <p:xfrm>
          <a:off x="3359150" y="5786438"/>
          <a:ext cx="430213" cy="531812"/>
        </p:xfrm>
        <a:graphic>
          <a:graphicData uri="http://schemas.openxmlformats.org/presentationml/2006/ole">
            <mc:AlternateContent xmlns:mc="http://schemas.openxmlformats.org/markup-compatibility/2006">
              <mc:Choice xmlns:v="urn:schemas-microsoft-com:vml" Requires="v">
                <p:oleObj spid="_x0000_s177264" name="Equation" r:id="rId9" imgW="431613" imgH="533169" progId="Equation.3">
                  <p:embed/>
                </p:oleObj>
              </mc:Choice>
              <mc:Fallback>
                <p:oleObj name="Equation" r:id="rId9" imgW="431613" imgH="53316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9150" y="57864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6" name="Line 12"/>
          <p:cNvSpPr>
            <a:spLocks noChangeShapeType="1"/>
          </p:cNvSpPr>
          <p:nvPr/>
        </p:nvSpPr>
        <p:spPr bwMode="auto">
          <a:xfrm>
            <a:off x="1066800" y="5638800"/>
            <a:ext cx="2057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3318" name="Object 13"/>
          <p:cNvGraphicFramePr>
            <a:graphicFrameLocks noChangeAspect="1"/>
          </p:cNvGraphicFramePr>
          <p:nvPr/>
        </p:nvGraphicFramePr>
        <p:xfrm>
          <a:off x="984250" y="6019800"/>
          <a:ext cx="1600200" cy="469900"/>
        </p:xfrm>
        <a:graphic>
          <a:graphicData uri="http://schemas.openxmlformats.org/presentationml/2006/ole">
            <mc:AlternateContent xmlns:mc="http://schemas.openxmlformats.org/markup-compatibility/2006">
              <mc:Choice xmlns:v="urn:schemas-microsoft-com:vml" Requires="v">
                <p:oleObj spid="_x0000_s177265" name="Equation" r:id="rId11" imgW="1600200" imgH="469900" progId="Equation.3">
                  <p:embed/>
                </p:oleObj>
              </mc:Choice>
              <mc:Fallback>
                <p:oleObj name="Equation" r:id="rId11" imgW="1600200" imgH="4699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4250" y="6019800"/>
                        <a:ext cx="160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7" name="Line 14"/>
          <p:cNvSpPr>
            <a:spLocks noChangeShapeType="1"/>
          </p:cNvSpPr>
          <p:nvPr/>
        </p:nvSpPr>
        <p:spPr bwMode="auto">
          <a:xfrm>
            <a:off x="381000" y="18288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3338" name="Line 15"/>
          <p:cNvSpPr>
            <a:spLocks noChangeShapeType="1"/>
          </p:cNvSpPr>
          <p:nvPr/>
        </p:nvSpPr>
        <p:spPr bwMode="auto">
          <a:xfrm>
            <a:off x="381000" y="2514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3339" name="Line 16"/>
          <p:cNvSpPr>
            <a:spLocks noChangeShapeType="1"/>
          </p:cNvSpPr>
          <p:nvPr/>
        </p:nvSpPr>
        <p:spPr bwMode="auto">
          <a:xfrm>
            <a:off x="17526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0" name="Line 17"/>
          <p:cNvSpPr>
            <a:spLocks noChangeShapeType="1"/>
          </p:cNvSpPr>
          <p:nvPr/>
        </p:nvSpPr>
        <p:spPr bwMode="auto">
          <a:xfrm>
            <a:off x="23622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1" name="Line 18"/>
          <p:cNvSpPr>
            <a:spLocks noChangeShapeType="1"/>
          </p:cNvSpPr>
          <p:nvPr/>
        </p:nvSpPr>
        <p:spPr bwMode="auto">
          <a:xfrm>
            <a:off x="29718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2" name="Line 19"/>
          <p:cNvSpPr>
            <a:spLocks noChangeShapeType="1"/>
          </p:cNvSpPr>
          <p:nvPr/>
        </p:nvSpPr>
        <p:spPr bwMode="auto">
          <a:xfrm>
            <a:off x="35814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3" name="Line 20"/>
          <p:cNvSpPr>
            <a:spLocks noChangeShapeType="1"/>
          </p:cNvSpPr>
          <p:nvPr/>
        </p:nvSpPr>
        <p:spPr bwMode="auto">
          <a:xfrm>
            <a:off x="41910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4" name="Line 21"/>
          <p:cNvSpPr>
            <a:spLocks noChangeShapeType="1"/>
          </p:cNvSpPr>
          <p:nvPr/>
        </p:nvSpPr>
        <p:spPr bwMode="auto">
          <a:xfrm>
            <a:off x="48006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5" name="Line 22"/>
          <p:cNvSpPr>
            <a:spLocks noChangeShapeType="1"/>
          </p:cNvSpPr>
          <p:nvPr/>
        </p:nvSpPr>
        <p:spPr bwMode="auto">
          <a:xfrm>
            <a:off x="54102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6" name="Line 23"/>
          <p:cNvSpPr>
            <a:spLocks noChangeShapeType="1"/>
          </p:cNvSpPr>
          <p:nvPr/>
        </p:nvSpPr>
        <p:spPr bwMode="auto">
          <a:xfrm>
            <a:off x="60198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7" name="Line 24"/>
          <p:cNvSpPr>
            <a:spLocks noChangeShapeType="1"/>
          </p:cNvSpPr>
          <p:nvPr/>
        </p:nvSpPr>
        <p:spPr bwMode="auto">
          <a:xfrm>
            <a:off x="66294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8" name="Line 25"/>
          <p:cNvSpPr>
            <a:spLocks noChangeShapeType="1"/>
          </p:cNvSpPr>
          <p:nvPr/>
        </p:nvSpPr>
        <p:spPr bwMode="auto">
          <a:xfrm>
            <a:off x="72390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3349" name="Text Box 26"/>
          <p:cNvSpPr txBox="1">
            <a:spLocks noChangeArrowheads="1"/>
          </p:cNvSpPr>
          <p:nvPr/>
        </p:nvSpPr>
        <p:spPr bwMode="auto">
          <a:xfrm>
            <a:off x="7772400" y="1752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3350" name="Text Box 27"/>
          <p:cNvSpPr txBox="1">
            <a:spLocks noChangeArrowheads="1"/>
          </p:cNvSpPr>
          <p:nvPr/>
        </p:nvSpPr>
        <p:spPr bwMode="auto">
          <a:xfrm>
            <a:off x="685800" y="1752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3351" name="Line 28"/>
          <p:cNvSpPr>
            <a:spLocks noChangeShapeType="1"/>
          </p:cNvSpPr>
          <p:nvPr/>
        </p:nvSpPr>
        <p:spPr bwMode="auto">
          <a:xfrm flipV="1">
            <a:off x="4572000" y="25146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3319" name="Object 29"/>
          <p:cNvGraphicFramePr>
            <a:graphicFrameLocks noChangeAspect="1"/>
          </p:cNvGraphicFramePr>
          <p:nvPr/>
        </p:nvGraphicFramePr>
        <p:xfrm>
          <a:off x="1955800" y="1987550"/>
          <a:ext cx="252413" cy="368300"/>
        </p:xfrm>
        <a:graphic>
          <a:graphicData uri="http://schemas.openxmlformats.org/presentationml/2006/ole">
            <mc:AlternateContent xmlns:mc="http://schemas.openxmlformats.org/markup-compatibility/2006">
              <mc:Choice xmlns:v="urn:schemas-microsoft-com:vml" Requires="v">
                <p:oleObj spid="_x0000_s177266" name="Equation" r:id="rId13" imgW="253890" imgH="368140" progId="Equation.3">
                  <p:embed/>
                </p:oleObj>
              </mc:Choice>
              <mc:Fallback>
                <p:oleObj name="Equation" r:id="rId13" imgW="253890" imgH="36814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5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30"/>
          <p:cNvGraphicFramePr>
            <a:graphicFrameLocks noChangeAspect="1"/>
          </p:cNvGraphicFramePr>
          <p:nvPr/>
        </p:nvGraphicFramePr>
        <p:xfrm>
          <a:off x="2565400" y="1987550"/>
          <a:ext cx="252413" cy="368300"/>
        </p:xfrm>
        <a:graphic>
          <a:graphicData uri="http://schemas.openxmlformats.org/presentationml/2006/ole">
            <mc:AlternateContent xmlns:mc="http://schemas.openxmlformats.org/markup-compatibility/2006">
              <mc:Choice xmlns:v="urn:schemas-microsoft-com:vml" Requires="v">
                <p:oleObj spid="_x0000_s177267" name="Equation" r:id="rId15" imgW="253890" imgH="368140" progId="Equation.3">
                  <p:embed/>
                </p:oleObj>
              </mc:Choice>
              <mc:Fallback>
                <p:oleObj name="Equation" r:id="rId15" imgW="253890" imgH="36814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5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31"/>
          <p:cNvGraphicFramePr>
            <a:graphicFrameLocks noChangeAspect="1"/>
          </p:cNvGraphicFramePr>
          <p:nvPr/>
        </p:nvGraphicFramePr>
        <p:xfrm>
          <a:off x="6146800" y="1987550"/>
          <a:ext cx="252413" cy="368300"/>
        </p:xfrm>
        <a:graphic>
          <a:graphicData uri="http://schemas.openxmlformats.org/presentationml/2006/ole">
            <mc:AlternateContent xmlns:mc="http://schemas.openxmlformats.org/markup-compatibility/2006">
              <mc:Choice xmlns:v="urn:schemas-microsoft-com:vml" Requires="v">
                <p:oleObj spid="_x0000_s177268" name="Equation" r:id="rId16" imgW="253890" imgH="368140" progId="Equation.3">
                  <p:embed/>
                </p:oleObj>
              </mc:Choice>
              <mc:Fallback>
                <p:oleObj name="Equation" r:id="rId16" imgW="253890" imgH="36814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46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32"/>
          <p:cNvGraphicFramePr>
            <a:graphicFrameLocks noChangeAspect="1"/>
          </p:cNvGraphicFramePr>
          <p:nvPr/>
        </p:nvGraphicFramePr>
        <p:xfrm>
          <a:off x="6756400" y="1987550"/>
          <a:ext cx="252413" cy="368300"/>
        </p:xfrm>
        <a:graphic>
          <a:graphicData uri="http://schemas.openxmlformats.org/presentationml/2006/ole">
            <mc:AlternateContent xmlns:mc="http://schemas.openxmlformats.org/markup-compatibility/2006">
              <mc:Choice xmlns:v="urn:schemas-microsoft-com:vml" Requires="v">
                <p:oleObj spid="_x0000_s177269" name="Equation" r:id="rId17" imgW="253890" imgH="368140" progId="Equation.3">
                  <p:embed/>
                </p:oleObj>
              </mc:Choice>
              <mc:Fallback>
                <p:oleObj name="Equation" r:id="rId17" imgW="253890" imgH="36814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56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33"/>
          <p:cNvGraphicFramePr>
            <a:graphicFrameLocks noChangeAspect="1"/>
          </p:cNvGraphicFramePr>
          <p:nvPr/>
        </p:nvGraphicFramePr>
        <p:xfrm>
          <a:off x="5613400" y="1987550"/>
          <a:ext cx="252413" cy="368300"/>
        </p:xfrm>
        <a:graphic>
          <a:graphicData uri="http://schemas.openxmlformats.org/presentationml/2006/ole">
            <mc:AlternateContent xmlns:mc="http://schemas.openxmlformats.org/markup-compatibility/2006">
              <mc:Choice xmlns:v="urn:schemas-microsoft-com:vml" Requires="v">
                <p:oleObj spid="_x0000_s177270" name="Equation" r:id="rId18" imgW="253890" imgH="368140" progId="Equation.3">
                  <p:embed/>
                </p:oleObj>
              </mc:Choice>
              <mc:Fallback>
                <p:oleObj name="Equation" r:id="rId18" imgW="253890" imgH="36814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13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34"/>
          <p:cNvGraphicFramePr>
            <a:graphicFrameLocks noChangeAspect="1"/>
          </p:cNvGraphicFramePr>
          <p:nvPr/>
        </p:nvGraphicFramePr>
        <p:xfrm>
          <a:off x="3124200" y="2057400"/>
          <a:ext cx="265113" cy="279400"/>
        </p:xfrm>
        <a:graphic>
          <a:graphicData uri="http://schemas.openxmlformats.org/presentationml/2006/ole">
            <mc:AlternateContent xmlns:mc="http://schemas.openxmlformats.org/markup-compatibility/2006">
              <mc:Choice xmlns:v="urn:schemas-microsoft-com:vml" Requires="v">
                <p:oleObj spid="_x0000_s177271" name="Equation" r:id="rId19" imgW="266584" imgH="279279" progId="Equation.3">
                  <p:embed/>
                </p:oleObj>
              </mc:Choice>
              <mc:Fallback>
                <p:oleObj name="Equation" r:id="rId19" imgW="266584" imgH="279279"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35"/>
          <p:cNvGraphicFramePr>
            <a:graphicFrameLocks noChangeAspect="1"/>
          </p:cNvGraphicFramePr>
          <p:nvPr/>
        </p:nvGraphicFramePr>
        <p:xfrm>
          <a:off x="3810000" y="1981200"/>
          <a:ext cx="252413" cy="392113"/>
        </p:xfrm>
        <a:graphic>
          <a:graphicData uri="http://schemas.openxmlformats.org/presentationml/2006/ole">
            <mc:AlternateContent xmlns:mc="http://schemas.openxmlformats.org/markup-compatibility/2006">
              <mc:Choice xmlns:v="urn:schemas-microsoft-com:vml" Requires="v">
                <p:oleObj spid="_x0000_s177272" name="Equation" r:id="rId21" imgW="253890" imgH="393529" progId="Equation.3">
                  <p:embed/>
                </p:oleObj>
              </mc:Choice>
              <mc:Fallback>
                <p:oleObj name="Equation" r:id="rId21" imgW="253890" imgH="393529"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0" y="1981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36"/>
          <p:cNvGraphicFramePr>
            <a:graphicFrameLocks noChangeAspect="1"/>
          </p:cNvGraphicFramePr>
          <p:nvPr/>
        </p:nvGraphicFramePr>
        <p:xfrm>
          <a:off x="4953000" y="2057400"/>
          <a:ext cx="239713" cy="279400"/>
        </p:xfrm>
        <a:graphic>
          <a:graphicData uri="http://schemas.openxmlformats.org/presentationml/2006/ole">
            <mc:AlternateContent xmlns:mc="http://schemas.openxmlformats.org/markup-compatibility/2006">
              <mc:Choice xmlns:v="urn:schemas-microsoft-com:vml" Requires="v">
                <p:oleObj spid="_x0000_s177273" name="Equation" r:id="rId23" imgW="241195" imgH="279279" progId="Equation.3">
                  <p:embed/>
                </p:oleObj>
              </mc:Choice>
              <mc:Fallback>
                <p:oleObj name="Equation" r:id="rId23" imgW="241195" imgH="279279"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2057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7" name="Object 37"/>
          <p:cNvGraphicFramePr>
            <a:graphicFrameLocks noChangeAspect="1"/>
          </p:cNvGraphicFramePr>
          <p:nvPr/>
        </p:nvGraphicFramePr>
        <p:xfrm>
          <a:off x="4419600" y="2057400"/>
          <a:ext cx="265113" cy="279400"/>
        </p:xfrm>
        <a:graphic>
          <a:graphicData uri="http://schemas.openxmlformats.org/presentationml/2006/ole">
            <mc:AlternateContent xmlns:mc="http://schemas.openxmlformats.org/markup-compatibility/2006">
              <mc:Choice xmlns:v="urn:schemas-microsoft-com:vml" Requires="v">
                <p:oleObj spid="_x0000_s177274" name="Equation" r:id="rId25" imgW="266584" imgH="279279" progId="Equation.3">
                  <p:embed/>
                </p:oleObj>
              </mc:Choice>
              <mc:Fallback>
                <p:oleObj name="Equation" r:id="rId25" imgW="266584" imgH="279279"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96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39"/>
          <p:cNvGraphicFramePr>
            <a:graphicFrameLocks noChangeAspect="1"/>
          </p:cNvGraphicFramePr>
          <p:nvPr/>
        </p:nvGraphicFramePr>
        <p:xfrm>
          <a:off x="4419600" y="2971800"/>
          <a:ext cx="381000" cy="520700"/>
        </p:xfrm>
        <a:graphic>
          <a:graphicData uri="http://schemas.openxmlformats.org/presentationml/2006/ole">
            <mc:AlternateContent xmlns:mc="http://schemas.openxmlformats.org/markup-compatibility/2006">
              <mc:Choice xmlns:v="urn:schemas-microsoft-com:vml" Requires="v">
                <p:oleObj spid="_x0000_s177275" name="Equation" r:id="rId26" imgW="380835" imgH="520474" progId="Equation.3">
                  <p:embed/>
                </p:oleObj>
              </mc:Choice>
              <mc:Fallback>
                <p:oleObj name="Equation" r:id="rId26" imgW="380835" imgH="520474" progId="Equation.3">
                  <p:embed/>
                  <p:pic>
                    <p:nvPicPr>
                      <p:cNvPr id="0" name="Object 3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19600" y="2971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2" name="Text Box 40"/>
          <p:cNvSpPr txBox="1">
            <a:spLocks noChangeArrowheads="1"/>
          </p:cNvSpPr>
          <p:nvPr/>
        </p:nvSpPr>
        <p:spPr bwMode="auto">
          <a:xfrm>
            <a:off x="0" y="83820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Example:</a:t>
            </a:r>
          </a:p>
        </p:txBody>
      </p:sp>
      <p:sp>
        <p:nvSpPr>
          <p:cNvPr id="13353" name="Text Box 41"/>
          <p:cNvSpPr txBox="1">
            <a:spLocks noChangeArrowheads="1"/>
          </p:cNvSpPr>
          <p:nvPr/>
        </p:nvSpPr>
        <p:spPr bwMode="auto">
          <a:xfrm>
            <a:off x="5029200" y="4876800"/>
            <a:ext cx="34067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No transition</a:t>
            </a:r>
          </a:p>
          <a:p>
            <a:pPr>
              <a:spcBef>
                <a:spcPct val="20000"/>
              </a:spcBef>
            </a:pPr>
            <a:r>
              <a:rPr lang="en-US" altLang="en-US"/>
              <a:t>for input symbol </a:t>
            </a:r>
          </a:p>
        </p:txBody>
      </p:sp>
      <p:graphicFrame>
        <p:nvGraphicFramePr>
          <p:cNvPr id="13329" name="Object 42"/>
          <p:cNvGraphicFramePr>
            <a:graphicFrameLocks noChangeAspect="1"/>
          </p:cNvGraphicFramePr>
          <p:nvPr/>
        </p:nvGraphicFramePr>
        <p:xfrm>
          <a:off x="8382000" y="5638800"/>
          <a:ext cx="252413" cy="304800"/>
        </p:xfrm>
        <a:graphic>
          <a:graphicData uri="http://schemas.openxmlformats.org/presentationml/2006/ole">
            <mc:AlternateContent xmlns:mc="http://schemas.openxmlformats.org/markup-compatibility/2006">
              <mc:Choice xmlns:v="urn:schemas-microsoft-com:vml" Requires="v">
                <p:oleObj spid="_x0000_s177276" name="Equation" r:id="rId28" imgW="253780" imgH="304536" progId="Equation.3">
                  <p:embed/>
                </p:oleObj>
              </mc:Choice>
              <mc:Fallback>
                <p:oleObj name="Equation" r:id="rId28" imgW="253780" imgH="304536" progId="Equation.3">
                  <p:embed/>
                  <p:pic>
                    <p:nvPicPr>
                      <p:cNvPr id="0" name="Object 4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82000" y="5638800"/>
                        <a:ext cx="2524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4" name="Text Box 44"/>
          <p:cNvSpPr txBox="1">
            <a:spLocks noChangeArrowheads="1"/>
          </p:cNvSpPr>
          <p:nvPr/>
        </p:nvSpPr>
        <p:spPr bwMode="auto">
          <a:xfrm>
            <a:off x="5013325" y="3987800"/>
            <a:ext cx="177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u="sng">
                <a:solidFill>
                  <a:srgbClr val="339933"/>
                </a:solidFill>
              </a:rPr>
              <a:t>Allowed:</a:t>
            </a:r>
          </a:p>
        </p:txBody>
      </p:sp>
      <p:sp>
        <p:nvSpPr>
          <p:cNvPr id="13355"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4A2517B-25DD-4D8E-BCEB-72D7E5AEF7CA}"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3356"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08954" y="1268760"/>
            <a:ext cx="7966075" cy="4548938"/>
          </a:xfrm>
          <a:prstGeom prst="rect">
            <a:avLst/>
          </a:prstGeom>
        </p:spPr>
        <p:txBody>
          <a:bodyPr>
            <a:spAutoFit/>
          </a:bodyPr>
          <a:lstStyle/>
          <a:p>
            <a:pPr>
              <a:spcBef>
                <a:spcPct val="20000"/>
              </a:spcBef>
              <a:spcAft>
                <a:spcPts val="900"/>
              </a:spcAft>
              <a:defRPr/>
            </a:pPr>
            <a:r>
              <a:rPr lang="en-US" sz="2800" b="1" dirty="0">
                <a:solidFill>
                  <a:srgbClr val="00B0F0"/>
                </a:solidFill>
                <a:latin typeface="Copperplate Gothic Light" panose="020E0507020206020404" pitchFamily="34" charset="0"/>
              </a:rPr>
              <a:t>Turing machines (TM): </a:t>
            </a:r>
          </a:p>
          <a:p>
            <a:pPr marL="330994" indent="-330994">
              <a:spcBef>
                <a:spcPct val="20000"/>
              </a:spcBef>
              <a:spcAft>
                <a:spcPts val="900"/>
              </a:spcAft>
              <a:buClr>
                <a:schemeClr val="accent1">
                  <a:lumMod val="75000"/>
                </a:schemeClr>
              </a:buClr>
              <a:buFont typeface="Muli Light"/>
              <a:buChar char="₪"/>
              <a:defRPr/>
            </a:pPr>
            <a:r>
              <a:rPr lang="en-US" sz="2100" dirty="0"/>
              <a:t>Basic Model, Definition and Representation, </a:t>
            </a:r>
          </a:p>
          <a:p>
            <a:pPr marL="330994" indent="-330994">
              <a:spcBef>
                <a:spcPct val="20000"/>
              </a:spcBef>
              <a:spcAft>
                <a:spcPts val="900"/>
              </a:spcAft>
              <a:buClr>
                <a:schemeClr val="accent1">
                  <a:lumMod val="75000"/>
                </a:schemeClr>
              </a:buClr>
              <a:buFont typeface="Muli Light"/>
              <a:buChar char="₪"/>
              <a:defRPr/>
            </a:pPr>
            <a:r>
              <a:rPr lang="en-US" sz="2100" dirty="0" smtClean="0"/>
              <a:t>TM </a:t>
            </a:r>
            <a:r>
              <a:rPr lang="en-US" sz="2100" dirty="0"/>
              <a:t>for Computing Integer Functions, </a:t>
            </a:r>
          </a:p>
          <a:p>
            <a:pPr marL="330994" indent="-330994">
              <a:spcBef>
                <a:spcPct val="20000"/>
              </a:spcBef>
              <a:spcAft>
                <a:spcPts val="900"/>
              </a:spcAft>
              <a:buClr>
                <a:schemeClr val="accent1">
                  <a:lumMod val="75000"/>
                </a:schemeClr>
              </a:buClr>
              <a:buFont typeface="Muli Light"/>
              <a:buChar char="₪"/>
              <a:defRPr/>
            </a:pPr>
            <a:r>
              <a:rPr lang="en-US" sz="2100" dirty="0"/>
              <a:t>Variants of Turing Machine and their equivalence,</a:t>
            </a:r>
          </a:p>
          <a:p>
            <a:pPr marL="330994" indent="-330994">
              <a:spcBef>
                <a:spcPct val="20000"/>
              </a:spcBef>
              <a:spcAft>
                <a:spcPts val="900"/>
              </a:spcAft>
              <a:buClr>
                <a:schemeClr val="accent1">
                  <a:lumMod val="75000"/>
                </a:schemeClr>
              </a:buClr>
              <a:buFont typeface="Muli Light"/>
              <a:buChar char="₪"/>
              <a:defRPr/>
            </a:pPr>
            <a:r>
              <a:rPr lang="en-IN" sz="2100" dirty="0" smtClean="0"/>
              <a:t>Universal </a:t>
            </a:r>
            <a:r>
              <a:rPr lang="en-IN" sz="2100" dirty="0"/>
              <a:t>TM, </a:t>
            </a:r>
          </a:p>
          <a:p>
            <a:pPr marL="330994" indent="-330994">
              <a:spcBef>
                <a:spcPct val="20000"/>
              </a:spcBef>
              <a:spcAft>
                <a:spcPts val="900"/>
              </a:spcAft>
              <a:buClr>
                <a:schemeClr val="accent1">
                  <a:lumMod val="75000"/>
                </a:schemeClr>
              </a:buClr>
              <a:buFont typeface="Muli Light"/>
              <a:buChar char="₪"/>
              <a:defRPr/>
            </a:pPr>
            <a:r>
              <a:rPr lang="en-IN" sz="2100" dirty="0"/>
              <a:t>Church’s Thesis, </a:t>
            </a:r>
          </a:p>
          <a:p>
            <a:pPr marL="330994" indent="-330994">
              <a:spcBef>
                <a:spcPct val="20000"/>
              </a:spcBef>
              <a:spcAft>
                <a:spcPts val="900"/>
              </a:spcAft>
              <a:buClr>
                <a:schemeClr val="accent1">
                  <a:lumMod val="75000"/>
                </a:schemeClr>
              </a:buClr>
              <a:buFont typeface="Muli Light"/>
              <a:buChar char="₪"/>
              <a:defRPr/>
            </a:pPr>
            <a:r>
              <a:rPr lang="en-US" sz="2100" dirty="0"/>
              <a:t>Recursive and Recursively Enumerable Languages, </a:t>
            </a:r>
          </a:p>
          <a:p>
            <a:pPr marL="330994" indent="-330994">
              <a:spcBef>
                <a:spcPct val="20000"/>
              </a:spcBef>
              <a:spcAft>
                <a:spcPts val="900"/>
              </a:spcAft>
              <a:buClr>
                <a:schemeClr val="accent1">
                  <a:lumMod val="75000"/>
                </a:schemeClr>
              </a:buClr>
              <a:buFont typeface="Muli Light"/>
              <a:buChar char="₪"/>
              <a:defRPr/>
            </a:pPr>
            <a:r>
              <a:rPr lang="en-US" sz="2100" dirty="0"/>
              <a:t>Halting Problem, </a:t>
            </a:r>
          </a:p>
          <a:p>
            <a:pPr marL="330994" indent="-330994">
              <a:spcBef>
                <a:spcPct val="20000"/>
              </a:spcBef>
              <a:spcAft>
                <a:spcPts val="900"/>
              </a:spcAft>
              <a:buClr>
                <a:schemeClr val="accent1">
                  <a:lumMod val="75000"/>
                </a:schemeClr>
              </a:buClr>
              <a:buFont typeface="Muli Light"/>
              <a:buChar char="₪"/>
              <a:defRPr/>
            </a:pPr>
            <a:r>
              <a:rPr lang="en-US" sz="2100" dirty="0"/>
              <a:t>Introduction </a:t>
            </a:r>
            <a:r>
              <a:rPr lang="en-IN" sz="2100" dirty="0"/>
              <a:t>to Computational Complexity</a:t>
            </a:r>
          </a:p>
        </p:txBody>
      </p:sp>
      <p:sp>
        <p:nvSpPr>
          <p:cNvPr id="77827" name="TextBox 2"/>
          <p:cNvSpPr txBox="1">
            <a:spLocks noChangeArrowheads="1"/>
          </p:cNvSpPr>
          <p:nvPr/>
        </p:nvSpPr>
        <p:spPr bwMode="auto">
          <a:xfrm>
            <a:off x="1547664" y="188640"/>
            <a:ext cx="58324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3500" b="1" u="sng" dirty="0">
                <a:solidFill>
                  <a:srgbClr val="C00000"/>
                </a:solidFill>
                <a:latin typeface="Bookman Old Style" panose="02050604050505020204" pitchFamily="18" charset="0"/>
              </a:rPr>
              <a:t>Syllabus or Contents</a:t>
            </a:r>
          </a:p>
        </p:txBody>
      </p:sp>
      <p:sp>
        <p:nvSpPr>
          <p:cNvPr id="77828"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D637092-274C-4CDF-AE05-FCD5261EF18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7829" name="Footer Placeholder 7"/>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77830"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45B6674-6DE7-4E8E-B198-6B3C3D5B02C3}" type="slidenum">
              <a:rPr lang="en-US" altLang="en-US" sz="1400">
                <a:solidFill>
                  <a:schemeClr val="tx1"/>
                </a:solidFill>
                <a:latin typeface="Times New Roman" panose="02020603050405020304" pitchFamily="18" charset="0"/>
              </a:rPr>
              <a:pPr/>
              <a:t>2</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C1FFA68-3C9E-406D-BF32-5644AEB4DDC7}" type="slidenum">
              <a:rPr lang="en-US" altLang="en-US" sz="1400">
                <a:solidFill>
                  <a:schemeClr val="tx1"/>
                </a:solidFill>
                <a:latin typeface="Times New Roman" panose="02020603050405020304" pitchFamily="18" charset="0"/>
              </a:rPr>
              <a:pPr/>
              <a:t>20</a:t>
            </a:fld>
            <a:endParaRPr lang="en-US" altLang="en-US" sz="1400">
              <a:solidFill>
                <a:schemeClr val="tx1"/>
              </a:solidFill>
              <a:latin typeface="Times New Roman" panose="02020603050405020304" pitchFamily="18" charset="0"/>
            </a:endParaRPr>
          </a:p>
        </p:txBody>
      </p:sp>
      <p:sp>
        <p:nvSpPr>
          <p:cNvPr id="82947" name="Rectangle 2"/>
          <p:cNvSpPr>
            <a:spLocks noGrp="1" noChangeArrowheads="1"/>
          </p:cNvSpPr>
          <p:nvPr>
            <p:ph type="title"/>
          </p:nvPr>
        </p:nvSpPr>
        <p:spPr/>
        <p:txBody>
          <a:bodyPr/>
          <a:lstStyle/>
          <a:p>
            <a:r>
              <a:rPr lang="en-US" altLang="en-US" smtClean="0"/>
              <a:t>Halting</a:t>
            </a:r>
          </a:p>
        </p:txBody>
      </p:sp>
      <p:sp>
        <p:nvSpPr>
          <p:cNvPr id="82948" name="Text Box 28"/>
          <p:cNvSpPr txBox="1">
            <a:spLocks noChangeArrowheads="1"/>
          </p:cNvSpPr>
          <p:nvPr/>
        </p:nvSpPr>
        <p:spPr bwMode="auto">
          <a:xfrm>
            <a:off x="212725" y="10160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a:p>
        </p:txBody>
      </p:sp>
      <p:sp>
        <p:nvSpPr>
          <p:cNvPr id="82949" name="Text Box 29"/>
          <p:cNvSpPr txBox="1">
            <a:spLocks noChangeArrowheads="1"/>
          </p:cNvSpPr>
          <p:nvPr/>
        </p:nvSpPr>
        <p:spPr bwMode="auto">
          <a:xfrm>
            <a:off x="1219200" y="2362200"/>
            <a:ext cx="633412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The machine </a:t>
            </a:r>
            <a:r>
              <a:rPr lang="en-US" altLang="en-US" b="1" i="1">
                <a:solidFill>
                  <a:srgbClr val="FF0000"/>
                </a:solidFill>
              </a:rPr>
              <a:t>halts</a:t>
            </a:r>
            <a:r>
              <a:rPr lang="en-US" altLang="en-US">
                <a:solidFill>
                  <a:srgbClr val="FF0000"/>
                </a:solidFill>
              </a:rPr>
              <a:t> </a:t>
            </a:r>
            <a:r>
              <a:rPr lang="en-US" altLang="en-US"/>
              <a:t>if there are</a:t>
            </a:r>
          </a:p>
          <a:p>
            <a:pPr>
              <a:spcBef>
                <a:spcPct val="20000"/>
              </a:spcBef>
            </a:pPr>
            <a:r>
              <a:rPr lang="en-US" altLang="en-US"/>
              <a:t>no possible transitions to follow </a:t>
            </a:r>
          </a:p>
        </p:txBody>
      </p:sp>
      <p:sp>
        <p:nvSpPr>
          <p:cNvPr id="8295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0FB7977-B287-4D9B-8673-352DD0AF23B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295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0F156E4-28BE-4A34-9C3B-D1E634E3C076}" type="slidenum">
              <a:rPr lang="en-US" altLang="en-US" sz="1400">
                <a:solidFill>
                  <a:schemeClr val="tx1"/>
                </a:solidFill>
                <a:latin typeface="Times New Roman" panose="02020603050405020304" pitchFamily="18" charset="0"/>
              </a:rPr>
              <a:pPr/>
              <a:t>21</a:t>
            </a:fld>
            <a:endParaRPr lang="en-US" altLang="en-US" sz="1400">
              <a:solidFill>
                <a:schemeClr val="tx1"/>
              </a:solidFill>
              <a:latin typeface="Times New Roman" panose="02020603050405020304" pitchFamily="18" charset="0"/>
            </a:endParaRPr>
          </a:p>
        </p:txBody>
      </p:sp>
      <p:sp>
        <p:nvSpPr>
          <p:cNvPr id="14354" name="Text Box 2"/>
          <p:cNvSpPr txBox="1">
            <a:spLocks noChangeArrowheads="1"/>
          </p:cNvSpPr>
          <p:nvPr/>
        </p:nvSpPr>
        <p:spPr bwMode="auto">
          <a:xfrm>
            <a:off x="136525" y="10160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Example:</a:t>
            </a:r>
          </a:p>
        </p:txBody>
      </p:sp>
      <p:sp>
        <p:nvSpPr>
          <p:cNvPr id="14355" name="Line 3"/>
          <p:cNvSpPr>
            <a:spLocks noChangeShapeType="1"/>
          </p:cNvSpPr>
          <p:nvPr/>
        </p:nvSpPr>
        <p:spPr bwMode="auto">
          <a:xfrm>
            <a:off x="381000" y="18288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4356" name="Line 4"/>
          <p:cNvSpPr>
            <a:spLocks noChangeShapeType="1"/>
          </p:cNvSpPr>
          <p:nvPr/>
        </p:nvSpPr>
        <p:spPr bwMode="auto">
          <a:xfrm>
            <a:off x="381000" y="2514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4357" name="Line 5"/>
          <p:cNvSpPr>
            <a:spLocks noChangeShapeType="1"/>
          </p:cNvSpPr>
          <p:nvPr/>
        </p:nvSpPr>
        <p:spPr bwMode="auto">
          <a:xfrm>
            <a:off x="17526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58" name="Line 6"/>
          <p:cNvSpPr>
            <a:spLocks noChangeShapeType="1"/>
          </p:cNvSpPr>
          <p:nvPr/>
        </p:nvSpPr>
        <p:spPr bwMode="auto">
          <a:xfrm>
            <a:off x="23622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59" name="Line 7"/>
          <p:cNvSpPr>
            <a:spLocks noChangeShapeType="1"/>
          </p:cNvSpPr>
          <p:nvPr/>
        </p:nvSpPr>
        <p:spPr bwMode="auto">
          <a:xfrm>
            <a:off x="29718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0" name="Line 8"/>
          <p:cNvSpPr>
            <a:spLocks noChangeShapeType="1"/>
          </p:cNvSpPr>
          <p:nvPr/>
        </p:nvSpPr>
        <p:spPr bwMode="auto">
          <a:xfrm>
            <a:off x="35814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1" name="Line 9"/>
          <p:cNvSpPr>
            <a:spLocks noChangeShapeType="1"/>
          </p:cNvSpPr>
          <p:nvPr/>
        </p:nvSpPr>
        <p:spPr bwMode="auto">
          <a:xfrm>
            <a:off x="41910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2" name="Line 10"/>
          <p:cNvSpPr>
            <a:spLocks noChangeShapeType="1"/>
          </p:cNvSpPr>
          <p:nvPr/>
        </p:nvSpPr>
        <p:spPr bwMode="auto">
          <a:xfrm>
            <a:off x="48006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3" name="Line 11"/>
          <p:cNvSpPr>
            <a:spLocks noChangeShapeType="1"/>
          </p:cNvSpPr>
          <p:nvPr/>
        </p:nvSpPr>
        <p:spPr bwMode="auto">
          <a:xfrm>
            <a:off x="54102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4" name="Line 12"/>
          <p:cNvSpPr>
            <a:spLocks noChangeShapeType="1"/>
          </p:cNvSpPr>
          <p:nvPr/>
        </p:nvSpPr>
        <p:spPr bwMode="auto">
          <a:xfrm>
            <a:off x="60198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5" name="Line 13"/>
          <p:cNvSpPr>
            <a:spLocks noChangeShapeType="1"/>
          </p:cNvSpPr>
          <p:nvPr/>
        </p:nvSpPr>
        <p:spPr bwMode="auto">
          <a:xfrm>
            <a:off x="66294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6" name="Line 14"/>
          <p:cNvSpPr>
            <a:spLocks noChangeShapeType="1"/>
          </p:cNvSpPr>
          <p:nvPr/>
        </p:nvSpPr>
        <p:spPr bwMode="auto">
          <a:xfrm>
            <a:off x="7239000" y="1828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4367" name="Text Box 15"/>
          <p:cNvSpPr txBox="1">
            <a:spLocks noChangeArrowheads="1"/>
          </p:cNvSpPr>
          <p:nvPr/>
        </p:nvSpPr>
        <p:spPr bwMode="auto">
          <a:xfrm>
            <a:off x="7772400" y="1752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4368" name="Text Box 16"/>
          <p:cNvSpPr txBox="1">
            <a:spLocks noChangeArrowheads="1"/>
          </p:cNvSpPr>
          <p:nvPr/>
        </p:nvSpPr>
        <p:spPr bwMode="auto">
          <a:xfrm>
            <a:off x="685800" y="1752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14369" name="Line 17"/>
          <p:cNvSpPr>
            <a:spLocks noChangeShapeType="1"/>
          </p:cNvSpPr>
          <p:nvPr/>
        </p:nvSpPr>
        <p:spPr bwMode="auto">
          <a:xfrm flipV="1">
            <a:off x="5105400" y="25146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4338" name="Object 18"/>
          <p:cNvGraphicFramePr>
            <a:graphicFrameLocks noChangeAspect="1"/>
          </p:cNvGraphicFramePr>
          <p:nvPr/>
        </p:nvGraphicFramePr>
        <p:xfrm>
          <a:off x="1955800" y="1987550"/>
          <a:ext cx="252413" cy="368300"/>
        </p:xfrm>
        <a:graphic>
          <a:graphicData uri="http://schemas.openxmlformats.org/presentationml/2006/ole">
            <mc:AlternateContent xmlns:mc="http://schemas.openxmlformats.org/markup-compatibility/2006">
              <mc:Choice xmlns:v="urn:schemas-microsoft-com:vml" Requires="v">
                <p:oleObj spid="_x0000_s146343" name="Equation" r:id="rId3" imgW="253890" imgH="368140" progId="Equation.3">
                  <p:embed/>
                </p:oleObj>
              </mc:Choice>
              <mc:Fallback>
                <p:oleObj name="Equation" r:id="rId3" imgW="253890" imgH="3681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19"/>
          <p:cNvGraphicFramePr>
            <a:graphicFrameLocks noChangeAspect="1"/>
          </p:cNvGraphicFramePr>
          <p:nvPr/>
        </p:nvGraphicFramePr>
        <p:xfrm>
          <a:off x="2565400" y="1987550"/>
          <a:ext cx="252413" cy="368300"/>
        </p:xfrm>
        <a:graphic>
          <a:graphicData uri="http://schemas.openxmlformats.org/presentationml/2006/ole">
            <mc:AlternateContent xmlns:mc="http://schemas.openxmlformats.org/markup-compatibility/2006">
              <mc:Choice xmlns:v="urn:schemas-microsoft-com:vml" Requires="v">
                <p:oleObj spid="_x0000_s146344" name="Equation" r:id="rId5" imgW="253890" imgH="368140" progId="Equation.3">
                  <p:embed/>
                </p:oleObj>
              </mc:Choice>
              <mc:Fallback>
                <p:oleObj name="Equation" r:id="rId5" imgW="253890" imgH="3681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20"/>
          <p:cNvGraphicFramePr>
            <a:graphicFrameLocks noChangeAspect="1"/>
          </p:cNvGraphicFramePr>
          <p:nvPr/>
        </p:nvGraphicFramePr>
        <p:xfrm>
          <a:off x="6146800" y="1987550"/>
          <a:ext cx="252413" cy="368300"/>
        </p:xfrm>
        <a:graphic>
          <a:graphicData uri="http://schemas.openxmlformats.org/presentationml/2006/ole">
            <mc:AlternateContent xmlns:mc="http://schemas.openxmlformats.org/markup-compatibility/2006">
              <mc:Choice xmlns:v="urn:schemas-microsoft-com:vml" Requires="v">
                <p:oleObj spid="_x0000_s146345" name="Equation" r:id="rId6" imgW="253890" imgH="368140" progId="Equation.3">
                  <p:embed/>
                </p:oleObj>
              </mc:Choice>
              <mc:Fallback>
                <p:oleObj name="Equation" r:id="rId6" imgW="253890" imgH="36814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21"/>
          <p:cNvGraphicFramePr>
            <a:graphicFrameLocks noChangeAspect="1"/>
          </p:cNvGraphicFramePr>
          <p:nvPr/>
        </p:nvGraphicFramePr>
        <p:xfrm>
          <a:off x="6756400" y="1987550"/>
          <a:ext cx="252413" cy="368300"/>
        </p:xfrm>
        <a:graphic>
          <a:graphicData uri="http://schemas.openxmlformats.org/presentationml/2006/ole">
            <mc:AlternateContent xmlns:mc="http://schemas.openxmlformats.org/markup-compatibility/2006">
              <mc:Choice xmlns:v="urn:schemas-microsoft-com:vml" Requires="v">
                <p:oleObj spid="_x0000_s146346" name="Equation" r:id="rId7" imgW="253890" imgH="368140" progId="Equation.3">
                  <p:embed/>
                </p:oleObj>
              </mc:Choice>
              <mc:Fallback>
                <p:oleObj name="Equation" r:id="rId7" imgW="253890" imgH="3681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22"/>
          <p:cNvGraphicFramePr>
            <a:graphicFrameLocks noChangeAspect="1"/>
          </p:cNvGraphicFramePr>
          <p:nvPr/>
        </p:nvGraphicFramePr>
        <p:xfrm>
          <a:off x="5613400" y="1987550"/>
          <a:ext cx="252413" cy="368300"/>
        </p:xfrm>
        <a:graphic>
          <a:graphicData uri="http://schemas.openxmlformats.org/presentationml/2006/ole">
            <mc:AlternateContent xmlns:mc="http://schemas.openxmlformats.org/markup-compatibility/2006">
              <mc:Choice xmlns:v="urn:schemas-microsoft-com:vml" Requires="v">
                <p:oleObj spid="_x0000_s146347" name="Equation" r:id="rId8" imgW="253890" imgH="368140" progId="Equation.3">
                  <p:embed/>
                </p:oleObj>
              </mc:Choice>
              <mc:Fallback>
                <p:oleObj name="Equation" r:id="rId8" imgW="253890" imgH="3681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23"/>
          <p:cNvGraphicFramePr>
            <a:graphicFrameLocks noChangeAspect="1"/>
          </p:cNvGraphicFramePr>
          <p:nvPr/>
        </p:nvGraphicFramePr>
        <p:xfrm>
          <a:off x="3124200" y="2057400"/>
          <a:ext cx="265113" cy="279400"/>
        </p:xfrm>
        <a:graphic>
          <a:graphicData uri="http://schemas.openxmlformats.org/presentationml/2006/ole">
            <mc:AlternateContent xmlns:mc="http://schemas.openxmlformats.org/markup-compatibility/2006">
              <mc:Choice xmlns:v="urn:schemas-microsoft-com:vml" Requires="v">
                <p:oleObj spid="_x0000_s146348" name="Equation" r:id="rId9" imgW="266584" imgH="279279" progId="Equation.3">
                  <p:embed/>
                </p:oleObj>
              </mc:Choice>
              <mc:Fallback>
                <p:oleObj name="Equation" r:id="rId9" imgW="266584" imgH="279279"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24"/>
          <p:cNvGraphicFramePr>
            <a:graphicFrameLocks noChangeAspect="1"/>
          </p:cNvGraphicFramePr>
          <p:nvPr/>
        </p:nvGraphicFramePr>
        <p:xfrm>
          <a:off x="3810000" y="1981200"/>
          <a:ext cx="252413" cy="392113"/>
        </p:xfrm>
        <a:graphic>
          <a:graphicData uri="http://schemas.openxmlformats.org/presentationml/2006/ole">
            <mc:AlternateContent xmlns:mc="http://schemas.openxmlformats.org/markup-compatibility/2006">
              <mc:Choice xmlns:v="urn:schemas-microsoft-com:vml" Requires="v">
                <p:oleObj spid="_x0000_s146349" name="Equation" r:id="rId11" imgW="253890" imgH="393529" progId="Equation.3">
                  <p:embed/>
                </p:oleObj>
              </mc:Choice>
              <mc:Fallback>
                <p:oleObj name="Equation" r:id="rId11" imgW="253890" imgH="393529"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981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25"/>
          <p:cNvGraphicFramePr>
            <a:graphicFrameLocks noChangeAspect="1"/>
          </p:cNvGraphicFramePr>
          <p:nvPr/>
        </p:nvGraphicFramePr>
        <p:xfrm>
          <a:off x="4953000" y="2057400"/>
          <a:ext cx="239713" cy="279400"/>
        </p:xfrm>
        <a:graphic>
          <a:graphicData uri="http://schemas.openxmlformats.org/presentationml/2006/ole">
            <mc:AlternateContent xmlns:mc="http://schemas.openxmlformats.org/markup-compatibility/2006">
              <mc:Choice xmlns:v="urn:schemas-microsoft-com:vml" Requires="v">
                <p:oleObj spid="_x0000_s146350" name="Equation" r:id="rId13" imgW="241195" imgH="279279" progId="Equation.3">
                  <p:embed/>
                </p:oleObj>
              </mc:Choice>
              <mc:Fallback>
                <p:oleObj name="Equation" r:id="rId13" imgW="241195" imgH="279279"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2057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26"/>
          <p:cNvGraphicFramePr>
            <a:graphicFrameLocks noChangeAspect="1"/>
          </p:cNvGraphicFramePr>
          <p:nvPr/>
        </p:nvGraphicFramePr>
        <p:xfrm>
          <a:off x="4419600" y="2057400"/>
          <a:ext cx="265113" cy="279400"/>
        </p:xfrm>
        <a:graphic>
          <a:graphicData uri="http://schemas.openxmlformats.org/presentationml/2006/ole">
            <mc:AlternateContent xmlns:mc="http://schemas.openxmlformats.org/markup-compatibility/2006">
              <mc:Choice xmlns:v="urn:schemas-microsoft-com:vml" Requires="v">
                <p:oleObj spid="_x0000_s146351" name="Equation" r:id="rId15" imgW="266584" imgH="279279" progId="Equation.3">
                  <p:embed/>
                </p:oleObj>
              </mc:Choice>
              <mc:Fallback>
                <p:oleObj name="Equation" r:id="rId15" imgW="266584" imgH="279279"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27"/>
          <p:cNvGraphicFramePr>
            <a:graphicFrameLocks noChangeAspect="1"/>
          </p:cNvGraphicFramePr>
          <p:nvPr/>
        </p:nvGraphicFramePr>
        <p:xfrm>
          <a:off x="4953000" y="2971800"/>
          <a:ext cx="381000" cy="520700"/>
        </p:xfrm>
        <a:graphic>
          <a:graphicData uri="http://schemas.openxmlformats.org/presentationml/2006/ole">
            <mc:AlternateContent xmlns:mc="http://schemas.openxmlformats.org/markup-compatibility/2006">
              <mc:Choice xmlns:v="urn:schemas-microsoft-com:vml" Requires="v">
                <p:oleObj spid="_x0000_s146352" name="Equation" r:id="rId16" imgW="380835" imgH="520474" progId="Equation.3">
                  <p:embed/>
                </p:oleObj>
              </mc:Choice>
              <mc:Fallback>
                <p:oleObj name="Equation" r:id="rId16" imgW="380835" imgH="520474"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2971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0" name="Oval 28"/>
          <p:cNvSpPr>
            <a:spLocks noChangeArrowheads="1"/>
          </p:cNvSpPr>
          <p:nvPr/>
        </p:nvSpPr>
        <p:spPr bwMode="auto">
          <a:xfrm>
            <a:off x="304800" y="50292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4371" name="Oval 29"/>
          <p:cNvSpPr>
            <a:spLocks noChangeArrowheads="1"/>
          </p:cNvSpPr>
          <p:nvPr/>
        </p:nvSpPr>
        <p:spPr bwMode="auto">
          <a:xfrm>
            <a:off x="3124200" y="4114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4372" name="Line 30"/>
          <p:cNvSpPr>
            <a:spLocks noChangeShapeType="1"/>
          </p:cNvSpPr>
          <p:nvPr/>
        </p:nvSpPr>
        <p:spPr bwMode="auto">
          <a:xfrm flipV="1">
            <a:off x="1066800" y="4572000"/>
            <a:ext cx="20574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4348" name="Object 31"/>
          <p:cNvGraphicFramePr>
            <a:graphicFrameLocks noChangeAspect="1"/>
          </p:cNvGraphicFramePr>
          <p:nvPr/>
        </p:nvGraphicFramePr>
        <p:xfrm>
          <a:off x="563563" y="5110163"/>
          <a:ext cx="381000" cy="520700"/>
        </p:xfrm>
        <a:graphic>
          <a:graphicData uri="http://schemas.openxmlformats.org/presentationml/2006/ole">
            <mc:AlternateContent xmlns:mc="http://schemas.openxmlformats.org/markup-compatibility/2006">
              <mc:Choice xmlns:v="urn:schemas-microsoft-com:vml" Requires="v">
                <p:oleObj spid="_x0000_s146353" name="Equation" r:id="rId18" imgW="380835" imgH="520474" progId="Equation.3">
                  <p:embed/>
                </p:oleObj>
              </mc:Choice>
              <mc:Fallback>
                <p:oleObj name="Equation" r:id="rId18" imgW="380835" imgH="520474"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3563" y="5110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32"/>
          <p:cNvGraphicFramePr>
            <a:graphicFrameLocks noChangeAspect="1"/>
          </p:cNvGraphicFramePr>
          <p:nvPr/>
        </p:nvGraphicFramePr>
        <p:xfrm>
          <a:off x="3352800" y="4191000"/>
          <a:ext cx="442913" cy="520700"/>
        </p:xfrm>
        <a:graphic>
          <a:graphicData uri="http://schemas.openxmlformats.org/presentationml/2006/ole">
            <mc:AlternateContent xmlns:mc="http://schemas.openxmlformats.org/markup-compatibility/2006">
              <mc:Choice xmlns:v="urn:schemas-microsoft-com:vml" Requires="v">
                <p:oleObj spid="_x0000_s146354" name="Equation" r:id="rId20" imgW="444307" imgH="520474" progId="Equation.3">
                  <p:embed/>
                </p:oleObj>
              </mc:Choice>
              <mc:Fallback>
                <p:oleObj name="Equation" r:id="rId20" imgW="444307" imgH="520474"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52800" y="4191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33"/>
          <p:cNvGraphicFramePr>
            <a:graphicFrameLocks noChangeAspect="1"/>
          </p:cNvGraphicFramePr>
          <p:nvPr/>
        </p:nvGraphicFramePr>
        <p:xfrm>
          <a:off x="1066800" y="4191000"/>
          <a:ext cx="1587500" cy="469900"/>
        </p:xfrm>
        <a:graphic>
          <a:graphicData uri="http://schemas.openxmlformats.org/presentationml/2006/ole">
            <mc:AlternateContent xmlns:mc="http://schemas.openxmlformats.org/markup-compatibility/2006">
              <mc:Choice xmlns:v="urn:schemas-microsoft-com:vml" Requires="v">
                <p:oleObj spid="_x0000_s146355" name="Equation" r:id="rId22" imgW="1587500" imgH="469900" progId="Equation.3">
                  <p:embed/>
                </p:oleObj>
              </mc:Choice>
              <mc:Fallback>
                <p:oleObj name="Equation" r:id="rId22" imgW="1587500" imgH="469900" progId="Equation.3">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66800" y="41910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3" name="Oval 34"/>
          <p:cNvSpPr>
            <a:spLocks noChangeArrowheads="1"/>
          </p:cNvSpPr>
          <p:nvPr/>
        </p:nvSpPr>
        <p:spPr bwMode="auto">
          <a:xfrm>
            <a:off x="3124200" y="57150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4351" name="Object 35"/>
          <p:cNvGraphicFramePr>
            <a:graphicFrameLocks noChangeAspect="1"/>
          </p:cNvGraphicFramePr>
          <p:nvPr/>
        </p:nvGraphicFramePr>
        <p:xfrm>
          <a:off x="3359150" y="5786438"/>
          <a:ext cx="430213" cy="531812"/>
        </p:xfrm>
        <a:graphic>
          <a:graphicData uri="http://schemas.openxmlformats.org/presentationml/2006/ole">
            <mc:AlternateContent xmlns:mc="http://schemas.openxmlformats.org/markup-compatibility/2006">
              <mc:Choice xmlns:v="urn:schemas-microsoft-com:vml" Requires="v">
                <p:oleObj spid="_x0000_s146356" name="Equation" r:id="rId24" imgW="431613" imgH="533169" progId="Equation.3">
                  <p:embed/>
                </p:oleObj>
              </mc:Choice>
              <mc:Fallback>
                <p:oleObj name="Equation" r:id="rId24" imgW="431613" imgH="533169" progId="Equation.3">
                  <p:embed/>
                  <p:pic>
                    <p:nvPicPr>
                      <p:cNvPr id="0"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59150" y="57864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4" name="Line 36"/>
          <p:cNvSpPr>
            <a:spLocks noChangeShapeType="1"/>
          </p:cNvSpPr>
          <p:nvPr/>
        </p:nvSpPr>
        <p:spPr bwMode="auto">
          <a:xfrm>
            <a:off x="1066800" y="5638800"/>
            <a:ext cx="2057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4352" name="Object 37"/>
          <p:cNvGraphicFramePr>
            <a:graphicFrameLocks noChangeAspect="1"/>
          </p:cNvGraphicFramePr>
          <p:nvPr/>
        </p:nvGraphicFramePr>
        <p:xfrm>
          <a:off x="984250" y="6019800"/>
          <a:ext cx="1600200" cy="469900"/>
        </p:xfrm>
        <a:graphic>
          <a:graphicData uri="http://schemas.openxmlformats.org/presentationml/2006/ole">
            <mc:AlternateContent xmlns:mc="http://schemas.openxmlformats.org/markup-compatibility/2006">
              <mc:Choice xmlns:v="urn:schemas-microsoft-com:vml" Requires="v">
                <p:oleObj spid="_x0000_s146357" name="Equation" r:id="rId26" imgW="1600200" imgH="469900" progId="Equation.3">
                  <p:embed/>
                </p:oleObj>
              </mc:Choice>
              <mc:Fallback>
                <p:oleObj name="Equation" r:id="rId26" imgW="1600200" imgH="469900" progId="Equation.3">
                  <p:embed/>
                  <p:pic>
                    <p:nvPicPr>
                      <p:cNvPr id="0" name="Object 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84250" y="6019800"/>
                        <a:ext cx="160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5" name="Text Box 38"/>
          <p:cNvSpPr txBox="1">
            <a:spLocks noChangeArrowheads="1"/>
          </p:cNvSpPr>
          <p:nvPr/>
        </p:nvSpPr>
        <p:spPr bwMode="auto">
          <a:xfrm>
            <a:off x="4648200" y="4572000"/>
            <a:ext cx="4338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No possible transition</a:t>
            </a:r>
          </a:p>
        </p:txBody>
      </p:sp>
      <p:sp>
        <p:nvSpPr>
          <p:cNvPr id="14376" name="Text Box 39"/>
          <p:cNvSpPr txBox="1">
            <a:spLocks noChangeArrowheads="1"/>
          </p:cNvSpPr>
          <p:nvPr/>
        </p:nvSpPr>
        <p:spPr bwMode="auto">
          <a:xfrm>
            <a:off x="5943600" y="5486400"/>
            <a:ext cx="1590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b="1">
                <a:solidFill>
                  <a:srgbClr val="FF0000"/>
                </a:solidFill>
              </a:rPr>
              <a:t>HALT!!!</a:t>
            </a:r>
          </a:p>
        </p:txBody>
      </p:sp>
      <p:sp>
        <p:nvSpPr>
          <p:cNvPr id="14377"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F01C566-853C-45E7-AE9A-E0AD85E5ECA3}"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4378"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E16215B-F14F-4C64-B321-83BE32103E42}" type="slidenum">
              <a:rPr lang="en-US" altLang="en-US" sz="1400">
                <a:solidFill>
                  <a:schemeClr val="tx1"/>
                </a:solidFill>
                <a:latin typeface="Times New Roman" panose="02020603050405020304" pitchFamily="18" charset="0"/>
              </a:rPr>
              <a:pPr/>
              <a:t>22</a:t>
            </a:fld>
            <a:endParaRPr lang="en-US" altLang="en-US" sz="1400">
              <a:solidFill>
                <a:schemeClr val="tx1"/>
              </a:solidFill>
              <a:latin typeface="Times New Roman" panose="02020603050405020304" pitchFamily="18" charset="0"/>
            </a:endParaRPr>
          </a:p>
        </p:txBody>
      </p:sp>
      <p:sp>
        <p:nvSpPr>
          <p:cNvPr id="83971" name="Rectangle 2"/>
          <p:cNvSpPr>
            <a:spLocks noGrp="1" noChangeArrowheads="1"/>
          </p:cNvSpPr>
          <p:nvPr>
            <p:ph type="title"/>
          </p:nvPr>
        </p:nvSpPr>
        <p:spPr/>
        <p:txBody>
          <a:bodyPr/>
          <a:lstStyle/>
          <a:p>
            <a:r>
              <a:rPr lang="en-US" altLang="en-US" smtClean="0"/>
              <a:t>Acceptance</a:t>
            </a:r>
          </a:p>
        </p:txBody>
      </p:sp>
      <p:sp>
        <p:nvSpPr>
          <p:cNvPr id="83972" name="Text Box 3"/>
          <p:cNvSpPr txBox="1">
            <a:spLocks noChangeArrowheads="1"/>
          </p:cNvSpPr>
          <p:nvPr/>
        </p:nvSpPr>
        <p:spPr bwMode="auto">
          <a:xfrm>
            <a:off x="228600" y="1447800"/>
            <a:ext cx="2709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Accept Input</a:t>
            </a:r>
          </a:p>
        </p:txBody>
      </p:sp>
      <p:sp>
        <p:nvSpPr>
          <p:cNvPr id="83973" name="Text Box 5"/>
          <p:cNvSpPr txBox="1">
            <a:spLocks noChangeArrowheads="1"/>
          </p:cNvSpPr>
          <p:nvPr/>
        </p:nvSpPr>
        <p:spPr bwMode="auto">
          <a:xfrm>
            <a:off x="4953000" y="1219200"/>
            <a:ext cx="3451225" cy="1173163"/>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If machine halts </a:t>
            </a:r>
          </a:p>
          <a:p>
            <a:pPr>
              <a:spcBef>
                <a:spcPct val="20000"/>
              </a:spcBef>
            </a:pPr>
            <a:r>
              <a:rPr lang="en-US" altLang="en-US"/>
              <a:t>in a final state </a:t>
            </a:r>
          </a:p>
        </p:txBody>
      </p:sp>
      <p:sp>
        <p:nvSpPr>
          <p:cNvPr id="83974" name="AutoShape 10"/>
          <p:cNvSpPr>
            <a:spLocks noChangeArrowheads="1"/>
          </p:cNvSpPr>
          <p:nvPr/>
        </p:nvSpPr>
        <p:spPr bwMode="auto">
          <a:xfrm>
            <a:off x="3429000" y="1524000"/>
            <a:ext cx="976313" cy="485775"/>
          </a:xfrm>
          <a:prstGeom prst="rightArrow">
            <a:avLst>
              <a:gd name="adj1" fmla="val 50000"/>
              <a:gd name="adj2" fmla="val 50245"/>
            </a:avLst>
          </a:prstGeom>
          <a:solidFill>
            <a:schemeClr val="accent1"/>
          </a:solidFill>
          <a:ln w="9525">
            <a:solidFill>
              <a:schemeClr val="tx1"/>
            </a:solidFill>
            <a:miter lim="800000"/>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83975" name="Text Box 11"/>
          <p:cNvSpPr txBox="1">
            <a:spLocks noChangeArrowheads="1"/>
          </p:cNvSpPr>
          <p:nvPr/>
        </p:nvSpPr>
        <p:spPr bwMode="auto">
          <a:xfrm>
            <a:off x="228600" y="4419600"/>
            <a:ext cx="2627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Reject Input</a:t>
            </a:r>
          </a:p>
        </p:txBody>
      </p:sp>
      <p:sp>
        <p:nvSpPr>
          <p:cNvPr id="83976" name="AutoShape 12"/>
          <p:cNvSpPr>
            <a:spLocks noChangeArrowheads="1"/>
          </p:cNvSpPr>
          <p:nvPr/>
        </p:nvSpPr>
        <p:spPr bwMode="auto">
          <a:xfrm>
            <a:off x="3429000" y="4495800"/>
            <a:ext cx="976313" cy="485775"/>
          </a:xfrm>
          <a:prstGeom prst="rightArrow">
            <a:avLst>
              <a:gd name="adj1" fmla="val 50000"/>
              <a:gd name="adj2" fmla="val 50245"/>
            </a:avLst>
          </a:prstGeom>
          <a:solidFill>
            <a:schemeClr val="accent1"/>
          </a:solidFill>
          <a:ln w="9525">
            <a:solidFill>
              <a:schemeClr val="tx1"/>
            </a:solidFill>
            <a:miter lim="800000"/>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83977" name="Text Box 13"/>
          <p:cNvSpPr txBox="1">
            <a:spLocks noChangeArrowheads="1"/>
          </p:cNvSpPr>
          <p:nvPr/>
        </p:nvSpPr>
        <p:spPr bwMode="auto">
          <a:xfrm>
            <a:off x="4864100" y="3429000"/>
            <a:ext cx="3892550" cy="2925763"/>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 If machine  halts </a:t>
            </a:r>
          </a:p>
          <a:p>
            <a:pPr>
              <a:spcBef>
                <a:spcPct val="20000"/>
              </a:spcBef>
            </a:pPr>
            <a:r>
              <a:rPr lang="en-US" altLang="en-US"/>
              <a:t> in a non-final state</a:t>
            </a:r>
          </a:p>
          <a:p>
            <a:pPr>
              <a:spcBef>
                <a:spcPct val="20000"/>
              </a:spcBef>
            </a:pPr>
            <a:r>
              <a:rPr lang="en-US" altLang="en-US"/>
              <a:t>             </a:t>
            </a:r>
            <a:r>
              <a:rPr lang="en-US" altLang="en-US">
                <a:solidFill>
                  <a:srgbClr val="FF0000"/>
                </a:solidFill>
              </a:rPr>
              <a:t>or</a:t>
            </a:r>
          </a:p>
          <a:p>
            <a:pPr>
              <a:spcBef>
                <a:spcPct val="20000"/>
              </a:spcBef>
            </a:pPr>
            <a:r>
              <a:rPr lang="en-US" altLang="en-US"/>
              <a:t> If machine enters </a:t>
            </a:r>
          </a:p>
          <a:p>
            <a:pPr>
              <a:spcBef>
                <a:spcPct val="20000"/>
              </a:spcBef>
            </a:pPr>
            <a:r>
              <a:rPr lang="en-US" altLang="en-US"/>
              <a:t> an </a:t>
            </a:r>
            <a:r>
              <a:rPr lang="en-US" altLang="en-US" i="1"/>
              <a:t>infinite loop</a:t>
            </a:r>
            <a:r>
              <a:rPr lang="en-US" altLang="en-US"/>
              <a:t> </a:t>
            </a:r>
          </a:p>
        </p:txBody>
      </p:sp>
      <p:sp>
        <p:nvSpPr>
          <p:cNvPr id="8397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1225B15-5496-4CF6-AE43-D5290240705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397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81F899E-5323-4A68-89D8-3A2F1B203C5B}" type="slidenum">
              <a:rPr lang="en-US" altLang="en-US" sz="1400">
                <a:solidFill>
                  <a:schemeClr val="tx1"/>
                </a:solidFill>
                <a:latin typeface="Times New Roman" panose="02020603050405020304" pitchFamily="18" charset="0"/>
              </a:rPr>
              <a:pPr/>
              <a:t>23</a:t>
            </a:fld>
            <a:endParaRPr lang="en-US" altLang="en-US" sz="1400">
              <a:solidFill>
                <a:schemeClr val="tx1"/>
              </a:solidFill>
              <a:latin typeface="Times New Roman" panose="02020603050405020304" pitchFamily="18" charset="0"/>
            </a:endParaRPr>
          </a:p>
        </p:txBody>
      </p:sp>
      <p:sp>
        <p:nvSpPr>
          <p:cNvPr id="16389" name="Text Box 3"/>
          <p:cNvSpPr txBox="1">
            <a:spLocks noChangeArrowheads="1"/>
          </p:cNvSpPr>
          <p:nvPr/>
        </p:nvSpPr>
        <p:spPr bwMode="auto">
          <a:xfrm>
            <a:off x="288925" y="1778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a:p>
        </p:txBody>
      </p:sp>
      <p:sp>
        <p:nvSpPr>
          <p:cNvPr id="16390" name="Text Box 4"/>
          <p:cNvSpPr txBox="1">
            <a:spLocks noChangeArrowheads="1"/>
          </p:cNvSpPr>
          <p:nvPr/>
        </p:nvSpPr>
        <p:spPr bwMode="auto">
          <a:xfrm>
            <a:off x="0" y="0"/>
            <a:ext cx="3351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b="1">
                <a:solidFill>
                  <a:srgbClr val="FF0000"/>
                </a:solidFill>
              </a:rPr>
              <a:t>Turing Machine:</a:t>
            </a:r>
          </a:p>
        </p:txBody>
      </p:sp>
      <p:graphicFrame>
        <p:nvGraphicFramePr>
          <p:cNvPr id="16386" name="Object 6"/>
          <p:cNvGraphicFramePr>
            <a:graphicFrameLocks noChangeAspect="1"/>
          </p:cNvGraphicFramePr>
          <p:nvPr/>
        </p:nvGraphicFramePr>
        <p:xfrm>
          <a:off x="1930400" y="3175000"/>
          <a:ext cx="5219700" cy="582613"/>
        </p:xfrm>
        <a:graphic>
          <a:graphicData uri="http://schemas.openxmlformats.org/presentationml/2006/ole">
            <mc:AlternateContent xmlns:mc="http://schemas.openxmlformats.org/markup-compatibility/2006">
              <mc:Choice xmlns:v="urn:schemas-microsoft-com:vml" Requires="v">
                <p:oleObj spid="_x0000_s16806" name="Equation" r:id="rId3" imgW="5219700" imgH="584200" progId="Equation.3">
                  <p:embed/>
                </p:oleObj>
              </mc:Choice>
              <mc:Fallback>
                <p:oleObj name="Equation" r:id="rId3" imgW="5219700" imgH="584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3175000"/>
                        <a:ext cx="52197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8"/>
          <p:cNvSpPr txBox="1">
            <a:spLocks noChangeArrowheads="1"/>
          </p:cNvSpPr>
          <p:nvPr/>
        </p:nvSpPr>
        <p:spPr bwMode="auto">
          <a:xfrm>
            <a:off x="838200" y="1905000"/>
            <a:ext cx="1479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States</a:t>
            </a:r>
          </a:p>
        </p:txBody>
      </p:sp>
      <p:sp>
        <p:nvSpPr>
          <p:cNvPr id="16392" name="Text Box 9"/>
          <p:cNvSpPr txBox="1">
            <a:spLocks noChangeArrowheads="1"/>
          </p:cNvSpPr>
          <p:nvPr/>
        </p:nvSpPr>
        <p:spPr bwMode="auto">
          <a:xfrm>
            <a:off x="3429000" y="990600"/>
            <a:ext cx="18192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Input</a:t>
            </a:r>
          </a:p>
          <a:p>
            <a:pPr>
              <a:spcBef>
                <a:spcPct val="20000"/>
              </a:spcBef>
            </a:pPr>
            <a:r>
              <a:rPr lang="en-US" altLang="en-US"/>
              <a:t>alphabet</a:t>
            </a:r>
          </a:p>
        </p:txBody>
      </p:sp>
      <p:sp>
        <p:nvSpPr>
          <p:cNvPr id="16393" name="Text Box 10"/>
          <p:cNvSpPr txBox="1">
            <a:spLocks noChangeArrowheads="1"/>
          </p:cNvSpPr>
          <p:nvPr/>
        </p:nvSpPr>
        <p:spPr bwMode="auto">
          <a:xfrm>
            <a:off x="6553200" y="1066800"/>
            <a:ext cx="18192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Tape</a:t>
            </a:r>
          </a:p>
          <a:p>
            <a:pPr>
              <a:spcBef>
                <a:spcPct val="20000"/>
              </a:spcBef>
            </a:pPr>
            <a:r>
              <a:rPr lang="en-US" altLang="en-US"/>
              <a:t>alphabet</a:t>
            </a:r>
          </a:p>
        </p:txBody>
      </p:sp>
      <p:graphicFrame>
        <p:nvGraphicFramePr>
          <p:cNvPr id="16387" name="Object 12"/>
          <p:cNvGraphicFramePr>
            <a:graphicFrameLocks noChangeAspect="1"/>
          </p:cNvGraphicFramePr>
          <p:nvPr/>
        </p:nvGraphicFramePr>
        <p:xfrm>
          <a:off x="1562100" y="4083050"/>
          <a:ext cx="228600" cy="520700"/>
        </p:xfrm>
        <a:graphic>
          <a:graphicData uri="http://schemas.openxmlformats.org/presentationml/2006/ole">
            <mc:AlternateContent xmlns:mc="http://schemas.openxmlformats.org/markup-compatibility/2006">
              <mc:Choice xmlns:v="urn:schemas-microsoft-com:vml" Requires="v">
                <p:oleObj spid="_x0000_s16807" name="Equation" r:id="rId5" imgW="228600" imgH="520700" progId="Equation.3">
                  <p:embed/>
                </p:oleObj>
              </mc:Choice>
              <mc:Fallback>
                <p:oleObj name="Equation" r:id="rId5" imgW="228600" imgH="5207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100" y="40830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3"/>
          <p:cNvSpPr txBox="1">
            <a:spLocks noChangeArrowheads="1"/>
          </p:cNvSpPr>
          <p:nvPr/>
        </p:nvSpPr>
        <p:spPr bwMode="auto">
          <a:xfrm>
            <a:off x="381000" y="4419600"/>
            <a:ext cx="2122488"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Transition</a:t>
            </a:r>
          </a:p>
          <a:p>
            <a:pPr>
              <a:spcBef>
                <a:spcPct val="20000"/>
              </a:spcBef>
            </a:pPr>
            <a:r>
              <a:rPr lang="en-US" altLang="en-US"/>
              <a:t>function</a:t>
            </a:r>
          </a:p>
        </p:txBody>
      </p:sp>
      <p:sp>
        <p:nvSpPr>
          <p:cNvPr id="16395" name="Text Box 14"/>
          <p:cNvSpPr txBox="1">
            <a:spLocks noChangeArrowheads="1"/>
          </p:cNvSpPr>
          <p:nvPr/>
        </p:nvSpPr>
        <p:spPr bwMode="auto">
          <a:xfrm>
            <a:off x="2879725" y="5588000"/>
            <a:ext cx="13589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Initial</a:t>
            </a:r>
          </a:p>
          <a:p>
            <a:pPr>
              <a:spcBef>
                <a:spcPct val="20000"/>
              </a:spcBef>
            </a:pPr>
            <a:r>
              <a:rPr lang="en-US" altLang="en-US"/>
              <a:t>state</a:t>
            </a:r>
          </a:p>
        </p:txBody>
      </p:sp>
      <p:sp>
        <p:nvSpPr>
          <p:cNvPr id="16396" name="Oval 15"/>
          <p:cNvSpPr>
            <a:spLocks noChangeArrowheads="1"/>
          </p:cNvSpPr>
          <p:nvPr/>
        </p:nvSpPr>
        <p:spPr bwMode="auto">
          <a:xfrm>
            <a:off x="838200" y="1828800"/>
            <a:ext cx="1600200" cy="7620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397" name="Oval 16"/>
          <p:cNvSpPr>
            <a:spLocks noChangeArrowheads="1"/>
          </p:cNvSpPr>
          <p:nvPr/>
        </p:nvSpPr>
        <p:spPr bwMode="auto">
          <a:xfrm>
            <a:off x="3048000" y="914400"/>
            <a:ext cx="2362200" cy="13716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398" name="Oval 17"/>
          <p:cNvSpPr>
            <a:spLocks noChangeArrowheads="1"/>
          </p:cNvSpPr>
          <p:nvPr/>
        </p:nvSpPr>
        <p:spPr bwMode="auto">
          <a:xfrm>
            <a:off x="6324600" y="914400"/>
            <a:ext cx="1981200" cy="15240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399" name="Oval 18"/>
          <p:cNvSpPr>
            <a:spLocks noChangeArrowheads="1"/>
          </p:cNvSpPr>
          <p:nvPr/>
        </p:nvSpPr>
        <p:spPr bwMode="auto">
          <a:xfrm>
            <a:off x="228600" y="4191000"/>
            <a:ext cx="2286000" cy="16002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400" name="Oval 19"/>
          <p:cNvSpPr>
            <a:spLocks noChangeArrowheads="1"/>
          </p:cNvSpPr>
          <p:nvPr/>
        </p:nvSpPr>
        <p:spPr bwMode="auto">
          <a:xfrm>
            <a:off x="2667000" y="5334000"/>
            <a:ext cx="1676400" cy="15240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401" name="Text Box 20"/>
          <p:cNvSpPr txBox="1">
            <a:spLocks noChangeArrowheads="1"/>
          </p:cNvSpPr>
          <p:nvPr/>
        </p:nvSpPr>
        <p:spPr bwMode="auto">
          <a:xfrm>
            <a:off x="5089525" y="5740400"/>
            <a:ext cx="1176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blank</a:t>
            </a:r>
          </a:p>
        </p:txBody>
      </p:sp>
      <p:sp>
        <p:nvSpPr>
          <p:cNvPr id="16402" name="Oval 21"/>
          <p:cNvSpPr>
            <a:spLocks noChangeArrowheads="1"/>
          </p:cNvSpPr>
          <p:nvPr/>
        </p:nvSpPr>
        <p:spPr bwMode="auto">
          <a:xfrm>
            <a:off x="4800600" y="5486400"/>
            <a:ext cx="1752600" cy="10668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403" name="Oval 22"/>
          <p:cNvSpPr>
            <a:spLocks noChangeArrowheads="1"/>
          </p:cNvSpPr>
          <p:nvPr/>
        </p:nvSpPr>
        <p:spPr bwMode="auto">
          <a:xfrm>
            <a:off x="6781800" y="4343400"/>
            <a:ext cx="2133600" cy="1524000"/>
          </a:xfrm>
          <a:prstGeom prst="ellipse">
            <a:avLst/>
          </a:prstGeom>
          <a:noFill/>
          <a:ln w="9525">
            <a:solidFill>
              <a:srgbClr val="9933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6404" name="Text Box 23"/>
          <p:cNvSpPr txBox="1">
            <a:spLocks noChangeArrowheads="1"/>
          </p:cNvSpPr>
          <p:nvPr/>
        </p:nvSpPr>
        <p:spPr bwMode="auto">
          <a:xfrm>
            <a:off x="7239000" y="4495800"/>
            <a:ext cx="1395413"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Final</a:t>
            </a:r>
          </a:p>
          <a:p>
            <a:pPr>
              <a:spcBef>
                <a:spcPct val="20000"/>
              </a:spcBef>
            </a:pPr>
            <a:r>
              <a:rPr lang="en-US" altLang="en-US"/>
              <a:t>states</a:t>
            </a:r>
          </a:p>
        </p:txBody>
      </p:sp>
      <p:sp>
        <p:nvSpPr>
          <p:cNvPr id="16405" name="Line 24"/>
          <p:cNvSpPr>
            <a:spLocks noChangeShapeType="1"/>
          </p:cNvSpPr>
          <p:nvPr/>
        </p:nvSpPr>
        <p:spPr bwMode="auto">
          <a:xfrm flipV="1">
            <a:off x="2514600" y="3657600"/>
            <a:ext cx="2362200" cy="12192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06" name="Line 25"/>
          <p:cNvSpPr>
            <a:spLocks noChangeShapeType="1"/>
          </p:cNvSpPr>
          <p:nvPr/>
        </p:nvSpPr>
        <p:spPr bwMode="auto">
          <a:xfrm flipV="1">
            <a:off x="3962400" y="3810000"/>
            <a:ext cx="1524000" cy="16764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07" name="Line 26"/>
          <p:cNvSpPr>
            <a:spLocks noChangeShapeType="1"/>
          </p:cNvSpPr>
          <p:nvPr/>
        </p:nvSpPr>
        <p:spPr bwMode="auto">
          <a:xfrm flipV="1">
            <a:off x="5715000" y="3657600"/>
            <a:ext cx="457200" cy="18288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08" name="Line 27"/>
          <p:cNvSpPr>
            <a:spLocks noChangeShapeType="1"/>
          </p:cNvSpPr>
          <p:nvPr/>
        </p:nvSpPr>
        <p:spPr bwMode="auto">
          <a:xfrm flipH="1" flipV="1">
            <a:off x="6705600" y="3733800"/>
            <a:ext cx="533400" cy="7620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09" name="Line 28"/>
          <p:cNvSpPr>
            <a:spLocks noChangeShapeType="1"/>
          </p:cNvSpPr>
          <p:nvPr/>
        </p:nvSpPr>
        <p:spPr bwMode="auto">
          <a:xfrm>
            <a:off x="2362200" y="2438400"/>
            <a:ext cx="914400" cy="7620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10" name="Line 29"/>
          <p:cNvSpPr>
            <a:spLocks noChangeShapeType="1"/>
          </p:cNvSpPr>
          <p:nvPr/>
        </p:nvSpPr>
        <p:spPr bwMode="auto">
          <a:xfrm flipH="1">
            <a:off x="3886200" y="2286000"/>
            <a:ext cx="228600" cy="9144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11" name="Line 30"/>
          <p:cNvSpPr>
            <a:spLocks noChangeShapeType="1"/>
          </p:cNvSpPr>
          <p:nvPr/>
        </p:nvSpPr>
        <p:spPr bwMode="auto">
          <a:xfrm flipH="1">
            <a:off x="4572000" y="1905000"/>
            <a:ext cx="1752600" cy="1295400"/>
          </a:xfrm>
          <a:prstGeom prst="line">
            <a:avLst/>
          </a:prstGeom>
          <a:noFill/>
          <a:ln w="9525">
            <a:solidFill>
              <a:srgbClr val="993300"/>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6412"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D9FC9EB-57D1-44FD-8245-F2104FFDA20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6413"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9F559F3-67A4-4DD5-A795-454E3D29C455}" type="datetime1">
              <a:rPr lang="en-US" altLang="en-US" smtClean="0"/>
              <a:t>10/3/2021</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Dr. Sandeep Rathor</a:t>
            </a:r>
            <a:endParaRPr lang="en-US" altLang="en-US"/>
          </a:p>
        </p:txBody>
      </p:sp>
      <p:sp>
        <p:nvSpPr>
          <p:cNvPr id="4" name="Slide Number Placeholder 3"/>
          <p:cNvSpPr>
            <a:spLocks noGrp="1"/>
          </p:cNvSpPr>
          <p:nvPr>
            <p:ph type="sldNum" sz="quarter" idx="12"/>
          </p:nvPr>
        </p:nvSpPr>
        <p:spPr/>
        <p:txBody>
          <a:bodyPr/>
          <a:lstStyle/>
          <a:p>
            <a:fld id="{63A8B52A-FA77-4F5F-968C-F58FDB430886}" type="slidenum">
              <a:rPr lang="en-US" altLang="en-US" smtClean="0"/>
              <a:pPr/>
              <a:t>24</a:t>
            </a:fld>
            <a:endParaRPr lang="en-US" altLang="en-US"/>
          </a:p>
        </p:txBody>
      </p:sp>
      <p:sp>
        <p:nvSpPr>
          <p:cNvPr id="5" name="TextBox 4"/>
          <p:cNvSpPr txBox="1"/>
          <p:nvPr/>
        </p:nvSpPr>
        <p:spPr>
          <a:xfrm>
            <a:off x="323528" y="908720"/>
            <a:ext cx="8424935" cy="630942"/>
          </a:xfrm>
          <a:prstGeom prst="rect">
            <a:avLst/>
          </a:prstGeom>
          <a:noFill/>
        </p:spPr>
        <p:txBody>
          <a:bodyPr wrap="square" rtlCol="0">
            <a:spAutoFit/>
          </a:bodyPr>
          <a:lstStyle/>
          <a:p>
            <a:r>
              <a:rPr lang="en-IN" sz="3500" dirty="0" smtClean="0">
                <a:solidFill>
                  <a:srgbClr val="002060"/>
                </a:solidFill>
                <a:latin typeface="Bookman Old Style" panose="02050604050505020204" pitchFamily="18" charset="0"/>
              </a:rPr>
              <a:t>Designing of Turing Machine: Basics</a:t>
            </a:r>
            <a:endParaRPr lang="en-IN" sz="3500" dirty="0">
              <a:solidFill>
                <a:srgbClr val="002060"/>
              </a:solidFill>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348880"/>
            <a:ext cx="2455912" cy="1944216"/>
          </a:xfrm>
          <a:prstGeom prst="rect">
            <a:avLst/>
          </a:prstGeom>
        </p:spPr>
      </p:pic>
      <p:sp>
        <p:nvSpPr>
          <p:cNvPr id="7" name="TextBox 6"/>
          <p:cNvSpPr txBox="1"/>
          <p:nvPr/>
        </p:nvSpPr>
        <p:spPr>
          <a:xfrm>
            <a:off x="2057400" y="5301208"/>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02419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77C772C-E53B-4AD6-B427-A9F15DD74E78}" type="slidenum">
              <a:rPr lang="en-US" altLang="en-US" sz="1400">
                <a:solidFill>
                  <a:schemeClr val="tx1"/>
                </a:solidFill>
                <a:latin typeface="Times New Roman" panose="02020603050405020304" pitchFamily="18" charset="0"/>
              </a:rPr>
              <a:pPr/>
              <a:t>25</a:t>
            </a:fld>
            <a:endParaRPr lang="en-US" altLang="en-US" sz="1400">
              <a:solidFill>
                <a:schemeClr val="tx1"/>
              </a:solidFill>
              <a:latin typeface="Times New Roman" panose="02020603050405020304" pitchFamily="18" charset="0"/>
            </a:endParaRPr>
          </a:p>
        </p:txBody>
      </p:sp>
      <p:sp>
        <p:nvSpPr>
          <p:cNvPr id="18447" name="Line 12"/>
          <p:cNvSpPr>
            <a:spLocks noChangeShapeType="1"/>
          </p:cNvSpPr>
          <p:nvPr/>
        </p:nvSpPr>
        <p:spPr bwMode="auto">
          <a:xfrm>
            <a:off x="2590800" y="1747573"/>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48" name="Line 13"/>
          <p:cNvSpPr>
            <a:spLocks noChangeShapeType="1"/>
          </p:cNvSpPr>
          <p:nvPr/>
        </p:nvSpPr>
        <p:spPr bwMode="auto">
          <a:xfrm>
            <a:off x="2590800" y="2433373"/>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49" name="Line 14"/>
          <p:cNvSpPr>
            <a:spLocks noChangeShapeType="1"/>
          </p:cNvSpPr>
          <p:nvPr/>
        </p:nvSpPr>
        <p:spPr bwMode="auto">
          <a:xfrm>
            <a:off x="30480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0" name="Line 15"/>
          <p:cNvSpPr>
            <a:spLocks noChangeShapeType="1"/>
          </p:cNvSpPr>
          <p:nvPr/>
        </p:nvSpPr>
        <p:spPr bwMode="auto">
          <a:xfrm>
            <a:off x="36576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1" name="Line 16"/>
          <p:cNvSpPr>
            <a:spLocks noChangeShapeType="1"/>
          </p:cNvSpPr>
          <p:nvPr/>
        </p:nvSpPr>
        <p:spPr bwMode="auto">
          <a:xfrm>
            <a:off x="42672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2" name="Line 17"/>
          <p:cNvSpPr>
            <a:spLocks noChangeShapeType="1"/>
          </p:cNvSpPr>
          <p:nvPr/>
        </p:nvSpPr>
        <p:spPr bwMode="auto">
          <a:xfrm>
            <a:off x="48768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3" name="Line 18"/>
          <p:cNvSpPr>
            <a:spLocks noChangeShapeType="1"/>
          </p:cNvSpPr>
          <p:nvPr/>
        </p:nvSpPr>
        <p:spPr bwMode="auto">
          <a:xfrm>
            <a:off x="54864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4" name="Line 19"/>
          <p:cNvSpPr>
            <a:spLocks noChangeShapeType="1"/>
          </p:cNvSpPr>
          <p:nvPr/>
        </p:nvSpPr>
        <p:spPr bwMode="auto">
          <a:xfrm>
            <a:off x="60960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5" name="Line 20"/>
          <p:cNvSpPr>
            <a:spLocks noChangeShapeType="1"/>
          </p:cNvSpPr>
          <p:nvPr/>
        </p:nvSpPr>
        <p:spPr bwMode="auto">
          <a:xfrm>
            <a:off x="67056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6" name="Line 21"/>
          <p:cNvSpPr>
            <a:spLocks noChangeShapeType="1"/>
          </p:cNvSpPr>
          <p:nvPr/>
        </p:nvSpPr>
        <p:spPr bwMode="auto">
          <a:xfrm>
            <a:off x="7315200" y="1747573"/>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8457" name="Line 22"/>
          <p:cNvSpPr>
            <a:spLocks noChangeShapeType="1"/>
          </p:cNvSpPr>
          <p:nvPr/>
        </p:nvSpPr>
        <p:spPr bwMode="auto">
          <a:xfrm flipV="1">
            <a:off x="4572000" y="2433373"/>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8438" name="Object 27"/>
          <p:cNvGraphicFramePr>
            <a:graphicFrameLocks noChangeAspect="1"/>
          </p:cNvGraphicFramePr>
          <p:nvPr>
            <p:extLst>
              <p:ext uri="{D42A27DB-BD31-4B8C-83A1-F6EECF244321}">
                <p14:modId xmlns:p14="http://schemas.microsoft.com/office/powerpoint/2010/main" val="154719646"/>
              </p:ext>
            </p:extLst>
          </p:nvPr>
        </p:nvGraphicFramePr>
        <p:xfrm>
          <a:off x="5105400" y="1976173"/>
          <a:ext cx="265113" cy="279400"/>
        </p:xfrm>
        <a:graphic>
          <a:graphicData uri="http://schemas.openxmlformats.org/presentationml/2006/ole">
            <mc:AlternateContent xmlns:mc="http://schemas.openxmlformats.org/markup-compatibility/2006">
              <mc:Choice xmlns:v="urn:schemas-microsoft-com:vml" Requires="v">
                <p:oleObj spid="_x0000_s146871" name="Equation" r:id="rId3" imgW="266584" imgH="279279" progId="Equation.3">
                  <p:embed/>
                </p:oleObj>
              </mc:Choice>
              <mc:Fallback>
                <p:oleObj name="Equation" r:id="rId3" imgW="266584" imgH="279279"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97617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28"/>
          <p:cNvGraphicFramePr>
            <a:graphicFrameLocks noChangeAspect="1"/>
          </p:cNvGraphicFramePr>
          <p:nvPr>
            <p:extLst>
              <p:ext uri="{D42A27DB-BD31-4B8C-83A1-F6EECF244321}">
                <p14:modId xmlns:p14="http://schemas.microsoft.com/office/powerpoint/2010/main" val="418495027"/>
              </p:ext>
            </p:extLst>
          </p:nvPr>
        </p:nvGraphicFramePr>
        <p:xfrm>
          <a:off x="4495800" y="1976173"/>
          <a:ext cx="265113" cy="279400"/>
        </p:xfrm>
        <a:graphic>
          <a:graphicData uri="http://schemas.openxmlformats.org/presentationml/2006/ole">
            <mc:AlternateContent xmlns:mc="http://schemas.openxmlformats.org/markup-compatibility/2006">
              <mc:Choice xmlns:v="urn:schemas-microsoft-com:vml" Requires="v">
                <p:oleObj spid="_x0000_s146872" name="Equation" r:id="rId5" imgW="266584" imgH="279279" progId="Equation.3">
                  <p:embed/>
                </p:oleObj>
              </mc:Choice>
              <mc:Fallback>
                <p:oleObj name="Equation" r:id="rId5" imgW="266584" imgH="279279"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97617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8" name="Text Box 29"/>
          <p:cNvSpPr txBox="1">
            <a:spLocks noChangeArrowheads="1"/>
          </p:cNvSpPr>
          <p:nvPr/>
        </p:nvSpPr>
        <p:spPr bwMode="auto">
          <a:xfrm>
            <a:off x="381000" y="1823773"/>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0</a:t>
            </a:r>
          </a:p>
        </p:txBody>
      </p:sp>
      <p:graphicFrame>
        <p:nvGraphicFramePr>
          <p:cNvPr id="18440" name="Object 30"/>
          <p:cNvGraphicFramePr>
            <a:graphicFrameLocks noChangeAspect="1"/>
          </p:cNvGraphicFramePr>
          <p:nvPr>
            <p:extLst>
              <p:ext uri="{D42A27DB-BD31-4B8C-83A1-F6EECF244321}">
                <p14:modId xmlns:p14="http://schemas.microsoft.com/office/powerpoint/2010/main" val="2415818904"/>
              </p:ext>
            </p:extLst>
          </p:nvPr>
        </p:nvGraphicFramePr>
        <p:xfrm>
          <a:off x="4419600" y="2814373"/>
          <a:ext cx="442913" cy="531813"/>
        </p:xfrm>
        <a:graphic>
          <a:graphicData uri="http://schemas.openxmlformats.org/presentationml/2006/ole">
            <mc:AlternateContent xmlns:mc="http://schemas.openxmlformats.org/markup-compatibility/2006">
              <mc:Choice xmlns:v="urn:schemas-microsoft-com:vml" Requires="v">
                <p:oleObj spid="_x0000_s146873" name="Equation" r:id="rId6" imgW="444307" imgH="533169" progId="Equation.3">
                  <p:embed/>
                </p:oleObj>
              </mc:Choice>
              <mc:Fallback>
                <p:oleObj name="Equation" r:id="rId6" imgW="444307" imgH="533169"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814373"/>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31"/>
          <p:cNvGraphicFramePr>
            <a:graphicFrameLocks noChangeAspect="1"/>
          </p:cNvGraphicFramePr>
          <p:nvPr>
            <p:extLst>
              <p:ext uri="{D42A27DB-BD31-4B8C-83A1-F6EECF244321}">
                <p14:modId xmlns:p14="http://schemas.microsoft.com/office/powerpoint/2010/main" val="3844355384"/>
              </p:ext>
            </p:extLst>
          </p:nvPr>
        </p:nvGraphicFramePr>
        <p:xfrm>
          <a:off x="5715000" y="1976173"/>
          <a:ext cx="265113" cy="279400"/>
        </p:xfrm>
        <a:graphic>
          <a:graphicData uri="http://schemas.openxmlformats.org/presentationml/2006/ole">
            <mc:AlternateContent xmlns:mc="http://schemas.openxmlformats.org/markup-compatibility/2006">
              <mc:Choice xmlns:v="urn:schemas-microsoft-com:vml" Requires="v">
                <p:oleObj spid="_x0000_s146874" name="Equation" r:id="rId8" imgW="266584" imgH="279279" progId="Equation.3">
                  <p:embed/>
                </p:oleObj>
              </mc:Choice>
              <mc:Fallback>
                <p:oleObj name="Equation" r:id="rId8" imgW="266584" imgH="27927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97617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9" name="Oval 52"/>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8442" name="Object 5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146875" name="Equation" r:id="rId9" imgW="444307" imgH="533169" progId="Equation.3">
                  <p:embed/>
                </p:oleObj>
              </mc:Choice>
              <mc:Fallback>
                <p:oleObj name="Equation" r:id="rId9" imgW="444307" imgH="533169" progId="Equation.3">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0" name="Freeform 54"/>
          <p:cNvSpPr>
            <a:spLocks/>
          </p:cNvSpPr>
          <p:nvPr/>
        </p:nvSpPr>
        <p:spPr bwMode="auto">
          <a:xfrm>
            <a:off x="2997200" y="41783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18461" name="Line 5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8462" name="Line 5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8463" name="Oval 5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8464" name="Oval 5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8443" name="Object 5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146876" name="Equation" r:id="rId10" imgW="1612900" imgH="457200" progId="Equation.3">
                  <p:embed/>
                </p:oleObj>
              </mc:Choice>
              <mc:Fallback>
                <p:oleObj name="Equation" r:id="rId10" imgW="1612900" imgH="457200" progId="Equation.3">
                  <p:embed/>
                  <p:pic>
                    <p:nvPicPr>
                      <p:cNvPr id="0"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6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146877" name="Equation" r:id="rId12" imgW="380835" imgH="520474" progId="Equation.3">
                  <p:embed/>
                </p:oleObj>
              </mc:Choice>
              <mc:Fallback>
                <p:oleObj name="Equation" r:id="rId12" imgW="380835" imgH="520474"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5" name="Oval 62"/>
          <p:cNvSpPr>
            <a:spLocks noChangeArrowheads="1"/>
          </p:cNvSpPr>
          <p:nvPr/>
        </p:nvSpPr>
        <p:spPr bwMode="auto">
          <a:xfrm>
            <a:off x="2590800" y="3429000"/>
            <a:ext cx="2057400" cy="7620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8466"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5587EA7-8584-42E2-BE48-CF5261FDD6D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8467"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 name="TextBox 35"/>
          <p:cNvSpPr txBox="1"/>
          <p:nvPr/>
        </p:nvSpPr>
        <p:spPr>
          <a:xfrm>
            <a:off x="4212232" y="4822537"/>
            <a:ext cx="1888331" cy="584775"/>
          </a:xfrm>
          <a:prstGeom prst="rect">
            <a:avLst/>
          </a:prstGeom>
          <a:noFill/>
        </p:spPr>
        <p:txBody>
          <a:bodyPr wrap="square" rtlCol="0">
            <a:spAutoFit/>
          </a:bodyPr>
          <a:lstStyle/>
          <a:p>
            <a:r>
              <a:rPr lang="en-IN" dirty="0" smtClean="0">
                <a:solidFill>
                  <a:schemeClr val="tx1"/>
                </a:solidFill>
              </a:rPr>
              <a:t>B     </a:t>
            </a:r>
            <a:r>
              <a:rPr lang="en-IN" dirty="0" err="1" smtClean="0">
                <a:solidFill>
                  <a:schemeClr val="tx1"/>
                </a:solidFill>
              </a:rPr>
              <a:t>B</a:t>
            </a:r>
            <a:r>
              <a:rPr lang="en-IN" dirty="0" smtClean="0">
                <a:solidFill>
                  <a:schemeClr val="tx1"/>
                </a:solidFill>
              </a:rPr>
              <a:t>, L</a:t>
            </a:r>
            <a:endParaRPr lang="en-IN" dirty="0">
              <a:solidFill>
                <a:schemeClr val="tx1"/>
              </a:solidFill>
            </a:endParaRPr>
          </a:p>
        </p:txBody>
      </p:sp>
      <p:sp>
        <p:nvSpPr>
          <p:cNvPr id="37" name="Line 22"/>
          <p:cNvSpPr>
            <a:spLocks noChangeShapeType="1"/>
          </p:cNvSpPr>
          <p:nvPr/>
        </p:nvSpPr>
        <p:spPr bwMode="auto">
          <a:xfrm flipV="1">
            <a:off x="4572000" y="5105400"/>
            <a:ext cx="5334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IN"/>
          </a:p>
        </p:txBody>
      </p:sp>
      <p:sp>
        <p:nvSpPr>
          <p:cNvPr id="2" name="TextBox 1"/>
          <p:cNvSpPr txBox="1"/>
          <p:nvPr/>
        </p:nvSpPr>
        <p:spPr>
          <a:xfrm>
            <a:off x="6213981" y="1808116"/>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39" name="TextBox 38"/>
          <p:cNvSpPr txBox="1"/>
          <p:nvPr/>
        </p:nvSpPr>
        <p:spPr>
          <a:xfrm>
            <a:off x="6856701" y="1798086"/>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40" name="TextBox 39"/>
          <p:cNvSpPr txBox="1"/>
          <p:nvPr/>
        </p:nvSpPr>
        <p:spPr>
          <a:xfrm>
            <a:off x="3773488" y="1771237"/>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41" name="TextBox 40"/>
          <p:cNvSpPr txBox="1"/>
          <p:nvPr/>
        </p:nvSpPr>
        <p:spPr>
          <a:xfrm>
            <a:off x="3182144" y="1798086"/>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3" name="TextBox 2"/>
          <p:cNvSpPr txBox="1"/>
          <p:nvPr/>
        </p:nvSpPr>
        <p:spPr>
          <a:xfrm>
            <a:off x="182116" y="465726"/>
            <a:ext cx="8892480" cy="830997"/>
          </a:xfrm>
          <a:prstGeom prst="rect">
            <a:avLst/>
          </a:prstGeom>
          <a:noFill/>
        </p:spPr>
        <p:txBody>
          <a:bodyPr wrap="square" rtlCol="0">
            <a:spAutoFit/>
          </a:bodyPr>
          <a:lstStyle/>
          <a:p>
            <a:r>
              <a:rPr lang="en-US" altLang="en-US" sz="2800" dirty="0"/>
              <a:t>A Turing machine that accepts the </a:t>
            </a:r>
            <a:r>
              <a:rPr lang="en-US" altLang="en-US" sz="2800" dirty="0" smtClean="0"/>
              <a:t>language: </a:t>
            </a:r>
            <a:r>
              <a:rPr lang="en-IN" sz="4800" dirty="0" smtClean="0"/>
              <a:t>a*</a:t>
            </a:r>
            <a:endParaRPr lang="en-IN" sz="4800" dirty="0"/>
          </a:p>
        </p:txBody>
      </p:sp>
      <p:sp>
        <p:nvSpPr>
          <p:cNvPr id="4" name="TextBox 3"/>
          <p:cNvSpPr txBox="1"/>
          <p:nvPr/>
        </p:nvSpPr>
        <p:spPr>
          <a:xfrm>
            <a:off x="380999" y="-36095"/>
            <a:ext cx="6475701" cy="584775"/>
          </a:xfrm>
          <a:prstGeom prst="rect">
            <a:avLst/>
          </a:prstGeom>
          <a:noFill/>
        </p:spPr>
        <p:txBody>
          <a:bodyPr wrap="square" rtlCol="0">
            <a:spAutoFit/>
          </a:bodyPr>
          <a:lstStyle/>
          <a:p>
            <a:r>
              <a:rPr lang="en-IN" dirty="0" smtClean="0">
                <a:solidFill>
                  <a:srgbClr val="FF0000"/>
                </a:solidFill>
              </a:rPr>
              <a:t>Turing Machine Example</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A5E3DF0-AE00-41CA-A2D3-2E1239C8A733}" type="slidenum">
              <a:rPr lang="en-US" altLang="en-US" sz="1400">
                <a:solidFill>
                  <a:schemeClr val="tx1"/>
                </a:solidFill>
                <a:latin typeface="Times New Roman" panose="02020603050405020304" pitchFamily="18" charset="0"/>
              </a:rPr>
              <a:pPr/>
              <a:t>26</a:t>
            </a:fld>
            <a:endParaRPr lang="en-US" altLang="en-US" sz="1400">
              <a:solidFill>
                <a:schemeClr val="tx1"/>
              </a:solidFill>
              <a:latin typeface="Times New Roman" panose="02020603050405020304" pitchFamily="18" charset="0"/>
            </a:endParaRPr>
          </a:p>
        </p:txBody>
      </p:sp>
      <p:sp>
        <p:nvSpPr>
          <p:cNvPr id="19471" name="Oval 63"/>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9472" name="Line 12"/>
          <p:cNvSpPr>
            <a:spLocks noChangeShapeType="1"/>
          </p:cNvSpPr>
          <p:nvPr/>
        </p:nvSpPr>
        <p:spPr bwMode="auto">
          <a:xfrm>
            <a:off x="2590800" y="381000"/>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3" name="Line 13"/>
          <p:cNvSpPr>
            <a:spLocks noChangeShapeType="1"/>
          </p:cNvSpPr>
          <p:nvPr/>
        </p:nvSpPr>
        <p:spPr bwMode="auto">
          <a:xfrm>
            <a:off x="2590800" y="1066800"/>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4" name="Line 14"/>
          <p:cNvSpPr>
            <a:spLocks noChangeShapeType="1"/>
          </p:cNvSpPr>
          <p:nvPr/>
        </p:nvSpPr>
        <p:spPr bwMode="auto">
          <a:xfrm>
            <a:off x="30480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5" name="Line 15"/>
          <p:cNvSpPr>
            <a:spLocks noChangeShapeType="1"/>
          </p:cNvSpPr>
          <p:nvPr/>
        </p:nvSpPr>
        <p:spPr bwMode="auto">
          <a:xfrm>
            <a:off x="36576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6" name="Line 16"/>
          <p:cNvSpPr>
            <a:spLocks noChangeShapeType="1"/>
          </p:cNvSpPr>
          <p:nvPr/>
        </p:nvSpPr>
        <p:spPr bwMode="auto">
          <a:xfrm>
            <a:off x="42672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7" name="Line 17"/>
          <p:cNvSpPr>
            <a:spLocks noChangeShapeType="1"/>
          </p:cNvSpPr>
          <p:nvPr/>
        </p:nvSpPr>
        <p:spPr bwMode="auto">
          <a:xfrm>
            <a:off x="48768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8" name="Line 18"/>
          <p:cNvSpPr>
            <a:spLocks noChangeShapeType="1"/>
          </p:cNvSpPr>
          <p:nvPr/>
        </p:nvSpPr>
        <p:spPr bwMode="auto">
          <a:xfrm>
            <a:off x="54864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79" name="Line 19"/>
          <p:cNvSpPr>
            <a:spLocks noChangeShapeType="1"/>
          </p:cNvSpPr>
          <p:nvPr/>
        </p:nvSpPr>
        <p:spPr bwMode="auto">
          <a:xfrm>
            <a:off x="60960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80" name="Line 20"/>
          <p:cNvSpPr>
            <a:spLocks noChangeShapeType="1"/>
          </p:cNvSpPr>
          <p:nvPr/>
        </p:nvSpPr>
        <p:spPr bwMode="auto">
          <a:xfrm>
            <a:off x="67056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81" name="Line 21"/>
          <p:cNvSpPr>
            <a:spLocks noChangeShapeType="1"/>
          </p:cNvSpPr>
          <p:nvPr/>
        </p:nvSpPr>
        <p:spPr bwMode="auto">
          <a:xfrm>
            <a:off x="7315200" y="381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9482" name="Line 22"/>
          <p:cNvSpPr>
            <a:spLocks noChangeShapeType="1"/>
          </p:cNvSpPr>
          <p:nvPr/>
        </p:nvSpPr>
        <p:spPr bwMode="auto">
          <a:xfrm flipV="1">
            <a:off x="5181600" y="1069975"/>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9462" name="Object 27"/>
          <p:cNvGraphicFramePr>
            <a:graphicFrameLocks noChangeAspect="1"/>
          </p:cNvGraphicFramePr>
          <p:nvPr/>
        </p:nvGraphicFramePr>
        <p:xfrm>
          <a:off x="5105400" y="609600"/>
          <a:ext cx="265113" cy="279400"/>
        </p:xfrm>
        <a:graphic>
          <a:graphicData uri="http://schemas.openxmlformats.org/presentationml/2006/ole">
            <mc:AlternateContent xmlns:mc="http://schemas.openxmlformats.org/markup-compatibility/2006">
              <mc:Choice xmlns:v="urn:schemas-microsoft-com:vml" Requires="v">
                <p:oleObj spid="_x0000_s142780" name="Equation" r:id="rId3" imgW="266584" imgH="279279" progId="Equation.3">
                  <p:embed/>
                </p:oleObj>
              </mc:Choice>
              <mc:Fallback>
                <p:oleObj name="Equation" r:id="rId3" imgW="266584" imgH="279279"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609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28"/>
          <p:cNvGraphicFramePr>
            <a:graphicFrameLocks noChangeAspect="1"/>
          </p:cNvGraphicFramePr>
          <p:nvPr/>
        </p:nvGraphicFramePr>
        <p:xfrm>
          <a:off x="4495800" y="609600"/>
          <a:ext cx="265113" cy="279400"/>
        </p:xfrm>
        <a:graphic>
          <a:graphicData uri="http://schemas.openxmlformats.org/presentationml/2006/ole">
            <mc:AlternateContent xmlns:mc="http://schemas.openxmlformats.org/markup-compatibility/2006">
              <mc:Choice xmlns:v="urn:schemas-microsoft-com:vml" Requires="v">
                <p:oleObj spid="_x0000_s142781" name="Equation" r:id="rId5" imgW="266584" imgH="279279" progId="Equation.3">
                  <p:embed/>
                </p:oleObj>
              </mc:Choice>
              <mc:Fallback>
                <p:oleObj name="Equation" r:id="rId5" imgW="266584" imgH="279279"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609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3" name="Text Box 29"/>
          <p:cNvSpPr txBox="1">
            <a:spLocks noChangeArrowheads="1"/>
          </p:cNvSpPr>
          <p:nvPr/>
        </p:nvSpPr>
        <p:spPr bwMode="auto">
          <a:xfrm>
            <a:off x="381000" y="4572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graphicFrame>
        <p:nvGraphicFramePr>
          <p:cNvPr id="19464" name="Object 30"/>
          <p:cNvGraphicFramePr>
            <a:graphicFrameLocks noChangeAspect="1"/>
          </p:cNvGraphicFramePr>
          <p:nvPr/>
        </p:nvGraphicFramePr>
        <p:xfrm>
          <a:off x="4953000" y="1450975"/>
          <a:ext cx="442913" cy="531813"/>
        </p:xfrm>
        <a:graphic>
          <a:graphicData uri="http://schemas.openxmlformats.org/presentationml/2006/ole">
            <mc:AlternateContent xmlns:mc="http://schemas.openxmlformats.org/markup-compatibility/2006">
              <mc:Choice xmlns:v="urn:schemas-microsoft-com:vml" Requires="v">
                <p:oleObj spid="_x0000_s142782" name="Equation" r:id="rId6" imgW="444307" imgH="533169" progId="Equation.3">
                  <p:embed/>
                </p:oleObj>
              </mc:Choice>
              <mc:Fallback>
                <p:oleObj name="Equation" r:id="rId6" imgW="444307" imgH="533169"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4509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31"/>
          <p:cNvGraphicFramePr>
            <a:graphicFrameLocks noChangeAspect="1"/>
          </p:cNvGraphicFramePr>
          <p:nvPr/>
        </p:nvGraphicFramePr>
        <p:xfrm>
          <a:off x="5715000" y="609600"/>
          <a:ext cx="265113" cy="279400"/>
        </p:xfrm>
        <a:graphic>
          <a:graphicData uri="http://schemas.openxmlformats.org/presentationml/2006/ole">
            <mc:AlternateContent xmlns:mc="http://schemas.openxmlformats.org/markup-compatibility/2006">
              <mc:Choice xmlns:v="urn:schemas-microsoft-com:vml" Requires="v">
                <p:oleObj spid="_x0000_s142783" name="Equation" r:id="rId8" imgW="266584" imgH="279279" progId="Equation.3">
                  <p:embed/>
                </p:oleObj>
              </mc:Choice>
              <mc:Fallback>
                <p:oleObj name="Equation" r:id="rId8" imgW="266584" imgH="27927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609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5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142784" name="Equation" r:id="rId9" imgW="444307" imgH="533169" progId="Equation.3">
                  <p:embed/>
                </p:oleObj>
              </mc:Choice>
              <mc:Fallback>
                <p:oleObj name="Equation" r:id="rId9" imgW="444307" imgH="533169" progId="Equation.3">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4" name="Freeform 54"/>
          <p:cNvSpPr>
            <a:spLocks/>
          </p:cNvSpPr>
          <p:nvPr/>
        </p:nvSpPr>
        <p:spPr bwMode="auto">
          <a:xfrm>
            <a:off x="2997200" y="41783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19485" name="Line 5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9486" name="Line 5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9487" name="Oval 5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9488" name="Oval 5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9467" name="Object 5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142785" name="Equation" r:id="rId10" imgW="1612900" imgH="457200" progId="Equation.3">
                  <p:embed/>
                </p:oleObj>
              </mc:Choice>
              <mc:Fallback>
                <p:oleObj name="Equation" r:id="rId10" imgW="1612900" imgH="457200" progId="Equation.3">
                  <p:embed/>
                  <p:pic>
                    <p:nvPicPr>
                      <p:cNvPr id="0"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6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142786" name="Equation" r:id="rId12" imgW="380835" imgH="520474" progId="Equation.3">
                  <p:embed/>
                </p:oleObj>
              </mc:Choice>
              <mc:Fallback>
                <p:oleObj name="Equation" r:id="rId12" imgW="380835" imgH="520474"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9" name="Oval 62"/>
          <p:cNvSpPr>
            <a:spLocks noChangeArrowheads="1"/>
          </p:cNvSpPr>
          <p:nvPr/>
        </p:nvSpPr>
        <p:spPr bwMode="auto">
          <a:xfrm>
            <a:off x="2590800" y="3429000"/>
            <a:ext cx="2057400" cy="7620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949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0CB6A76-B928-4B81-BF76-83F272B7287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949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 name="TextBox 35"/>
          <p:cNvSpPr txBox="1"/>
          <p:nvPr/>
        </p:nvSpPr>
        <p:spPr>
          <a:xfrm>
            <a:off x="4212232" y="4822537"/>
            <a:ext cx="1888331" cy="584775"/>
          </a:xfrm>
          <a:prstGeom prst="rect">
            <a:avLst/>
          </a:prstGeom>
          <a:noFill/>
        </p:spPr>
        <p:txBody>
          <a:bodyPr wrap="square" rtlCol="0">
            <a:spAutoFit/>
          </a:bodyPr>
          <a:lstStyle/>
          <a:p>
            <a:r>
              <a:rPr lang="en-IN" dirty="0" smtClean="0">
                <a:solidFill>
                  <a:schemeClr val="tx1"/>
                </a:solidFill>
              </a:rPr>
              <a:t>B     </a:t>
            </a:r>
            <a:r>
              <a:rPr lang="en-IN" dirty="0" err="1" smtClean="0">
                <a:solidFill>
                  <a:schemeClr val="tx1"/>
                </a:solidFill>
              </a:rPr>
              <a:t>B</a:t>
            </a:r>
            <a:r>
              <a:rPr lang="en-IN" dirty="0" smtClean="0">
                <a:solidFill>
                  <a:schemeClr val="tx1"/>
                </a:solidFill>
              </a:rPr>
              <a:t>, L</a:t>
            </a:r>
            <a:endParaRPr lang="en-IN" dirty="0">
              <a:solidFill>
                <a:schemeClr val="tx1"/>
              </a:solidFill>
            </a:endParaRPr>
          </a:p>
        </p:txBody>
      </p:sp>
      <p:sp>
        <p:nvSpPr>
          <p:cNvPr id="37" name="Line 22"/>
          <p:cNvSpPr>
            <a:spLocks noChangeShapeType="1"/>
          </p:cNvSpPr>
          <p:nvPr/>
        </p:nvSpPr>
        <p:spPr bwMode="auto">
          <a:xfrm flipV="1">
            <a:off x="4572000" y="5105400"/>
            <a:ext cx="5334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IN"/>
          </a:p>
        </p:txBody>
      </p:sp>
      <p:sp>
        <p:nvSpPr>
          <p:cNvPr id="38" name="TextBox 37"/>
          <p:cNvSpPr txBox="1"/>
          <p:nvPr/>
        </p:nvSpPr>
        <p:spPr>
          <a:xfrm>
            <a:off x="6213981" y="441543"/>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39" name="TextBox 38"/>
          <p:cNvSpPr txBox="1"/>
          <p:nvPr/>
        </p:nvSpPr>
        <p:spPr>
          <a:xfrm>
            <a:off x="6817825" y="421483"/>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40" name="TextBox 39"/>
          <p:cNvSpPr txBox="1"/>
          <p:nvPr/>
        </p:nvSpPr>
        <p:spPr>
          <a:xfrm>
            <a:off x="3789913" y="402937"/>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41" name="TextBox 40"/>
          <p:cNvSpPr txBox="1"/>
          <p:nvPr/>
        </p:nvSpPr>
        <p:spPr>
          <a:xfrm>
            <a:off x="3141410" y="374477"/>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61E35CC-0647-4F7D-A9F0-EC3D74E91A19}" type="slidenum">
              <a:rPr lang="en-US" altLang="en-US" sz="1400">
                <a:solidFill>
                  <a:schemeClr val="tx1"/>
                </a:solidFill>
                <a:latin typeface="Times New Roman" panose="02020603050405020304" pitchFamily="18" charset="0"/>
              </a:rPr>
              <a:pPr/>
              <a:t>27</a:t>
            </a:fld>
            <a:endParaRPr lang="en-US" altLang="en-US" sz="1400">
              <a:solidFill>
                <a:schemeClr val="tx1"/>
              </a:solidFill>
              <a:latin typeface="Times New Roman" panose="02020603050405020304" pitchFamily="18" charset="0"/>
            </a:endParaRPr>
          </a:p>
        </p:txBody>
      </p:sp>
      <p:sp>
        <p:nvSpPr>
          <p:cNvPr id="20495" name="Oval 63"/>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0506" name="Line 22"/>
          <p:cNvSpPr>
            <a:spLocks noChangeShapeType="1"/>
          </p:cNvSpPr>
          <p:nvPr/>
        </p:nvSpPr>
        <p:spPr bwMode="auto">
          <a:xfrm flipV="1">
            <a:off x="5791200" y="1069975"/>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0507" name="Text Box 29"/>
          <p:cNvSpPr txBox="1">
            <a:spLocks noChangeArrowheads="1"/>
          </p:cNvSpPr>
          <p:nvPr/>
        </p:nvSpPr>
        <p:spPr bwMode="auto">
          <a:xfrm>
            <a:off x="381000" y="4572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2</a:t>
            </a:r>
          </a:p>
        </p:txBody>
      </p:sp>
      <p:graphicFrame>
        <p:nvGraphicFramePr>
          <p:cNvPr id="20488" name="Object 30"/>
          <p:cNvGraphicFramePr>
            <a:graphicFrameLocks noChangeAspect="1"/>
          </p:cNvGraphicFramePr>
          <p:nvPr/>
        </p:nvGraphicFramePr>
        <p:xfrm>
          <a:off x="5562600" y="1450975"/>
          <a:ext cx="442913" cy="531813"/>
        </p:xfrm>
        <a:graphic>
          <a:graphicData uri="http://schemas.openxmlformats.org/presentationml/2006/ole">
            <mc:AlternateContent xmlns:mc="http://schemas.openxmlformats.org/markup-compatibility/2006">
              <mc:Choice xmlns:v="urn:schemas-microsoft-com:vml" Requires="v">
                <p:oleObj spid="_x0000_s143805" name="Equation" r:id="rId3" imgW="444307" imgH="533169" progId="Equation.3">
                  <p:embed/>
                </p:oleObj>
              </mc:Choice>
              <mc:Fallback>
                <p:oleObj name="Equation" r:id="rId3" imgW="444307" imgH="533169"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4509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5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143806" name="Equation" r:id="rId5" imgW="444307" imgH="533169" progId="Equation.3">
                  <p:embed/>
                </p:oleObj>
              </mc:Choice>
              <mc:Fallback>
                <p:oleObj name="Equation" r:id="rId5" imgW="444307" imgH="533169"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8" name="Freeform 54"/>
          <p:cNvSpPr>
            <a:spLocks/>
          </p:cNvSpPr>
          <p:nvPr/>
        </p:nvSpPr>
        <p:spPr bwMode="auto">
          <a:xfrm>
            <a:off x="2997200" y="41783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20509" name="Line 5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0510" name="Line 5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0511" name="Oval 5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0512" name="Oval 5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0491" name="Object 5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143807" name="Equation" r:id="rId6" imgW="1612900" imgH="457200" progId="Equation.3">
                  <p:embed/>
                </p:oleObj>
              </mc:Choice>
              <mc:Fallback>
                <p:oleObj name="Equation" r:id="rId6" imgW="1612900" imgH="457200" progId="Equation.3">
                  <p:embed/>
                  <p:pic>
                    <p:nvPicPr>
                      <p:cNvPr id="0"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6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143808" name="Equation" r:id="rId8" imgW="380835" imgH="520474" progId="Equation.3">
                  <p:embed/>
                </p:oleObj>
              </mc:Choice>
              <mc:Fallback>
                <p:oleObj name="Equation" r:id="rId8" imgW="380835" imgH="520474"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3" name="Oval 62"/>
          <p:cNvSpPr>
            <a:spLocks noChangeArrowheads="1"/>
          </p:cNvSpPr>
          <p:nvPr/>
        </p:nvSpPr>
        <p:spPr bwMode="auto">
          <a:xfrm>
            <a:off x="2590800" y="3429000"/>
            <a:ext cx="2057400" cy="7620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051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684A4BC-D539-4AF3-B133-4A59E7A55CFB}"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2051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 name="Line 12"/>
          <p:cNvSpPr>
            <a:spLocks noChangeShapeType="1"/>
          </p:cNvSpPr>
          <p:nvPr/>
        </p:nvSpPr>
        <p:spPr bwMode="auto">
          <a:xfrm>
            <a:off x="2507407" y="384175"/>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 name="Line 13"/>
          <p:cNvSpPr>
            <a:spLocks noChangeShapeType="1"/>
          </p:cNvSpPr>
          <p:nvPr/>
        </p:nvSpPr>
        <p:spPr bwMode="auto">
          <a:xfrm>
            <a:off x="2507407" y="1069975"/>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 name="Line 14"/>
          <p:cNvSpPr>
            <a:spLocks noChangeShapeType="1"/>
          </p:cNvSpPr>
          <p:nvPr/>
        </p:nvSpPr>
        <p:spPr bwMode="auto">
          <a:xfrm>
            <a:off x="29646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 name="Line 15"/>
          <p:cNvSpPr>
            <a:spLocks noChangeShapeType="1"/>
          </p:cNvSpPr>
          <p:nvPr/>
        </p:nvSpPr>
        <p:spPr bwMode="auto">
          <a:xfrm>
            <a:off x="35742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 name="Line 16"/>
          <p:cNvSpPr>
            <a:spLocks noChangeShapeType="1"/>
          </p:cNvSpPr>
          <p:nvPr/>
        </p:nvSpPr>
        <p:spPr bwMode="auto">
          <a:xfrm>
            <a:off x="41838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 name="Line 17"/>
          <p:cNvSpPr>
            <a:spLocks noChangeShapeType="1"/>
          </p:cNvSpPr>
          <p:nvPr/>
        </p:nvSpPr>
        <p:spPr bwMode="auto">
          <a:xfrm>
            <a:off x="47934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 name="Line 18"/>
          <p:cNvSpPr>
            <a:spLocks noChangeShapeType="1"/>
          </p:cNvSpPr>
          <p:nvPr/>
        </p:nvSpPr>
        <p:spPr bwMode="auto">
          <a:xfrm>
            <a:off x="54030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 name="Line 19"/>
          <p:cNvSpPr>
            <a:spLocks noChangeShapeType="1"/>
          </p:cNvSpPr>
          <p:nvPr/>
        </p:nvSpPr>
        <p:spPr bwMode="auto">
          <a:xfrm>
            <a:off x="60126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 name="Line 20"/>
          <p:cNvSpPr>
            <a:spLocks noChangeShapeType="1"/>
          </p:cNvSpPr>
          <p:nvPr/>
        </p:nvSpPr>
        <p:spPr bwMode="auto">
          <a:xfrm>
            <a:off x="66222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 name="Line 21"/>
          <p:cNvSpPr>
            <a:spLocks noChangeShapeType="1"/>
          </p:cNvSpPr>
          <p:nvPr/>
        </p:nvSpPr>
        <p:spPr bwMode="auto">
          <a:xfrm>
            <a:off x="72318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6" name="Object 27"/>
          <p:cNvGraphicFramePr>
            <a:graphicFrameLocks noChangeAspect="1"/>
          </p:cNvGraphicFramePr>
          <p:nvPr>
            <p:extLst>
              <p:ext uri="{D42A27DB-BD31-4B8C-83A1-F6EECF244321}">
                <p14:modId xmlns:p14="http://schemas.microsoft.com/office/powerpoint/2010/main" val="2553471765"/>
              </p:ext>
            </p:extLst>
          </p:nvPr>
        </p:nvGraphicFramePr>
        <p:xfrm>
          <a:off x="5022007" y="612775"/>
          <a:ext cx="265113" cy="279400"/>
        </p:xfrm>
        <a:graphic>
          <a:graphicData uri="http://schemas.openxmlformats.org/presentationml/2006/ole">
            <mc:AlternateContent xmlns:mc="http://schemas.openxmlformats.org/markup-compatibility/2006">
              <mc:Choice xmlns:v="urn:schemas-microsoft-com:vml" Requires="v">
                <p:oleObj spid="_x0000_s143809" name="Equation" r:id="rId10" imgW="266584" imgH="279279" progId="Equation.3">
                  <p:embed/>
                </p:oleObj>
              </mc:Choice>
              <mc:Fallback>
                <p:oleObj name="Equation" r:id="rId10" imgW="266584" imgH="279279" progId="Equation.3">
                  <p:embed/>
                  <p:pic>
                    <p:nvPicPr>
                      <p:cNvPr id="19462"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20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8"/>
          <p:cNvGraphicFramePr>
            <a:graphicFrameLocks noChangeAspect="1"/>
          </p:cNvGraphicFramePr>
          <p:nvPr>
            <p:extLst>
              <p:ext uri="{D42A27DB-BD31-4B8C-83A1-F6EECF244321}">
                <p14:modId xmlns:p14="http://schemas.microsoft.com/office/powerpoint/2010/main" val="4038658411"/>
              </p:ext>
            </p:extLst>
          </p:nvPr>
        </p:nvGraphicFramePr>
        <p:xfrm>
          <a:off x="4412407" y="612775"/>
          <a:ext cx="265113" cy="279400"/>
        </p:xfrm>
        <a:graphic>
          <a:graphicData uri="http://schemas.openxmlformats.org/presentationml/2006/ole">
            <mc:AlternateContent xmlns:mc="http://schemas.openxmlformats.org/markup-compatibility/2006">
              <mc:Choice xmlns:v="urn:schemas-microsoft-com:vml" Requires="v">
                <p:oleObj spid="_x0000_s143810" name="Equation" r:id="rId12" imgW="266584" imgH="279279" progId="Equation.3">
                  <p:embed/>
                </p:oleObj>
              </mc:Choice>
              <mc:Fallback>
                <p:oleObj name="Equation" r:id="rId12" imgW="266584" imgH="279279" progId="Equation.3">
                  <p:embed/>
                  <p:pic>
                    <p:nvPicPr>
                      <p:cNvPr id="19463"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24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p:cNvGraphicFramePr>
            <a:graphicFrameLocks noChangeAspect="1"/>
          </p:cNvGraphicFramePr>
          <p:nvPr>
            <p:extLst>
              <p:ext uri="{D42A27DB-BD31-4B8C-83A1-F6EECF244321}">
                <p14:modId xmlns:p14="http://schemas.microsoft.com/office/powerpoint/2010/main" val="2876705605"/>
              </p:ext>
            </p:extLst>
          </p:nvPr>
        </p:nvGraphicFramePr>
        <p:xfrm>
          <a:off x="5631607" y="612775"/>
          <a:ext cx="265113" cy="279400"/>
        </p:xfrm>
        <a:graphic>
          <a:graphicData uri="http://schemas.openxmlformats.org/presentationml/2006/ole">
            <mc:AlternateContent xmlns:mc="http://schemas.openxmlformats.org/markup-compatibility/2006">
              <mc:Choice xmlns:v="urn:schemas-microsoft-com:vml" Requires="v">
                <p:oleObj spid="_x0000_s143811" name="Equation" r:id="rId13" imgW="266584" imgH="279279" progId="Equation.3">
                  <p:embed/>
                </p:oleObj>
              </mc:Choice>
              <mc:Fallback>
                <p:oleObj name="Equation" r:id="rId13" imgW="266584" imgH="279279" progId="Equation.3">
                  <p:embed/>
                  <p:pic>
                    <p:nvPicPr>
                      <p:cNvPr id="19465"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16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Box 48"/>
          <p:cNvSpPr txBox="1"/>
          <p:nvPr/>
        </p:nvSpPr>
        <p:spPr>
          <a:xfrm>
            <a:off x="6130588" y="444718"/>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0" name="TextBox 49"/>
          <p:cNvSpPr txBox="1"/>
          <p:nvPr/>
        </p:nvSpPr>
        <p:spPr>
          <a:xfrm>
            <a:off x="6734432" y="424658"/>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1" name="TextBox 50"/>
          <p:cNvSpPr txBox="1"/>
          <p:nvPr/>
        </p:nvSpPr>
        <p:spPr>
          <a:xfrm>
            <a:off x="3706520" y="406112"/>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2" name="TextBox 51"/>
          <p:cNvSpPr txBox="1"/>
          <p:nvPr/>
        </p:nvSpPr>
        <p:spPr>
          <a:xfrm>
            <a:off x="3058017" y="377652"/>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2" name="Rectangle 1"/>
          <p:cNvSpPr/>
          <p:nvPr/>
        </p:nvSpPr>
        <p:spPr>
          <a:xfrm>
            <a:off x="4183807" y="4901624"/>
            <a:ext cx="1781257" cy="584775"/>
          </a:xfrm>
          <a:prstGeom prst="rect">
            <a:avLst/>
          </a:prstGeom>
        </p:spPr>
        <p:txBody>
          <a:bodyPr wrap="none">
            <a:spAutoFit/>
          </a:bodyPr>
          <a:lstStyle/>
          <a:p>
            <a:r>
              <a:rPr lang="en-IN" dirty="0">
                <a:solidFill>
                  <a:schemeClr val="tx1"/>
                </a:solidFill>
              </a:rPr>
              <a:t>B     </a:t>
            </a:r>
            <a:r>
              <a:rPr lang="en-IN" dirty="0" err="1">
                <a:solidFill>
                  <a:schemeClr val="tx1"/>
                </a:solidFill>
              </a:rPr>
              <a:t>B</a:t>
            </a:r>
            <a:r>
              <a:rPr lang="en-IN" dirty="0">
                <a:solidFill>
                  <a:schemeClr val="tx1"/>
                </a:solidFill>
              </a:rPr>
              <a:t>, L</a:t>
            </a:r>
          </a:p>
        </p:txBody>
      </p:sp>
      <p:sp>
        <p:nvSpPr>
          <p:cNvPr id="54" name="Line 22"/>
          <p:cNvSpPr>
            <a:spLocks noChangeShapeType="1"/>
          </p:cNvSpPr>
          <p:nvPr/>
        </p:nvSpPr>
        <p:spPr bwMode="auto">
          <a:xfrm flipV="1">
            <a:off x="4526707" y="5217869"/>
            <a:ext cx="5334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2F71B14-30CE-49AE-A381-368373FBCDEE}" type="slidenum">
              <a:rPr lang="en-US" altLang="en-US" sz="1400">
                <a:solidFill>
                  <a:schemeClr val="tx1"/>
                </a:solidFill>
                <a:latin typeface="Times New Roman" panose="02020603050405020304" pitchFamily="18" charset="0"/>
              </a:rPr>
              <a:pPr/>
              <a:t>28</a:t>
            </a:fld>
            <a:endParaRPr lang="en-US" altLang="en-US" sz="1400">
              <a:solidFill>
                <a:schemeClr val="tx1"/>
              </a:solidFill>
              <a:latin typeface="Times New Roman" panose="02020603050405020304" pitchFamily="18" charset="0"/>
            </a:endParaRPr>
          </a:p>
        </p:txBody>
      </p:sp>
      <p:sp>
        <p:nvSpPr>
          <p:cNvPr id="21519" name="Oval 65"/>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1530" name="Line 22"/>
          <p:cNvSpPr>
            <a:spLocks noChangeShapeType="1"/>
          </p:cNvSpPr>
          <p:nvPr/>
        </p:nvSpPr>
        <p:spPr bwMode="auto">
          <a:xfrm flipV="1">
            <a:off x="6324600" y="1069975"/>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1531" name="Text Box 29"/>
          <p:cNvSpPr txBox="1">
            <a:spLocks noChangeArrowheads="1"/>
          </p:cNvSpPr>
          <p:nvPr/>
        </p:nvSpPr>
        <p:spPr bwMode="auto">
          <a:xfrm>
            <a:off x="381000" y="4572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3</a:t>
            </a:r>
          </a:p>
        </p:txBody>
      </p:sp>
      <p:graphicFrame>
        <p:nvGraphicFramePr>
          <p:cNvPr id="21512" name="Object 30"/>
          <p:cNvGraphicFramePr>
            <a:graphicFrameLocks noChangeAspect="1"/>
          </p:cNvGraphicFramePr>
          <p:nvPr/>
        </p:nvGraphicFramePr>
        <p:xfrm>
          <a:off x="6172200" y="1450975"/>
          <a:ext cx="442913" cy="531813"/>
        </p:xfrm>
        <a:graphic>
          <a:graphicData uri="http://schemas.openxmlformats.org/presentationml/2006/ole">
            <mc:AlternateContent xmlns:mc="http://schemas.openxmlformats.org/markup-compatibility/2006">
              <mc:Choice xmlns:v="urn:schemas-microsoft-com:vml" Requires="v">
                <p:oleObj spid="_x0000_s140742" name="Equation" r:id="rId3" imgW="444307" imgH="533169" progId="Equation.3">
                  <p:embed/>
                </p:oleObj>
              </mc:Choice>
              <mc:Fallback>
                <p:oleObj name="Equation" r:id="rId3" imgW="444307" imgH="533169"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4509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55"/>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140743" name="Equation" r:id="rId5" imgW="444307" imgH="533169" progId="Equation.3">
                  <p:embed/>
                </p:oleObj>
              </mc:Choice>
              <mc:Fallback>
                <p:oleObj name="Equation" r:id="rId5" imgW="444307" imgH="533169"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2" name="Freeform 56"/>
          <p:cNvSpPr>
            <a:spLocks/>
          </p:cNvSpPr>
          <p:nvPr/>
        </p:nvSpPr>
        <p:spPr bwMode="auto">
          <a:xfrm>
            <a:off x="2997200" y="41783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21533" name="Line 57"/>
          <p:cNvSpPr>
            <a:spLocks noChangeShapeType="1"/>
          </p:cNvSpPr>
          <p:nvPr/>
        </p:nvSpPr>
        <p:spPr bwMode="auto">
          <a:xfrm>
            <a:off x="2438400" y="54864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1534" name="Line 58"/>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1535" name="Oval 59"/>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1536" name="Oval 60"/>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1515" name="Object 61"/>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140744" name="Equation" r:id="rId6" imgW="1612900" imgH="457200" progId="Equation.3">
                  <p:embed/>
                </p:oleObj>
              </mc:Choice>
              <mc:Fallback>
                <p:oleObj name="Equation" r:id="rId6" imgW="1612900" imgH="457200"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63"/>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140745" name="Equation" r:id="rId8" imgW="380835" imgH="520474" progId="Equation.3">
                  <p:embed/>
                </p:oleObj>
              </mc:Choice>
              <mc:Fallback>
                <p:oleObj name="Equation" r:id="rId8" imgW="380835" imgH="520474" progId="Equation.3">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7" name="Oval 64"/>
          <p:cNvSpPr>
            <a:spLocks noChangeArrowheads="1"/>
          </p:cNvSpPr>
          <p:nvPr/>
        </p:nvSpPr>
        <p:spPr bwMode="auto">
          <a:xfrm>
            <a:off x="3962400" y="4724400"/>
            <a:ext cx="2057400" cy="7620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153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BFAA300-228D-447D-B32D-C4B4C366147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2153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 name="Line 12"/>
          <p:cNvSpPr>
            <a:spLocks noChangeShapeType="1"/>
          </p:cNvSpPr>
          <p:nvPr/>
        </p:nvSpPr>
        <p:spPr bwMode="auto">
          <a:xfrm>
            <a:off x="2507407" y="384175"/>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 name="Line 13"/>
          <p:cNvSpPr>
            <a:spLocks noChangeShapeType="1"/>
          </p:cNvSpPr>
          <p:nvPr/>
        </p:nvSpPr>
        <p:spPr bwMode="auto">
          <a:xfrm>
            <a:off x="2507407" y="1069975"/>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 name="Line 14"/>
          <p:cNvSpPr>
            <a:spLocks noChangeShapeType="1"/>
          </p:cNvSpPr>
          <p:nvPr/>
        </p:nvSpPr>
        <p:spPr bwMode="auto">
          <a:xfrm>
            <a:off x="29646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 name="Line 15"/>
          <p:cNvSpPr>
            <a:spLocks noChangeShapeType="1"/>
          </p:cNvSpPr>
          <p:nvPr/>
        </p:nvSpPr>
        <p:spPr bwMode="auto">
          <a:xfrm>
            <a:off x="35742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 name="Line 16"/>
          <p:cNvSpPr>
            <a:spLocks noChangeShapeType="1"/>
          </p:cNvSpPr>
          <p:nvPr/>
        </p:nvSpPr>
        <p:spPr bwMode="auto">
          <a:xfrm>
            <a:off x="41838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 name="Line 17"/>
          <p:cNvSpPr>
            <a:spLocks noChangeShapeType="1"/>
          </p:cNvSpPr>
          <p:nvPr/>
        </p:nvSpPr>
        <p:spPr bwMode="auto">
          <a:xfrm>
            <a:off x="47934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 name="Line 18"/>
          <p:cNvSpPr>
            <a:spLocks noChangeShapeType="1"/>
          </p:cNvSpPr>
          <p:nvPr/>
        </p:nvSpPr>
        <p:spPr bwMode="auto">
          <a:xfrm>
            <a:off x="54030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 name="Line 19"/>
          <p:cNvSpPr>
            <a:spLocks noChangeShapeType="1"/>
          </p:cNvSpPr>
          <p:nvPr/>
        </p:nvSpPr>
        <p:spPr bwMode="auto">
          <a:xfrm>
            <a:off x="60126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 name="Line 20"/>
          <p:cNvSpPr>
            <a:spLocks noChangeShapeType="1"/>
          </p:cNvSpPr>
          <p:nvPr/>
        </p:nvSpPr>
        <p:spPr bwMode="auto">
          <a:xfrm>
            <a:off x="66222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 name="Line 21"/>
          <p:cNvSpPr>
            <a:spLocks noChangeShapeType="1"/>
          </p:cNvSpPr>
          <p:nvPr/>
        </p:nvSpPr>
        <p:spPr bwMode="auto">
          <a:xfrm>
            <a:off x="72318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6" name="Object 27"/>
          <p:cNvGraphicFramePr>
            <a:graphicFrameLocks noChangeAspect="1"/>
          </p:cNvGraphicFramePr>
          <p:nvPr>
            <p:extLst>
              <p:ext uri="{D42A27DB-BD31-4B8C-83A1-F6EECF244321}">
                <p14:modId xmlns:p14="http://schemas.microsoft.com/office/powerpoint/2010/main" val="282328602"/>
              </p:ext>
            </p:extLst>
          </p:nvPr>
        </p:nvGraphicFramePr>
        <p:xfrm>
          <a:off x="5022007" y="612775"/>
          <a:ext cx="265113" cy="279400"/>
        </p:xfrm>
        <a:graphic>
          <a:graphicData uri="http://schemas.openxmlformats.org/presentationml/2006/ole">
            <mc:AlternateContent xmlns:mc="http://schemas.openxmlformats.org/markup-compatibility/2006">
              <mc:Choice xmlns:v="urn:schemas-microsoft-com:vml" Requires="v">
                <p:oleObj spid="_x0000_s140746" name="Equation" r:id="rId10" imgW="266584" imgH="279279" progId="Equation.3">
                  <p:embed/>
                </p:oleObj>
              </mc:Choice>
              <mc:Fallback>
                <p:oleObj name="Equation" r:id="rId10" imgW="266584" imgH="279279" progId="Equation.3">
                  <p:embed/>
                  <p:pic>
                    <p:nvPicPr>
                      <p:cNvPr id="46"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20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8"/>
          <p:cNvGraphicFramePr>
            <a:graphicFrameLocks noChangeAspect="1"/>
          </p:cNvGraphicFramePr>
          <p:nvPr>
            <p:extLst>
              <p:ext uri="{D42A27DB-BD31-4B8C-83A1-F6EECF244321}">
                <p14:modId xmlns:p14="http://schemas.microsoft.com/office/powerpoint/2010/main" val="1770699489"/>
              </p:ext>
            </p:extLst>
          </p:nvPr>
        </p:nvGraphicFramePr>
        <p:xfrm>
          <a:off x="4412407" y="612775"/>
          <a:ext cx="265113" cy="279400"/>
        </p:xfrm>
        <a:graphic>
          <a:graphicData uri="http://schemas.openxmlformats.org/presentationml/2006/ole">
            <mc:AlternateContent xmlns:mc="http://schemas.openxmlformats.org/markup-compatibility/2006">
              <mc:Choice xmlns:v="urn:schemas-microsoft-com:vml" Requires="v">
                <p:oleObj spid="_x0000_s140747" name="Equation" r:id="rId12" imgW="266584" imgH="279279" progId="Equation.3">
                  <p:embed/>
                </p:oleObj>
              </mc:Choice>
              <mc:Fallback>
                <p:oleObj name="Equation" r:id="rId12" imgW="266584" imgH="279279" progId="Equation.3">
                  <p:embed/>
                  <p:pic>
                    <p:nvPicPr>
                      <p:cNvPr id="47"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24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p:cNvGraphicFramePr>
            <a:graphicFrameLocks noChangeAspect="1"/>
          </p:cNvGraphicFramePr>
          <p:nvPr>
            <p:extLst>
              <p:ext uri="{D42A27DB-BD31-4B8C-83A1-F6EECF244321}">
                <p14:modId xmlns:p14="http://schemas.microsoft.com/office/powerpoint/2010/main" val="2209979307"/>
              </p:ext>
            </p:extLst>
          </p:nvPr>
        </p:nvGraphicFramePr>
        <p:xfrm>
          <a:off x="5631607" y="612775"/>
          <a:ext cx="265113" cy="279400"/>
        </p:xfrm>
        <a:graphic>
          <a:graphicData uri="http://schemas.openxmlformats.org/presentationml/2006/ole">
            <mc:AlternateContent xmlns:mc="http://schemas.openxmlformats.org/markup-compatibility/2006">
              <mc:Choice xmlns:v="urn:schemas-microsoft-com:vml" Requires="v">
                <p:oleObj spid="_x0000_s140748" name="Equation" r:id="rId13" imgW="266584" imgH="279279" progId="Equation.3">
                  <p:embed/>
                </p:oleObj>
              </mc:Choice>
              <mc:Fallback>
                <p:oleObj name="Equation" r:id="rId13" imgW="266584" imgH="279279" progId="Equation.3">
                  <p:embed/>
                  <p:pic>
                    <p:nvPicPr>
                      <p:cNvPr id="48"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16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Box 48"/>
          <p:cNvSpPr txBox="1"/>
          <p:nvPr/>
        </p:nvSpPr>
        <p:spPr>
          <a:xfrm>
            <a:off x="6130588" y="444718"/>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0" name="TextBox 49"/>
          <p:cNvSpPr txBox="1"/>
          <p:nvPr/>
        </p:nvSpPr>
        <p:spPr>
          <a:xfrm>
            <a:off x="6734432" y="424658"/>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1" name="TextBox 50"/>
          <p:cNvSpPr txBox="1"/>
          <p:nvPr/>
        </p:nvSpPr>
        <p:spPr>
          <a:xfrm>
            <a:off x="3706520" y="406112"/>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2" name="TextBox 51"/>
          <p:cNvSpPr txBox="1"/>
          <p:nvPr/>
        </p:nvSpPr>
        <p:spPr>
          <a:xfrm>
            <a:off x="3058017" y="377652"/>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3" name="Rectangle 52"/>
          <p:cNvSpPr/>
          <p:nvPr/>
        </p:nvSpPr>
        <p:spPr>
          <a:xfrm>
            <a:off x="4183807" y="4901624"/>
            <a:ext cx="1781257" cy="584775"/>
          </a:xfrm>
          <a:prstGeom prst="rect">
            <a:avLst/>
          </a:prstGeom>
        </p:spPr>
        <p:txBody>
          <a:bodyPr wrap="none">
            <a:spAutoFit/>
          </a:bodyPr>
          <a:lstStyle/>
          <a:p>
            <a:r>
              <a:rPr lang="en-IN" dirty="0">
                <a:solidFill>
                  <a:schemeClr val="tx1"/>
                </a:solidFill>
              </a:rPr>
              <a:t>B     </a:t>
            </a:r>
            <a:r>
              <a:rPr lang="en-IN" dirty="0" err="1">
                <a:solidFill>
                  <a:schemeClr val="tx1"/>
                </a:solidFill>
              </a:rPr>
              <a:t>B</a:t>
            </a:r>
            <a:r>
              <a:rPr lang="en-IN" dirty="0">
                <a:solidFill>
                  <a:schemeClr val="tx1"/>
                </a:solidFill>
              </a:rPr>
              <a:t>, L</a:t>
            </a:r>
          </a:p>
        </p:txBody>
      </p:sp>
      <p:sp>
        <p:nvSpPr>
          <p:cNvPr id="54" name="Line 22"/>
          <p:cNvSpPr>
            <a:spLocks noChangeShapeType="1"/>
          </p:cNvSpPr>
          <p:nvPr/>
        </p:nvSpPr>
        <p:spPr bwMode="auto">
          <a:xfrm flipV="1">
            <a:off x="4526707" y="5217869"/>
            <a:ext cx="5334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FB65FCE-43BD-4BCE-ACFF-14D7B8AFDA08}" type="slidenum">
              <a:rPr lang="en-US" altLang="en-US" sz="1400">
                <a:solidFill>
                  <a:schemeClr val="tx1"/>
                </a:solidFill>
                <a:latin typeface="Times New Roman" panose="02020603050405020304" pitchFamily="18" charset="0"/>
              </a:rPr>
              <a:pPr/>
              <a:t>29</a:t>
            </a:fld>
            <a:endParaRPr lang="en-US" altLang="en-US" sz="1400">
              <a:solidFill>
                <a:schemeClr val="tx1"/>
              </a:solidFill>
              <a:latin typeface="Times New Roman" panose="02020603050405020304" pitchFamily="18" charset="0"/>
            </a:endParaRPr>
          </a:p>
        </p:txBody>
      </p:sp>
      <p:sp>
        <p:nvSpPr>
          <p:cNvPr id="22543" name="Oval 2"/>
          <p:cNvSpPr>
            <a:spLocks noChangeArrowheads="1"/>
          </p:cNvSpPr>
          <p:nvPr/>
        </p:nvSpPr>
        <p:spPr bwMode="auto">
          <a:xfrm>
            <a:off x="30480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2554" name="Line 13"/>
          <p:cNvSpPr>
            <a:spLocks noChangeShapeType="1"/>
          </p:cNvSpPr>
          <p:nvPr/>
        </p:nvSpPr>
        <p:spPr bwMode="auto">
          <a:xfrm flipV="1">
            <a:off x="5791200" y="1069975"/>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2555" name="Text Box 20"/>
          <p:cNvSpPr txBox="1">
            <a:spLocks noChangeArrowheads="1"/>
          </p:cNvSpPr>
          <p:nvPr/>
        </p:nvSpPr>
        <p:spPr bwMode="auto">
          <a:xfrm>
            <a:off x="381000" y="4572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4</a:t>
            </a:r>
          </a:p>
        </p:txBody>
      </p:sp>
      <p:graphicFrame>
        <p:nvGraphicFramePr>
          <p:cNvPr id="22536" name="Object 21"/>
          <p:cNvGraphicFramePr>
            <a:graphicFrameLocks noChangeAspect="1"/>
          </p:cNvGraphicFramePr>
          <p:nvPr/>
        </p:nvGraphicFramePr>
        <p:xfrm>
          <a:off x="5638800" y="1450975"/>
          <a:ext cx="390525" cy="533400"/>
        </p:xfrm>
        <a:graphic>
          <a:graphicData uri="http://schemas.openxmlformats.org/presentationml/2006/ole">
            <mc:AlternateContent xmlns:mc="http://schemas.openxmlformats.org/markup-compatibility/2006">
              <mc:Choice xmlns:v="urn:schemas-microsoft-com:vml" Requires="v">
                <p:oleObj spid="_x0000_s141766" name="Equation" r:id="rId3" imgW="418918" imgH="571252" progId="Equation.3">
                  <p:embed/>
                </p:oleObj>
              </mc:Choice>
              <mc:Fallback>
                <p:oleObj name="Equation" r:id="rId3" imgW="418918" imgH="571252"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450975"/>
                        <a:ext cx="3905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2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141767" name="Equation" r:id="rId5" imgW="444307" imgH="533169" progId="Equation.3">
                  <p:embed/>
                </p:oleObj>
              </mc:Choice>
              <mc:Fallback>
                <p:oleObj name="Equation" r:id="rId5" imgW="444307" imgH="533169"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6" name="Freeform 24"/>
          <p:cNvSpPr>
            <a:spLocks/>
          </p:cNvSpPr>
          <p:nvPr/>
        </p:nvSpPr>
        <p:spPr bwMode="auto">
          <a:xfrm>
            <a:off x="2997200" y="41783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22557" name="Line 2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2558" name="Line 2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2559" name="Oval 27"/>
          <p:cNvSpPr>
            <a:spLocks noChangeArrowheads="1"/>
          </p:cNvSpPr>
          <p:nvPr/>
        </p:nvSpPr>
        <p:spPr bwMode="auto">
          <a:xfrm>
            <a:off x="6248400" y="51054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2560" name="Oval 28"/>
          <p:cNvSpPr>
            <a:spLocks noChangeArrowheads="1"/>
          </p:cNvSpPr>
          <p:nvPr/>
        </p:nvSpPr>
        <p:spPr bwMode="auto">
          <a:xfrm>
            <a:off x="6096000" y="4953000"/>
            <a:ext cx="1143000" cy="1066800"/>
          </a:xfrm>
          <a:prstGeom prst="ellipse">
            <a:avLst/>
          </a:prstGeom>
          <a:noFill/>
          <a:ln w="38100">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2539" name="Object 2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141768" name="Equation" r:id="rId7" imgW="1612900" imgH="457200" progId="Equation.3">
                  <p:embed/>
                </p:oleObj>
              </mc:Choice>
              <mc:Fallback>
                <p:oleObj name="Equation" r:id="rId7" imgW="1612900" imgH="4572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1" name="Object 3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141769" name="Equation" r:id="rId9" imgW="380835" imgH="520474" progId="Equation.3">
                  <p:embed/>
                </p:oleObj>
              </mc:Choice>
              <mc:Fallback>
                <p:oleObj name="Equation" r:id="rId9" imgW="380835" imgH="520474"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1" name="Text Box 33"/>
          <p:cNvSpPr txBox="1">
            <a:spLocks noChangeArrowheads="1"/>
          </p:cNvSpPr>
          <p:nvPr/>
        </p:nvSpPr>
        <p:spPr bwMode="auto">
          <a:xfrm>
            <a:off x="5562600" y="3733800"/>
            <a:ext cx="299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b="1">
                <a:solidFill>
                  <a:srgbClr val="FF0000"/>
                </a:solidFill>
              </a:rPr>
              <a:t>Halt &amp; Accept</a:t>
            </a:r>
          </a:p>
        </p:txBody>
      </p:sp>
      <p:sp>
        <p:nvSpPr>
          <p:cNvPr id="22562"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884C69C-DEA9-424D-BE39-549776A172B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22563"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 name="Line 12"/>
          <p:cNvSpPr>
            <a:spLocks noChangeShapeType="1"/>
          </p:cNvSpPr>
          <p:nvPr/>
        </p:nvSpPr>
        <p:spPr bwMode="auto">
          <a:xfrm>
            <a:off x="2507407" y="384175"/>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 name="Line 13"/>
          <p:cNvSpPr>
            <a:spLocks noChangeShapeType="1"/>
          </p:cNvSpPr>
          <p:nvPr/>
        </p:nvSpPr>
        <p:spPr bwMode="auto">
          <a:xfrm>
            <a:off x="2507407" y="1069975"/>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 name="Line 14"/>
          <p:cNvSpPr>
            <a:spLocks noChangeShapeType="1"/>
          </p:cNvSpPr>
          <p:nvPr/>
        </p:nvSpPr>
        <p:spPr bwMode="auto">
          <a:xfrm>
            <a:off x="29646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 name="Line 15"/>
          <p:cNvSpPr>
            <a:spLocks noChangeShapeType="1"/>
          </p:cNvSpPr>
          <p:nvPr/>
        </p:nvSpPr>
        <p:spPr bwMode="auto">
          <a:xfrm>
            <a:off x="35742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 name="Line 16"/>
          <p:cNvSpPr>
            <a:spLocks noChangeShapeType="1"/>
          </p:cNvSpPr>
          <p:nvPr/>
        </p:nvSpPr>
        <p:spPr bwMode="auto">
          <a:xfrm>
            <a:off x="41838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 name="Line 17"/>
          <p:cNvSpPr>
            <a:spLocks noChangeShapeType="1"/>
          </p:cNvSpPr>
          <p:nvPr/>
        </p:nvSpPr>
        <p:spPr bwMode="auto">
          <a:xfrm>
            <a:off x="47934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 name="Line 18"/>
          <p:cNvSpPr>
            <a:spLocks noChangeShapeType="1"/>
          </p:cNvSpPr>
          <p:nvPr/>
        </p:nvSpPr>
        <p:spPr bwMode="auto">
          <a:xfrm>
            <a:off x="54030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 name="Line 19"/>
          <p:cNvSpPr>
            <a:spLocks noChangeShapeType="1"/>
          </p:cNvSpPr>
          <p:nvPr/>
        </p:nvSpPr>
        <p:spPr bwMode="auto">
          <a:xfrm>
            <a:off x="60126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 name="Line 20"/>
          <p:cNvSpPr>
            <a:spLocks noChangeShapeType="1"/>
          </p:cNvSpPr>
          <p:nvPr/>
        </p:nvSpPr>
        <p:spPr bwMode="auto">
          <a:xfrm>
            <a:off x="66222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 name="Line 21"/>
          <p:cNvSpPr>
            <a:spLocks noChangeShapeType="1"/>
          </p:cNvSpPr>
          <p:nvPr/>
        </p:nvSpPr>
        <p:spPr bwMode="auto">
          <a:xfrm>
            <a:off x="7231807" y="384175"/>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6" name="Object 27"/>
          <p:cNvGraphicFramePr>
            <a:graphicFrameLocks noChangeAspect="1"/>
          </p:cNvGraphicFramePr>
          <p:nvPr>
            <p:extLst>
              <p:ext uri="{D42A27DB-BD31-4B8C-83A1-F6EECF244321}">
                <p14:modId xmlns:p14="http://schemas.microsoft.com/office/powerpoint/2010/main" val="823285225"/>
              </p:ext>
            </p:extLst>
          </p:nvPr>
        </p:nvGraphicFramePr>
        <p:xfrm>
          <a:off x="5022007" y="612775"/>
          <a:ext cx="265113" cy="279400"/>
        </p:xfrm>
        <a:graphic>
          <a:graphicData uri="http://schemas.openxmlformats.org/presentationml/2006/ole">
            <mc:AlternateContent xmlns:mc="http://schemas.openxmlformats.org/markup-compatibility/2006">
              <mc:Choice xmlns:v="urn:schemas-microsoft-com:vml" Requires="v">
                <p:oleObj spid="_x0000_s141770" name="Equation" r:id="rId11" imgW="266584" imgH="279279" progId="Equation.3">
                  <p:embed/>
                </p:oleObj>
              </mc:Choice>
              <mc:Fallback>
                <p:oleObj name="Equation" r:id="rId11" imgW="266584" imgH="279279" progId="Equation.3">
                  <p:embed/>
                  <p:pic>
                    <p:nvPicPr>
                      <p:cNvPr id="46"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20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8"/>
          <p:cNvGraphicFramePr>
            <a:graphicFrameLocks noChangeAspect="1"/>
          </p:cNvGraphicFramePr>
          <p:nvPr>
            <p:extLst>
              <p:ext uri="{D42A27DB-BD31-4B8C-83A1-F6EECF244321}">
                <p14:modId xmlns:p14="http://schemas.microsoft.com/office/powerpoint/2010/main" val="1253429519"/>
              </p:ext>
            </p:extLst>
          </p:nvPr>
        </p:nvGraphicFramePr>
        <p:xfrm>
          <a:off x="4412407" y="612775"/>
          <a:ext cx="265113" cy="279400"/>
        </p:xfrm>
        <a:graphic>
          <a:graphicData uri="http://schemas.openxmlformats.org/presentationml/2006/ole">
            <mc:AlternateContent xmlns:mc="http://schemas.openxmlformats.org/markup-compatibility/2006">
              <mc:Choice xmlns:v="urn:schemas-microsoft-com:vml" Requires="v">
                <p:oleObj spid="_x0000_s141771" name="Equation" r:id="rId13" imgW="266584" imgH="279279" progId="Equation.3">
                  <p:embed/>
                </p:oleObj>
              </mc:Choice>
              <mc:Fallback>
                <p:oleObj name="Equation" r:id="rId13" imgW="266584" imgH="279279" progId="Equation.3">
                  <p:embed/>
                  <p:pic>
                    <p:nvPicPr>
                      <p:cNvPr id="47"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24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p:cNvGraphicFramePr>
            <a:graphicFrameLocks noChangeAspect="1"/>
          </p:cNvGraphicFramePr>
          <p:nvPr>
            <p:extLst>
              <p:ext uri="{D42A27DB-BD31-4B8C-83A1-F6EECF244321}">
                <p14:modId xmlns:p14="http://schemas.microsoft.com/office/powerpoint/2010/main" val="2538112712"/>
              </p:ext>
            </p:extLst>
          </p:nvPr>
        </p:nvGraphicFramePr>
        <p:xfrm>
          <a:off x="5631607" y="612775"/>
          <a:ext cx="265113" cy="279400"/>
        </p:xfrm>
        <a:graphic>
          <a:graphicData uri="http://schemas.openxmlformats.org/presentationml/2006/ole">
            <mc:AlternateContent xmlns:mc="http://schemas.openxmlformats.org/markup-compatibility/2006">
              <mc:Choice xmlns:v="urn:schemas-microsoft-com:vml" Requires="v">
                <p:oleObj spid="_x0000_s141772" name="Equation" r:id="rId14" imgW="266584" imgH="279279" progId="Equation.3">
                  <p:embed/>
                </p:oleObj>
              </mc:Choice>
              <mc:Fallback>
                <p:oleObj name="Equation" r:id="rId14" imgW="266584" imgH="279279" progId="Equation.3">
                  <p:embed/>
                  <p:pic>
                    <p:nvPicPr>
                      <p:cNvPr id="48"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1607" y="6127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Box 48"/>
          <p:cNvSpPr txBox="1"/>
          <p:nvPr/>
        </p:nvSpPr>
        <p:spPr>
          <a:xfrm>
            <a:off x="6130588" y="444718"/>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0" name="TextBox 49"/>
          <p:cNvSpPr txBox="1"/>
          <p:nvPr/>
        </p:nvSpPr>
        <p:spPr>
          <a:xfrm>
            <a:off x="6734432" y="424658"/>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1" name="TextBox 50"/>
          <p:cNvSpPr txBox="1"/>
          <p:nvPr/>
        </p:nvSpPr>
        <p:spPr>
          <a:xfrm>
            <a:off x="3706520" y="406112"/>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52" name="TextBox 51"/>
          <p:cNvSpPr txBox="1"/>
          <p:nvPr/>
        </p:nvSpPr>
        <p:spPr>
          <a:xfrm>
            <a:off x="3058017" y="377652"/>
            <a:ext cx="457200" cy="584775"/>
          </a:xfrm>
          <a:prstGeom prst="rect">
            <a:avLst/>
          </a:prstGeom>
          <a:noFill/>
        </p:spPr>
        <p:txBody>
          <a:bodyPr wrap="square" rtlCol="0">
            <a:spAutoFit/>
          </a:bodyPr>
          <a:lstStyle/>
          <a:p>
            <a:r>
              <a:rPr lang="en-IN" dirty="0" smtClean="0">
                <a:solidFill>
                  <a:schemeClr val="tx1"/>
                </a:solidFill>
              </a:rPr>
              <a:t>B</a:t>
            </a:r>
            <a:endParaRPr lang="en-IN" dirty="0">
              <a:solidFill>
                <a:schemeClr val="tx1"/>
              </a:solidFill>
            </a:endParaRPr>
          </a:p>
        </p:txBody>
      </p:sp>
      <p:sp>
        <p:nvSpPr>
          <p:cNvPr id="2" name="Rectangle 1"/>
          <p:cNvSpPr/>
          <p:nvPr/>
        </p:nvSpPr>
        <p:spPr>
          <a:xfrm>
            <a:off x="4076272" y="4901625"/>
            <a:ext cx="1781257" cy="584775"/>
          </a:xfrm>
          <a:prstGeom prst="rect">
            <a:avLst/>
          </a:prstGeom>
        </p:spPr>
        <p:txBody>
          <a:bodyPr wrap="none">
            <a:spAutoFit/>
          </a:bodyPr>
          <a:lstStyle/>
          <a:p>
            <a:r>
              <a:rPr lang="en-IN" dirty="0">
                <a:solidFill>
                  <a:schemeClr val="tx1"/>
                </a:solidFill>
              </a:rPr>
              <a:t>B     </a:t>
            </a:r>
            <a:r>
              <a:rPr lang="en-IN" dirty="0" err="1">
                <a:solidFill>
                  <a:schemeClr val="tx1"/>
                </a:solidFill>
              </a:rPr>
              <a:t>B</a:t>
            </a:r>
            <a:r>
              <a:rPr lang="en-IN" dirty="0">
                <a:solidFill>
                  <a:schemeClr val="tx1"/>
                </a:solidFill>
              </a:rPr>
              <a:t>, L</a:t>
            </a:r>
          </a:p>
        </p:txBody>
      </p:sp>
      <p:sp>
        <p:nvSpPr>
          <p:cNvPr id="54" name="Line 22"/>
          <p:cNvSpPr>
            <a:spLocks noChangeShapeType="1"/>
          </p:cNvSpPr>
          <p:nvPr/>
        </p:nvSpPr>
        <p:spPr bwMode="auto">
          <a:xfrm flipV="1">
            <a:off x="4427984" y="5217869"/>
            <a:ext cx="5334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IN" altLang="en-US" smtClean="0"/>
              <a:t>Foundation</a:t>
            </a:r>
          </a:p>
        </p:txBody>
      </p:sp>
      <p:sp>
        <p:nvSpPr>
          <p:cNvPr id="3" name="Rectangle 3"/>
          <p:cNvSpPr txBox="1">
            <a:spLocks noChangeArrowheads="1"/>
          </p:cNvSpPr>
          <p:nvPr/>
        </p:nvSpPr>
        <p:spPr>
          <a:xfrm>
            <a:off x="468313" y="2560638"/>
            <a:ext cx="4756150" cy="2022475"/>
          </a:xfrm>
          <a:prstGeom prst="rect">
            <a:avLst/>
          </a:prstGeom>
        </p:spPr>
        <p:txBody>
          <a:bodyPr/>
          <a:lstStyle/>
          <a:p>
            <a:pPr algn="ctr" defTabSz="685800" eaLnBrk="1" fontAlgn="auto" hangingPunct="1">
              <a:spcBef>
                <a:spcPts val="450"/>
              </a:spcBef>
              <a:spcAft>
                <a:spcPts val="0"/>
              </a:spcAft>
              <a:buClr>
                <a:schemeClr val="accent1"/>
              </a:buClr>
              <a:buSzPct val="80000"/>
              <a:tabLst>
                <a:tab pos="-12138422" algn="l"/>
                <a:tab pos="0" algn="l"/>
                <a:tab pos="13871972" algn="l"/>
                <a:tab pos="38147625" algn="l"/>
              </a:tabLst>
              <a:defRPr/>
            </a:pPr>
            <a:r>
              <a:rPr lang="en-US" altLang="en-US" sz="2100" b="1" dirty="0">
                <a:solidFill>
                  <a:schemeClr val="tx1"/>
                </a:solidFill>
                <a:latin typeface="+mn-lt"/>
              </a:rPr>
              <a:t>The </a:t>
            </a:r>
            <a:r>
              <a:rPr lang="en-US" altLang="en-US" sz="2100" b="1" dirty="0">
                <a:solidFill>
                  <a:srgbClr val="C00000"/>
                </a:solidFill>
                <a:latin typeface="+mn-lt"/>
              </a:rPr>
              <a:t>theory of computation </a:t>
            </a:r>
            <a:r>
              <a:rPr lang="en-US" altLang="en-US" sz="2100" b="1" dirty="0">
                <a:solidFill>
                  <a:schemeClr val="tx1"/>
                </a:solidFill>
                <a:latin typeface="+mn-lt"/>
              </a:rPr>
              <a:t>and the practical application it made possible — the computer — was developed by an Englishman called </a:t>
            </a:r>
            <a:r>
              <a:rPr lang="en-US" altLang="en-US" sz="2100" b="1" dirty="0">
                <a:solidFill>
                  <a:srgbClr val="C00000"/>
                </a:solidFill>
                <a:latin typeface="+mn-lt"/>
              </a:rPr>
              <a:t>Alan Turing.</a:t>
            </a:r>
          </a:p>
        </p:txBody>
      </p:sp>
      <p:pic>
        <p:nvPicPr>
          <p:cNvPr id="4" name="Picture 4"/>
          <p:cNvPicPr>
            <a:picLocks noChangeAspect="1" noChangeArrowheads="1"/>
          </p:cNvPicPr>
          <p:nvPr/>
        </p:nvPicPr>
        <p:blipFill>
          <a:blip r:embed="rId2"/>
          <a:srcRect/>
          <a:stretch>
            <a:fillRect/>
          </a:stretch>
        </p:blipFill>
        <p:spPr>
          <a:xfrm>
            <a:off x="5224463" y="1557338"/>
            <a:ext cx="3128962" cy="33118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sp>
        <p:nvSpPr>
          <p:cNvPr id="78853"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E423CD8-A0C2-48A9-A5F6-E313BFCC31B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8854"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78855"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D46210F-C45C-4517-AF44-2F847C8307B3}" type="slidenum">
              <a:rPr lang="en-US" altLang="en-US" sz="1400">
                <a:solidFill>
                  <a:schemeClr val="tx1"/>
                </a:solidFill>
                <a:latin typeface="Times New Roman" panose="02020603050405020304" pitchFamily="18" charset="0"/>
              </a:rPr>
              <a:pPr/>
              <a:t>3</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F768CDB-8E03-4046-9D9E-6E01979B77A8}" type="slidenum">
              <a:rPr lang="en-US" altLang="en-US" sz="1400">
                <a:solidFill>
                  <a:schemeClr val="tx1"/>
                </a:solidFill>
                <a:latin typeface="Times New Roman" panose="02020603050405020304" pitchFamily="18" charset="0"/>
              </a:rPr>
              <a:pPr/>
              <a:t>30</a:t>
            </a:fld>
            <a:endParaRPr lang="en-US" altLang="en-US" sz="1400">
              <a:solidFill>
                <a:schemeClr val="tx1"/>
              </a:solidFill>
              <a:latin typeface="Times New Roman" panose="02020603050405020304" pitchFamily="18" charset="0"/>
            </a:endParaRPr>
          </a:p>
        </p:txBody>
      </p:sp>
      <p:sp>
        <p:nvSpPr>
          <p:cNvPr id="23567" name="Text Box 2"/>
          <p:cNvSpPr txBox="1">
            <a:spLocks noChangeArrowheads="1"/>
          </p:cNvSpPr>
          <p:nvPr/>
        </p:nvSpPr>
        <p:spPr bwMode="auto">
          <a:xfrm>
            <a:off x="288925" y="101600"/>
            <a:ext cx="3681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Rejection Example</a:t>
            </a:r>
          </a:p>
        </p:txBody>
      </p:sp>
      <p:sp>
        <p:nvSpPr>
          <p:cNvPr id="23568" name="Oval 3"/>
          <p:cNvSpPr>
            <a:spLocks noChangeArrowheads="1"/>
          </p:cNvSpPr>
          <p:nvPr/>
        </p:nvSpPr>
        <p:spPr bwMode="auto">
          <a:xfrm>
            <a:off x="2819400" y="56388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3554" name="Object 4"/>
          <p:cNvGraphicFramePr>
            <a:graphicFrameLocks noChangeAspect="1"/>
          </p:cNvGraphicFramePr>
          <p:nvPr/>
        </p:nvGraphicFramePr>
        <p:xfrm>
          <a:off x="3017838" y="5710238"/>
          <a:ext cx="442912" cy="531812"/>
        </p:xfrm>
        <a:graphic>
          <a:graphicData uri="http://schemas.openxmlformats.org/presentationml/2006/ole">
            <mc:AlternateContent xmlns:mc="http://schemas.openxmlformats.org/markup-compatibility/2006">
              <mc:Choice xmlns:v="urn:schemas-microsoft-com:vml" Requires="v">
                <p:oleObj spid="_x0000_s160005" name="Equation" r:id="rId3" imgW="444307" imgH="533169" progId="Equation.3">
                  <p:embed/>
                </p:oleObj>
              </mc:Choice>
              <mc:Fallback>
                <p:oleObj name="Equation" r:id="rId3" imgW="444307" imgH="5331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57102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9" name="Freeform 5"/>
          <p:cNvSpPr>
            <a:spLocks/>
          </p:cNvSpPr>
          <p:nvPr/>
        </p:nvSpPr>
        <p:spPr bwMode="auto">
          <a:xfrm>
            <a:off x="2768600" y="47117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23570" name="Line 6"/>
          <p:cNvSpPr>
            <a:spLocks noChangeShapeType="1"/>
          </p:cNvSpPr>
          <p:nvPr/>
        </p:nvSpPr>
        <p:spPr bwMode="auto">
          <a:xfrm>
            <a:off x="2209800" y="60198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3571" name="Line 7"/>
          <p:cNvSpPr>
            <a:spLocks noChangeShapeType="1"/>
          </p:cNvSpPr>
          <p:nvPr/>
        </p:nvSpPr>
        <p:spPr bwMode="auto">
          <a:xfrm>
            <a:off x="3657600" y="60198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3572" name="Oval 8"/>
          <p:cNvSpPr>
            <a:spLocks noChangeArrowheads="1"/>
          </p:cNvSpPr>
          <p:nvPr/>
        </p:nvSpPr>
        <p:spPr bwMode="auto">
          <a:xfrm>
            <a:off x="6019800" y="5638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3573" name="Oval 9"/>
          <p:cNvSpPr>
            <a:spLocks noChangeArrowheads="1"/>
          </p:cNvSpPr>
          <p:nvPr/>
        </p:nvSpPr>
        <p:spPr bwMode="auto">
          <a:xfrm>
            <a:off x="5867400" y="54864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3555" name="Object 10"/>
          <p:cNvGraphicFramePr>
            <a:graphicFrameLocks noChangeAspect="1"/>
          </p:cNvGraphicFramePr>
          <p:nvPr/>
        </p:nvGraphicFramePr>
        <p:xfrm>
          <a:off x="2590800" y="4191000"/>
          <a:ext cx="1612900" cy="457200"/>
        </p:xfrm>
        <a:graphic>
          <a:graphicData uri="http://schemas.openxmlformats.org/presentationml/2006/ole">
            <mc:AlternateContent xmlns:mc="http://schemas.openxmlformats.org/markup-compatibility/2006">
              <mc:Choice xmlns:v="urn:schemas-microsoft-com:vml" Requires="v">
                <p:oleObj spid="_x0000_s160006" name="Equation" r:id="rId5" imgW="1612900" imgH="457200" progId="Equation.3">
                  <p:embed/>
                </p:oleObj>
              </mc:Choice>
              <mc:Fallback>
                <p:oleObj name="Equation" r:id="rId5" imgW="161290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1910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12"/>
          <p:cNvGraphicFramePr>
            <a:graphicFrameLocks noChangeAspect="1"/>
          </p:cNvGraphicFramePr>
          <p:nvPr/>
        </p:nvGraphicFramePr>
        <p:xfrm>
          <a:off x="6278563" y="5719763"/>
          <a:ext cx="381000" cy="520700"/>
        </p:xfrm>
        <a:graphic>
          <a:graphicData uri="http://schemas.openxmlformats.org/presentationml/2006/ole">
            <mc:AlternateContent xmlns:mc="http://schemas.openxmlformats.org/markup-compatibility/2006">
              <mc:Choice xmlns:v="urn:schemas-microsoft-com:vml" Requires="v">
                <p:oleObj spid="_x0000_s160007" name="Equation" r:id="rId7" imgW="380835" imgH="520474" progId="Equation.3">
                  <p:embed/>
                </p:oleObj>
              </mc:Choice>
              <mc:Fallback>
                <p:oleObj name="Equation" r:id="rId7" imgW="380835" imgH="520474"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8563" y="57197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4" name="Line 13"/>
          <p:cNvSpPr>
            <a:spLocks noChangeShapeType="1"/>
          </p:cNvSpPr>
          <p:nvPr/>
        </p:nvSpPr>
        <p:spPr bwMode="auto">
          <a:xfrm>
            <a:off x="2514600" y="1447800"/>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75" name="Line 14"/>
          <p:cNvSpPr>
            <a:spLocks noChangeShapeType="1"/>
          </p:cNvSpPr>
          <p:nvPr/>
        </p:nvSpPr>
        <p:spPr bwMode="auto">
          <a:xfrm>
            <a:off x="2514600" y="2133600"/>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76" name="Line 15"/>
          <p:cNvSpPr>
            <a:spLocks noChangeShapeType="1"/>
          </p:cNvSpPr>
          <p:nvPr/>
        </p:nvSpPr>
        <p:spPr bwMode="auto">
          <a:xfrm>
            <a:off x="29718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77" name="Line 16"/>
          <p:cNvSpPr>
            <a:spLocks noChangeShapeType="1"/>
          </p:cNvSpPr>
          <p:nvPr/>
        </p:nvSpPr>
        <p:spPr bwMode="auto">
          <a:xfrm>
            <a:off x="35814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78" name="Line 17"/>
          <p:cNvSpPr>
            <a:spLocks noChangeShapeType="1"/>
          </p:cNvSpPr>
          <p:nvPr/>
        </p:nvSpPr>
        <p:spPr bwMode="auto">
          <a:xfrm>
            <a:off x="41910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79" name="Line 18"/>
          <p:cNvSpPr>
            <a:spLocks noChangeShapeType="1"/>
          </p:cNvSpPr>
          <p:nvPr/>
        </p:nvSpPr>
        <p:spPr bwMode="auto">
          <a:xfrm>
            <a:off x="48006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80" name="Line 19"/>
          <p:cNvSpPr>
            <a:spLocks noChangeShapeType="1"/>
          </p:cNvSpPr>
          <p:nvPr/>
        </p:nvSpPr>
        <p:spPr bwMode="auto">
          <a:xfrm>
            <a:off x="54102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81" name="Line 20"/>
          <p:cNvSpPr>
            <a:spLocks noChangeShapeType="1"/>
          </p:cNvSpPr>
          <p:nvPr/>
        </p:nvSpPr>
        <p:spPr bwMode="auto">
          <a:xfrm>
            <a:off x="60198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82" name="Line 21"/>
          <p:cNvSpPr>
            <a:spLocks noChangeShapeType="1"/>
          </p:cNvSpPr>
          <p:nvPr/>
        </p:nvSpPr>
        <p:spPr bwMode="auto">
          <a:xfrm>
            <a:off x="66294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83" name="Line 22"/>
          <p:cNvSpPr>
            <a:spLocks noChangeShapeType="1"/>
          </p:cNvSpPr>
          <p:nvPr/>
        </p:nvSpPr>
        <p:spPr bwMode="auto">
          <a:xfrm>
            <a:off x="72390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3584" name="Line 23"/>
          <p:cNvSpPr>
            <a:spLocks noChangeShapeType="1"/>
          </p:cNvSpPr>
          <p:nvPr/>
        </p:nvSpPr>
        <p:spPr bwMode="auto">
          <a:xfrm flipV="1">
            <a:off x="4495800" y="21336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23562" name="Object 28"/>
          <p:cNvGraphicFramePr>
            <a:graphicFrameLocks noChangeAspect="1"/>
          </p:cNvGraphicFramePr>
          <p:nvPr/>
        </p:nvGraphicFramePr>
        <p:xfrm>
          <a:off x="5035550" y="1620838"/>
          <a:ext cx="252413" cy="392112"/>
        </p:xfrm>
        <a:graphic>
          <a:graphicData uri="http://schemas.openxmlformats.org/presentationml/2006/ole">
            <mc:AlternateContent xmlns:mc="http://schemas.openxmlformats.org/markup-compatibility/2006">
              <mc:Choice xmlns:v="urn:schemas-microsoft-com:vml" Requires="v">
                <p:oleObj spid="_x0000_s160008" name="Equation" r:id="rId9" imgW="253890" imgH="393529" progId="Equation.3">
                  <p:embed/>
                </p:oleObj>
              </mc:Choice>
              <mc:Fallback>
                <p:oleObj name="Equation" r:id="rId9" imgW="253890" imgH="393529"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5550" y="16208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29"/>
          <p:cNvGraphicFramePr>
            <a:graphicFrameLocks noChangeAspect="1"/>
          </p:cNvGraphicFramePr>
          <p:nvPr/>
        </p:nvGraphicFramePr>
        <p:xfrm>
          <a:off x="4419600" y="1676400"/>
          <a:ext cx="265113" cy="279400"/>
        </p:xfrm>
        <a:graphic>
          <a:graphicData uri="http://schemas.openxmlformats.org/presentationml/2006/ole">
            <mc:AlternateContent xmlns:mc="http://schemas.openxmlformats.org/markup-compatibility/2006">
              <mc:Choice xmlns:v="urn:schemas-microsoft-com:vml" Requires="v">
                <p:oleObj spid="_x0000_s160009" name="Equation" r:id="rId11" imgW="266584" imgH="279279" progId="Equation.3">
                  <p:embed/>
                </p:oleObj>
              </mc:Choice>
              <mc:Fallback>
                <p:oleObj name="Equation" r:id="rId11" imgW="266584" imgH="279279"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5" name="Text Box 30"/>
          <p:cNvSpPr txBox="1">
            <a:spLocks noChangeArrowheads="1"/>
          </p:cNvSpPr>
          <p:nvPr/>
        </p:nvSpPr>
        <p:spPr bwMode="auto">
          <a:xfrm>
            <a:off x="304800" y="15240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0</a:t>
            </a:r>
          </a:p>
        </p:txBody>
      </p:sp>
      <p:graphicFrame>
        <p:nvGraphicFramePr>
          <p:cNvPr id="23564" name="Object 31"/>
          <p:cNvGraphicFramePr>
            <a:graphicFrameLocks noChangeAspect="1"/>
          </p:cNvGraphicFramePr>
          <p:nvPr/>
        </p:nvGraphicFramePr>
        <p:xfrm>
          <a:off x="4343400" y="2514600"/>
          <a:ext cx="442913" cy="531813"/>
        </p:xfrm>
        <a:graphic>
          <a:graphicData uri="http://schemas.openxmlformats.org/presentationml/2006/ole">
            <mc:AlternateContent xmlns:mc="http://schemas.openxmlformats.org/markup-compatibility/2006">
              <mc:Choice xmlns:v="urn:schemas-microsoft-com:vml" Requires="v">
                <p:oleObj spid="_x0000_s160010" name="Equation" r:id="rId13" imgW="444307" imgH="533169" progId="Equation.3">
                  <p:embed/>
                </p:oleObj>
              </mc:Choice>
              <mc:Fallback>
                <p:oleObj name="Equation" r:id="rId13" imgW="444307" imgH="53316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32"/>
          <p:cNvGraphicFramePr>
            <a:graphicFrameLocks noChangeAspect="1"/>
          </p:cNvGraphicFramePr>
          <p:nvPr/>
        </p:nvGraphicFramePr>
        <p:xfrm>
          <a:off x="5638800" y="1676400"/>
          <a:ext cx="265113" cy="279400"/>
        </p:xfrm>
        <a:graphic>
          <a:graphicData uri="http://schemas.openxmlformats.org/presentationml/2006/ole">
            <mc:AlternateContent xmlns:mc="http://schemas.openxmlformats.org/markup-compatibility/2006">
              <mc:Choice xmlns:v="urn:schemas-microsoft-com:vml" Requires="v">
                <p:oleObj spid="_x0000_s160011" name="Equation" r:id="rId14" imgW="266584" imgH="279279" progId="Equation.3">
                  <p:embed/>
                </p:oleObj>
              </mc:Choice>
              <mc:Fallback>
                <p:oleObj name="Equation" r:id="rId14" imgW="266584" imgH="279279"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6" name="Oval 33"/>
          <p:cNvSpPr>
            <a:spLocks noChangeArrowheads="1"/>
          </p:cNvSpPr>
          <p:nvPr/>
        </p:nvSpPr>
        <p:spPr bwMode="auto">
          <a:xfrm>
            <a:off x="2438400" y="4038600"/>
            <a:ext cx="19050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3587"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CC326D7-7665-45DE-95D8-86AF8FFF50B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23588"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2" name="TextBox 1"/>
          <p:cNvSpPr txBox="1"/>
          <p:nvPr/>
        </p:nvSpPr>
        <p:spPr>
          <a:xfrm>
            <a:off x="6049963" y="1548825"/>
            <a:ext cx="609600" cy="584775"/>
          </a:xfrm>
          <a:prstGeom prst="rect">
            <a:avLst/>
          </a:prstGeom>
          <a:noFill/>
        </p:spPr>
        <p:txBody>
          <a:bodyPr wrap="square" rtlCol="0">
            <a:spAutoFit/>
          </a:bodyPr>
          <a:lstStyle/>
          <a:p>
            <a:r>
              <a:rPr lang="en-IN" dirty="0" smtClean="0"/>
              <a:t>B</a:t>
            </a:r>
            <a:endParaRPr lang="en-IN" dirty="0"/>
          </a:p>
        </p:txBody>
      </p:sp>
      <p:sp>
        <p:nvSpPr>
          <p:cNvPr id="38" name="TextBox 37"/>
          <p:cNvSpPr txBox="1"/>
          <p:nvPr/>
        </p:nvSpPr>
        <p:spPr>
          <a:xfrm>
            <a:off x="6763544" y="1560950"/>
            <a:ext cx="609600" cy="584775"/>
          </a:xfrm>
          <a:prstGeom prst="rect">
            <a:avLst/>
          </a:prstGeom>
          <a:noFill/>
        </p:spPr>
        <p:txBody>
          <a:bodyPr wrap="square" rtlCol="0">
            <a:spAutoFit/>
          </a:bodyPr>
          <a:lstStyle/>
          <a:p>
            <a:r>
              <a:rPr lang="en-IN" dirty="0" smtClean="0"/>
              <a:t>B</a:t>
            </a:r>
            <a:endParaRPr lang="en-IN" dirty="0"/>
          </a:p>
        </p:txBody>
      </p:sp>
      <p:sp>
        <p:nvSpPr>
          <p:cNvPr id="39" name="TextBox 38"/>
          <p:cNvSpPr txBox="1"/>
          <p:nvPr/>
        </p:nvSpPr>
        <p:spPr>
          <a:xfrm>
            <a:off x="4006065" y="5391369"/>
            <a:ext cx="609600" cy="584775"/>
          </a:xfrm>
          <a:prstGeom prst="rect">
            <a:avLst/>
          </a:prstGeom>
          <a:noFill/>
        </p:spPr>
        <p:txBody>
          <a:bodyPr wrap="square" rtlCol="0">
            <a:spAutoFit/>
          </a:bodyPr>
          <a:lstStyle/>
          <a:p>
            <a:r>
              <a:rPr lang="en-IN" dirty="0" smtClean="0"/>
              <a:t>B</a:t>
            </a:r>
            <a:endParaRPr lang="en-IN" dirty="0"/>
          </a:p>
        </p:txBody>
      </p:sp>
      <p:cxnSp>
        <p:nvCxnSpPr>
          <p:cNvPr id="4" name="Straight Arrow Connector 3"/>
          <p:cNvCxnSpPr/>
          <p:nvPr/>
        </p:nvCxnSpPr>
        <p:spPr bwMode="auto">
          <a:xfrm>
            <a:off x="4343400" y="5710238"/>
            <a:ext cx="419100" cy="9525"/>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Rectangle 4"/>
          <p:cNvSpPr/>
          <p:nvPr/>
        </p:nvSpPr>
        <p:spPr>
          <a:xfrm>
            <a:off x="4653053" y="5409338"/>
            <a:ext cx="556563" cy="584775"/>
          </a:xfrm>
          <a:prstGeom prst="rect">
            <a:avLst/>
          </a:prstGeom>
        </p:spPr>
        <p:txBody>
          <a:bodyPr wrap="none">
            <a:spAutoFit/>
          </a:bodyPr>
          <a:lstStyle/>
          <a:p>
            <a:r>
              <a:rPr lang="en-IN" dirty="0" smtClean="0"/>
              <a:t>B,</a:t>
            </a:r>
            <a:endParaRPr lang="en-IN" dirty="0"/>
          </a:p>
        </p:txBody>
      </p:sp>
      <p:sp>
        <p:nvSpPr>
          <p:cNvPr id="6" name="TextBox 5"/>
          <p:cNvSpPr txBox="1"/>
          <p:nvPr/>
        </p:nvSpPr>
        <p:spPr>
          <a:xfrm>
            <a:off x="5042297" y="5391369"/>
            <a:ext cx="735806" cy="584775"/>
          </a:xfrm>
          <a:prstGeom prst="rect">
            <a:avLst/>
          </a:prstGeom>
          <a:noFill/>
        </p:spPr>
        <p:txBody>
          <a:bodyPr wrap="square" rtlCol="0">
            <a:spAutoFit/>
          </a:bodyPr>
          <a:lstStyle/>
          <a:p>
            <a:r>
              <a:rPr lang="en-IN" dirty="0" smtClean="0"/>
              <a:t>L</a:t>
            </a:r>
            <a:endParaRPr lang="en-IN" dirty="0"/>
          </a:p>
        </p:txBody>
      </p:sp>
      <p:sp>
        <p:nvSpPr>
          <p:cNvPr id="44" name="TextBox 43"/>
          <p:cNvSpPr txBox="1"/>
          <p:nvPr/>
        </p:nvSpPr>
        <p:spPr>
          <a:xfrm>
            <a:off x="6054328" y="1555122"/>
            <a:ext cx="609600" cy="584775"/>
          </a:xfrm>
          <a:prstGeom prst="rect">
            <a:avLst/>
          </a:prstGeom>
          <a:noFill/>
        </p:spPr>
        <p:txBody>
          <a:bodyPr wrap="square" rtlCol="0">
            <a:spAutoFit/>
          </a:bodyPr>
          <a:lstStyle/>
          <a:p>
            <a:r>
              <a:rPr lang="en-IN" dirty="0" smtClean="0"/>
              <a:t>B</a:t>
            </a:r>
            <a:endParaRPr lang="en-IN" dirty="0"/>
          </a:p>
        </p:txBody>
      </p:sp>
      <p:sp>
        <p:nvSpPr>
          <p:cNvPr id="45" name="TextBox 44"/>
          <p:cNvSpPr txBox="1"/>
          <p:nvPr/>
        </p:nvSpPr>
        <p:spPr>
          <a:xfrm>
            <a:off x="6767909" y="1567247"/>
            <a:ext cx="609600" cy="584775"/>
          </a:xfrm>
          <a:prstGeom prst="rect">
            <a:avLst/>
          </a:prstGeom>
          <a:noFill/>
        </p:spPr>
        <p:txBody>
          <a:bodyPr wrap="square" rtlCol="0">
            <a:spAutoFit/>
          </a:bodyPr>
          <a:lstStyle/>
          <a:p>
            <a:r>
              <a:rPr lang="en-IN" dirty="0" smtClean="0"/>
              <a:t>B</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9054243-F59A-4BC9-99D6-4D530327D07E}" type="slidenum">
              <a:rPr lang="en-US" altLang="en-US" sz="1400">
                <a:solidFill>
                  <a:schemeClr val="tx1"/>
                </a:solidFill>
                <a:latin typeface="Times New Roman" panose="02020603050405020304" pitchFamily="18" charset="0"/>
              </a:rPr>
              <a:pPr/>
              <a:t>31</a:t>
            </a:fld>
            <a:endParaRPr lang="en-US" altLang="en-US" sz="1400">
              <a:solidFill>
                <a:schemeClr val="tx1"/>
              </a:solidFill>
              <a:latin typeface="Times New Roman" panose="02020603050405020304" pitchFamily="18" charset="0"/>
            </a:endParaRPr>
          </a:p>
        </p:txBody>
      </p:sp>
      <p:sp>
        <p:nvSpPr>
          <p:cNvPr id="24591" name="Oval 33"/>
          <p:cNvSpPr>
            <a:spLocks noChangeArrowheads="1"/>
          </p:cNvSpPr>
          <p:nvPr/>
        </p:nvSpPr>
        <p:spPr bwMode="auto">
          <a:xfrm>
            <a:off x="2819400" y="5638800"/>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4578" name="Object 4"/>
          <p:cNvGraphicFramePr>
            <a:graphicFrameLocks noChangeAspect="1"/>
          </p:cNvGraphicFramePr>
          <p:nvPr/>
        </p:nvGraphicFramePr>
        <p:xfrm>
          <a:off x="3017838" y="5710238"/>
          <a:ext cx="442912" cy="531812"/>
        </p:xfrm>
        <a:graphic>
          <a:graphicData uri="http://schemas.openxmlformats.org/presentationml/2006/ole">
            <mc:AlternateContent xmlns:mc="http://schemas.openxmlformats.org/markup-compatibility/2006">
              <mc:Choice xmlns:v="urn:schemas-microsoft-com:vml" Requires="v">
                <p:oleObj spid="_x0000_s161043" name="Equation" r:id="rId3" imgW="444307" imgH="533169" progId="Equation.3">
                  <p:embed/>
                </p:oleObj>
              </mc:Choice>
              <mc:Fallback>
                <p:oleObj name="Equation" r:id="rId3" imgW="444307" imgH="5331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57102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2" name="Freeform 5"/>
          <p:cNvSpPr>
            <a:spLocks/>
          </p:cNvSpPr>
          <p:nvPr/>
        </p:nvSpPr>
        <p:spPr bwMode="auto">
          <a:xfrm>
            <a:off x="2768600" y="4711700"/>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24593" name="Line 6"/>
          <p:cNvSpPr>
            <a:spLocks noChangeShapeType="1"/>
          </p:cNvSpPr>
          <p:nvPr/>
        </p:nvSpPr>
        <p:spPr bwMode="auto">
          <a:xfrm>
            <a:off x="2209800" y="60198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4594" name="Line 7"/>
          <p:cNvSpPr>
            <a:spLocks noChangeShapeType="1"/>
          </p:cNvSpPr>
          <p:nvPr/>
        </p:nvSpPr>
        <p:spPr bwMode="auto">
          <a:xfrm>
            <a:off x="3657600" y="60198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4595" name="Oval 8"/>
          <p:cNvSpPr>
            <a:spLocks noChangeArrowheads="1"/>
          </p:cNvSpPr>
          <p:nvPr/>
        </p:nvSpPr>
        <p:spPr bwMode="auto">
          <a:xfrm>
            <a:off x="6019800" y="56388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24596" name="Oval 9"/>
          <p:cNvSpPr>
            <a:spLocks noChangeArrowheads="1"/>
          </p:cNvSpPr>
          <p:nvPr/>
        </p:nvSpPr>
        <p:spPr bwMode="auto">
          <a:xfrm>
            <a:off x="5867400" y="54864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24579" name="Object 10"/>
          <p:cNvGraphicFramePr>
            <a:graphicFrameLocks noChangeAspect="1"/>
          </p:cNvGraphicFramePr>
          <p:nvPr/>
        </p:nvGraphicFramePr>
        <p:xfrm>
          <a:off x="2590800" y="4191000"/>
          <a:ext cx="1612900" cy="457200"/>
        </p:xfrm>
        <a:graphic>
          <a:graphicData uri="http://schemas.openxmlformats.org/presentationml/2006/ole">
            <mc:AlternateContent xmlns:mc="http://schemas.openxmlformats.org/markup-compatibility/2006">
              <mc:Choice xmlns:v="urn:schemas-microsoft-com:vml" Requires="v">
                <p:oleObj spid="_x0000_s161044" name="Equation" r:id="rId5" imgW="1612900" imgH="457200" progId="Equation.3">
                  <p:embed/>
                </p:oleObj>
              </mc:Choice>
              <mc:Fallback>
                <p:oleObj name="Equation" r:id="rId5" imgW="161290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1910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12"/>
          <p:cNvGraphicFramePr>
            <a:graphicFrameLocks noChangeAspect="1"/>
          </p:cNvGraphicFramePr>
          <p:nvPr/>
        </p:nvGraphicFramePr>
        <p:xfrm>
          <a:off x="6278563" y="5719763"/>
          <a:ext cx="381000" cy="520700"/>
        </p:xfrm>
        <a:graphic>
          <a:graphicData uri="http://schemas.openxmlformats.org/presentationml/2006/ole">
            <mc:AlternateContent xmlns:mc="http://schemas.openxmlformats.org/markup-compatibility/2006">
              <mc:Choice xmlns:v="urn:schemas-microsoft-com:vml" Requires="v">
                <p:oleObj spid="_x0000_s161045" name="Equation" r:id="rId7" imgW="380835" imgH="520474" progId="Equation.3">
                  <p:embed/>
                </p:oleObj>
              </mc:Choice>
              <mc:Fallback>
                <p:oleObj name="Equation" r:id="rId7" imgW="380835" imgH="520474"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8563" y="57197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7" name="Line 13"/>
          <p:cNvSpPr>
            <a:spLocks noChangeShapeType="1"/>
          </p:cNvSpPr>
          <p:nvPr/>
        </p:nvSpPr>
        <p:spPr bwMode="auto">
          <a:xfrm>
            <a:off x="2514600" y="1447800"/>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598" name="Line 14"/>
          <p:cNvSpPr>
            <a:spLocks noChangeShapeType="1"/>
          </p:cNvSpPr>
          <p:nvPr/>
        </p:nvSpPr>
        <p:spPr bwMode="auto">
          <a:xfrm>
            <a:off x="2514600" y="2133600"/>
            <a:ext cx="5105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599" name="Line 15"/>
          <p:cNvSpPr>
            <a:spLocks noChangeShapeType="1"/>
          </p:cNvSpPr>
          <p:nvPr/>
        </p:nvSpPr>
        <p:spPr bwMode="auto">
          <a:xfrm>
            <a:off x="29718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0" name="Line 16"/>
          <p:cNvSpPr>
            <a:spLocks noChangeShapeType="1"/>
          </p:cNvSpPr>
          <p:nvPr/>
        </p:nvSpPr>
        <p:spPr bwMode="auto">
          <a:xfrm>
            <a:off x="35814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1" name="Line 17"/>
          <p:cNvSpPr>
            <a:spLocks noChangeShapeType="1"/>
          </p:cNvSpPr>
          <p:nvPr/>
        </p:nvSpPr>
        <p:spPr bwMode="auto">
          <a:xfrm>
            <a:off x="41910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2" name="Line 18"/>
          <p:cNvSpPr>
            <a:spLocks noChangeShapeType="1"/>
          </p:cNvSpPr>
          <p:nvPr/>
        </p:nvSpPr>
        <p:spPr bwMode="auto">
          <a:xfrm>
            <a:off x="48006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3" name="Line 19"/>
          <p:cNvSpPr>
            <a:spLocks noChangeShapeType="1"/>
          </p:cNvSpPr>
          <p:nvPr/>
        </p:nvSpPr>
        <p:spPr bwMode="auto">
          <a:xfrm>
            <a:off x="54102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4" name="Line 20"/>
          <p:cNvSpPr>
            <a:spLocks noChangeShapeType="1"/>
          </p:cNvSpPr>
          <p:nvPr/>
        </p:nvSpPr>
        <p:spPr bwMode="auto">
          <a:xfrm>
            <a:off x="60198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5" name="Line 21"/>
          <p:cNvSpPr>
            <a:spLocks noChangeShapeType="1"/>
          </p:cNvSpPr>
          <p:nvPr/>
        </p:nvSpPr>
        <p:spPr bwMode="auto">
          <a:xfrm>
            <a:off x="66294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6" name="Line 22"/>
          <p:cNvSpPr>
            <a:spLocks noChangeShapeType="1"/>
          </p:cNvSpPr>
          <p:nvPr/>
        </p:nvSpPr>
        <p:spPr bwMode="auto">
          <a:xfrm>
            <a:off x="7239000" y="1447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24607" name="Line 23"/>
          <p:cNvSpPr>
            <a:spLocks noChangeShapeType="1"/>
          </p:cNvSpPr>
          <p:nvPr/>
        </p:nvSpPr>
        <p:spPr bwMode="auto">
          <a:xfrm flipV="1">
            <a:off x="5105400" y="21336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24586" name="Object 28"/>
          <p:cNvGraphicFramePr>
            <a:graphicFrameLocks noChangeAspect="1"/>
          </p:cNvGraphicFramePr>
          <p:nvPr/>
        </p:nvGraphicFramePr>
        <p:xfrm>
          <a:off x="5035550" y="1620838"/>
          <a:ext cx="252413" cy="392112"/>
        </p:xfrm>
        <a:graphic>
          <a:graphicData uri="http://schemas.openxmlformats.org/presentationml/2006/ole">
            <mc:AlternateContent xmlns:mc="http://schemas.openxmlformats.org/markup-compatibility/2006">
              <mc:Choice xmlns:v="urn:schemas-microsoft-com:vml" Requires="v">
                <p:oleObj spid="_x0000_s161046" name="Equation" r:id="rId9" imgW="253890" imgH="393529" progId="Equation.3">
                  <p:embed/>
                </p:oleObj>
              </mc:Choice>
              <mc:Fallback>
                <p:oleObj name="Equation" r:id="rId9" imgW="253890" imgH="393529"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5550" y="16208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29"/>
          <p:cNvGraphicFramePr>
            <a:graphicFrameLocks noChangeAspect="1"/>
          </p:cNvGraphicFramePr>
          <p:nvPr/>
        </p:nvGraphicFramePr>
        <p:xfrm>
          <a:off x="4419600" y="1676400"/>
          <a:ext cx="265113" cy="279400"/>
        </p:xfrm>
        <a:graphic>
          <a:graphicData uri="http://schemas.openxmlformats.org/presentationml/2006/ole">
            <mc:AlternateContent xmlns:mc="http://schemas.openxmlformats.org/markup-compatibility/2006">
              <mc:Choice xmlns:v="urn:schemas-microsoft-com:vml" Requires="v">
                <p:oleObj spid="_x0000_s161047" name="Equation" r:id="rId11" imgW="266584" imgH="279279" progId="Equation.3">
                  <p:embed/>
                </p:oleObj>
              </mc:Choice>
              <mc:Fallback>
                <p:oleObj name="Equation" r:id="rId11" imgW="266584" imgH="279279"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8" name="Text Box 30"/>
          <p:cNvSpPr txBox="1">
            <a:spLocks noChangeArrowheads="1"/>
          </p:cNvSpPr>
          <p:nvPr/>
        </p:nvSpPr>
        <p:spPr bwMode="auto">
          <a:xfrm>
            <a:off x="304800" y="15240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graphicFrame>
        <p:nvGraphicFramePr>
          <p:cNvPr id="24588" name="Object 31"/>
          <p:cNvGraphicFramePr>
            <a:graphicFrameLocks noChangeAspect="1"/>
          </p:cNvGraphicFramePr>
          <p:nvPr/>
        </p:nvGraphicFramePr>
        <p:xfrm>
          <a:off x="4876800" y="2514600"/>
          <a:ext cx="442913" cy="531813"/>
        </p:xfrm>
        <a:graphic>
          <a:graphicData uri="http://schemas.openxmlformats.org/presentationml/2006/ole">
            <mc:AlternateContent xmlns:mc="http://schemas.openxmlformats.org/markup-compatibility/2006">
              <mc:Choice xmlns:v="urn:schemas-microsoft-com:vml" Requires="v">
                <p:oleObj spid="_x0000_s161048" name="Equation" r:id="rId13" imgW="444307" imgH="533169" progId="Equation.3">
                  <p:embed/>
                </p:oleObj>
              </mc:Choice>
              <mc:Fallback>
                <p:oleObj name="Equation" r:id="rId13" imgW="444307" imgH="53316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5146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32"/>
          <p:cNvGraphicFramePr>
            <a:graphicFrameLocks noChangeAspect="1"/>
          </p:cNvGraphicFramePr>
          <p:nvPr/>
        </p:nvGraphicFramePr>
        <p:xfrm>
          <a:off x="5638800" y="1676400"/>
          <a:ext cx="265113" cy="279400"/>
        </p:xfrm>
        <a:graphic>
          <a:graphicData uri="http://schemas.openxmlformats.org/presentationml/2006/ole">
            <mc:AlternateContent xmlns:mc="http://schemas.openxmlformats.org/markup-compatibility/2006">
              <mc:Choice xmlns:v="urn:schemas-microsoft-com:vml" Requires="v">
                <p:oleObj spid="_x0000_s161049" name="Equation" r:id="rId14" imgW="266584" imgH="279279" progId="Equation.3">
                  <p:embed/>
                </p:oleObj>
              </mc:Choice>
              <mc:Fallback>
                <p:oleObj name="Equation" r:id="rId14" imgW="266584" imgH="279279"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9" name="Text Box 34"/>
          <p:cNvSpPr txBox="1">
            <a:spLocks noChangeArrowheads="1"/>
          </p:cNvSpPr>
          <p:nvPr/>
        </p:nvSpPr>
        <p:spPr bwMode="auto">
          <a:xfrm>
            <a:off x="4419600" y="3352800"/>
            <a:ext cx="4422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No possible Transition</a:t>
            </a:r>
          </a:p>
        </p:txBody>
      </p:sp>
      <p:sp>
        <p:nvSpPr>
          <p:cNvPr id="24610" name="Text Box 35"/>
          <p:cNvSpPr txBox="1">
            <a:spLocks noChangeArrowheads="1"/>
          </p:cNvSpPr>
          <p:nvPr/>
        </p:nvSpPr>
        <p:spPr bwMode="auto">
          <a:xfrm>
            <a:off x="5181600" y="3962400"/>
            <a:ext cx="2924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b="1">
                <a:solidFill>
                  <a:srgbClr val="FF0000"/>
                </a:solidFill>
              </a:rPr>
              <a:t>Halt &amp; Reject</a:t>
            </a:r>
          </a:p>
        </p:txBody>
      </p:sp>
      <p:sp>
        <p:nvSpPr>
          <p:cNvPr id="24611"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BF6C79E-45F3-41ED-9FAB-D42D1FD7C6DC}"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24612"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7" name="TextBox 36"/>
          <p:cNvSpPr txBox="1"/>
          <p:nvPr/>
        </p:nvSpPr>
        <p:spPr>
          <a:xfrm>
            <a:off x="4006065" y="5391369"/>
            <a:ext cx="609600" cy="584775"/>
          </a:xfrm>
          <a:prstGeom prst="rect">
            <a:avLst/>
          </a:prstGeom>
          <a:noFill/>
        </p:spPr>
        <p:txBody>
          <a:bodyPr wrap="square" rtlCol="0">
            <a:spAutoFit/>
          </a:bodyPr>
          <a:lstStyle/>
          <a:p>
            <a:r>
              <a:rPr lang="en-IN" dirty="0" smtClean="0"/>
              <a:t>B</a:t>
            </a:r>
            <a:endParaRPr lang="en-IN" dirty="0"/>
          </a:p>
        </p:txBody>
      </p:sp>
      <p:cxnSp>
        <p:nvCxnSpPr>
          <p:cNvPr id="38" name="Straight Arrow Connector 37"/>
          <p:cNvCxnSpPr/>
          <p:nvPr/>
        </p:nvCxnSpPr>
        <p:spPr bwMode="auto">
          <a:xfrm>
            <a:off x="4343400" y="5710238"/>
            <a:ext cx="419100" cy="9525"/>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4653053" y="5409338"/>
            <a:ext cx="556563" cy="584775"/>
          </a:xfrm>
          <a:prstGeom prst="rect">
            <a:avLst/>
          </a:prstGeom>
        </p:spPr>
        <p:txBody>
          <a:bodyPr wrap="none">
            <a:spAutoFit/>
          </a:bodyPr>
          <a:lstStyle/>
          <a:p>
            <a:r>
              <a:rPr lang="en-IN" dirty="0" smtClean="0"/>
              <a:t>B,</a:t>
            </a:r>
            <a:endParaRPr lang="en-IN" dirty="0"/>
          </a:p>
        </p:txBody>
      </p:sp>
      <p:sp>
        <p:nvSpPr>
          <p:cNvPr id="40" name="TextBox 39"/>
          <p:cNvSpPr txBox="1"/>
          <p:nvPr/>
        </p:nvSpPr>
        <p:spPr>
          <a:xfrm>
            <a:off x="5042297" y="5391369"/>
            <a:ext cx="735806" cy="584775"/>
          </a:xfrm>
          <a:prstGeom prst="rect">
            <a:avLst/>
          </a:prstGeom>
          <a:noFill/>
        </p:spPr>
        <p:txBody>
          <a:bodyPr wrap="square" rtlCol="0">
            <a:spAutoFit/>
          </a:bodyPr>
          <a:lstStyle/>
          <a:p>
            <a:r>
              <a:rPr lang="en-IN" dirty="0" smtClean="0"/>
              <a:t>L</a:t>
            </a:r>
            <a:endParaRPr lang="en-IN" dirty="0"/>
          </a:p>
        </p:txBody>
      </p:sp>
      <p:sp>
        <p:nvSpPr>
          <p:cNvPr id="41" name="TextBox 40"/>
          <p:cNvSpPr txBox="1"/>
          <p:nvPr/>
        </p:nvSpPr>
        <p:spPr>
          <a:xfrm>
            <a:off x="6049963" y="1538389"/>
            <a:ext cx="609600" cy="643253"/>
          </a:xfrm>
          <a:prstGeom prst="rect">
            <a:avLst/>
          </a:prstGeom>
          <a:noFill/>
        </p:spPr>
        <p:txBody>
          <a:bodyPr wrap="square" rtlCol="0">
            <a:spAutoFit/>
          </a:bodyPr>
          <a:lstStyle/>
          <a:p>
            <a:r>
              <a:rPr lang="en-IN" dirty="0" smtClean="0"/>
              <a:t>B</a:t>
            </a:r>
            <a:endParaRPr lang="en-IN" dirty="0"/>
          </a:p>
        </p:txBody>
      </p:sp>
      <p:sp>
        <p:nvSpPr>
          <p:cNvPr id="42" name="TextBox 41"/>
          <p:cNvSpPr txBox="1"/>
          <p:nvPr/>
        </p:nvSpPr>
        <p:spPr>
          <a:xfrm>
            <a:off x="6659563" y="1550940"/>
            <a:ext cx="609600" cy="643253"/>
          </a:xfrm>
          <a:prstGeom prst="rect">
            <a:avLst/>
          </a:prstGeom>
          <a:noFill/>
        </p:spPr>
        <p:txBody>
          <a:bodyPr wrap="square" rtlCol="0">
            <a:spAutoFit/>
          </a:bodyPr>
          <a:lstStyle/>
          <a:p>
            <a:r>
              <a:rPr lang="en-IN" dirty="0" smtClean="0"/>
              <a:t>B</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202FAC3-8A58-48C0-9623-095FEB1632C4}" type="slidenum">
              <a:rPr lang="en-US" altLang="en-US" sz="1400">
                <a:solidFill>
                  <a:schemeClr val="tx1"/>
                </a:solidFill>
                <a:latin typeface="Times New Roman" panose="02020603050405020304" pitchFamily="18" charset="0"/>
              </a:rPr>
              <a:pPr/>
              <a:t>32</a:t>
            </a:fld>
            <a:endParaRPr lang="en-US" altLang="en-US" sz="1400">
              <a:solidFill>
                <a:schemeClr val="tx1"/>
              </a:solidFill>
              <a:latin typeface="Times New Roman" panose="02020603050405020304" pitchFamily="18" charset="0"/>
            </a:endParaRPr>
          </a:p>
        </p:txBody>
      </p:sp>
      <p:sp>
        <p:nvSpPr>
          <p:cNvPr id="84995" name="Text Box 3"/>
          <p:cNvSpPr txBox="1">
            <a:spLocks noChangeArrowheads="1"/>
          </p:cNvSpPr>
          <p:nvPr/>
        </p:nvSpPr>
        <p:spPr bwMode="auto">
          <a:xfrm>
            <a:off x="1066800" y="838200"/>
            <a:ext cx="7251700"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Because of the </a:t>
            </a:r>
            <a:r>
              <a:rPr lang="en-US" altLang="en-US">
                <a:solidFill>
                  <a:srgbClr val="FF0000"/>
                </a:solidFill>
              </a:rPr>
              <a:t>infinite loop</a:t>
            </a:r>
            <a:r>
              <a:rPr lang="en-US" altLang="en-US"/>
              <a:t>:</a:t>
            </a:r>
          </a:p>
          <a:p>
            <a:pPr>
              <a:spcBef>
                <a:spcPct val="20000"/>
              </a:spcBef>
            </a:pPr>
            <a:endParaRPr lang="en-US" altLang="en-US"/>
          </a:p>
          <a:p>
            <a:pPr lvl="1">
              <a:spcBef>
                <a:spcPct val="20000"/>
              </a:spcBef>
              <a:buFontTx/>
              <a:buChar char="•"/>
            </a:pPr>
            <a:r>
              <a:rPr lang="en-US" altLang="en-US"/>
              <a:t>The final state cannot be reached</a:t>
            </a:r>
          </a:p>
          <a:p>
            <a:pPr lvl="1">
              <a:spcBef>
                <a:spcPct val="20000"/>
              </a:spcBef>
              <a:buFontTx/>
              <a:buChar char="•"/>
            </a:pPr>
            <a:endParaRPr lang="en-US" altLang="en-US"/>
          </a:p>
          <a:p>
            <a:pPr lvl="1">
              <a:spcBef>
                <a:spcPct val="20000"/>
              </a:spcBef>
              <a:buFontTx/>
              <a:buChar char="•"/>
            </a:pPr>
            <a:r>
              <a:rPr lang="en-US" altLang="en-US"/>
              <a:t>The machine never halts </a:t>
            </a:r>
          </a:p>
          <a:p>
            <a:pPr lvl="1">
              <a:spcBef>
                <a:spcPct val="20000"/>
              </a:spcBef>
            </a:pPr>
            <a:endParaRPr lang="en-US" altLang="en-US"/>
          </a:p>
          <a:p>
            <a:pPr lvl="1">
              <a:spcBef>
                <a:spcPct val="20000"/>
              </a:spcBef>
              <a:buFontTx/>
              <a:buChar char="•"/>
            </a:pPr>
            <a:r>
              <a:rPr lang="en-US" altLang="en-US"/>
              <a:t>The input is </a:t>
            </a:r>
            <a:r>
              <a:rPr lang="en-US" altLang="en-US">
                <a:solidFill>
                  <a:srgbClr val="FF0000"/>
                </a:solidFill>
              </a:rPr>
              <a:t>not accepted</a:t>
            </a:r>
          </a:p>
        </p:txBody>
      </p:sp>
      <p:sp>
        <p:nvSpPr>
          <p:cNvPr id="84996"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F6BE206-8674-4C3A-A450-F96770DF929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4997"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E399EAB-E5EA-4358-8379-6FF0D652BC54}" type="slidenum">
              <a:rPr lang="en-US" altLang="en-US" sz="1400">
                <a:solidFill>
                  <a:schemeClr val="tx1"/>
                </a:solidFill>
                <a:latin typeface="Times New Roman" panose="02020603050405020304" pitchFamily="18" charset="0"/>
              </a:rPr>
              <a:pPr/>
              <a:t>33</a:t>
            </a:fld>
            <a:endParaRPr lang="en-US" altLang="en-US" sz="1400">
              <a:solidFill>
                <a:schemeClr val="tx1"/>
              </a:solidFill>
              <a:latin typeface="Times New Roman" panose="02020603050405020304" pitchFamily="18" charset="0"/>
            </a:endParaRPr>
          </a:p>
        </p:txBody>
      </p:sp>
      <p:sp>
        <p:nvSpPr>
          <p:cNvPr id="17417" name="Rectangle 2"/>
          <p:cNvSpPr>
            <a:spLocks noGrp="1" noChangeArrowheads="1"/>
          </p:cNvSpPr>
          <p:nvPr>
            <p:ph type="title"/>
          </p:nvPr>
        </p:nvSpPr>
        <p:spPr/>
        <p:txBody>
          <a:bodyPr/>
          <a:lstStyle/>
          <a:p>
            <a:r>
              <a:rPr lang="en-US" altLang="en-US" smtClean="0"/>
              <a:t>Turing Machine Example</a:t>
            </a:r>
          </a:p>
        </p:txBody>
      </p:sp>
      <p:sp>
        <p:nvSpPr>
          <p:cNvPr id="17418" name="Text Box 3"/>
          <p:cNvSpPr txBox="1">
            <a:spLocks noChangeArrowheads="1"/>
          </p:cNvSpPr>
          <p:nvPr/>
        </p:nvSpPr>
        <p:spPr bwMode="auto">
          <a:xfrm>
            <a:off x="212725" y="1244600"/>
            <a:ext cx="8618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t>A Turing machine that accepts the language:</a:t>
            </a:r>
          </a:p>
        </p:txBody>
      </p:sp>
      <p:graphicFrame>
        <p:nvGraphicFramePr>
          <p:cNvPr id="17410" name="Object 4"/>
          <p:cNvGraphicFramePr>
            <a:graphicFrameLocks noChangeAspect="1"/>
          </p:cNvGraphicFramePr>
          <p:nvPr/>
        </p:nvGraphicFramePr>
        <p:xfrm>
          <a:off x="6705600" y="2057400"/>
          <a:ext cx="825500" cy="430213"/>
        </p:xfrm>
        <a:graphic>
          <a:graphicData uri="http://schemas.openxmlformats.org/presentationml/2006/ole">
            <mc:AlternateContent xmlns:mc="http://schemas.openxmlformats.org/markup-compatibility/2006">
              <mc:Choice xmlns:v="urn:schemas-microsoft-com:vml" Requires="v">
                <p:oleObj spid="_x0000_s175156" name="Equation" r:id="rId3" imgW="825500" imgH="431800" progId="Equation.3">
                  <p:embed/>
                </p:oleObj>
              </mc:Choice>
              <mc:Fallback>
                <p:oleObj name="Equation" r:id="rId3" imgW="825500" imgH="431800" progId="Equation.3">
                  <p:embed/>
                  <p:pic>
                    <p:nvPicPr>
                      <p:cNvPr id="174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57400"/>
                        <a:ext cx="825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Oval 5"/>
          <p:cNvSpPr>
            <a:spLocks noChangeArrowheads="1"/>
          </p:cNvSpPr>
          <p:nvPr/>
        </p:nvSpPr>
        <p:spPr bwMode="auto">
          <a:xfrm>
            <a:off x="30480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7420" name="Freeform 9"/>
          <p:cNvSpPr>
            <a:spLocks/>
          </p:cNvSpPr>
          <p:nvPr/>
        </p:nvSpPr>
        <p:spPr bwMode="auto">
          <a:xfrm>
            <a:off x="3079750" y="4179888"/>
            <a:ext cx="1066800" cy="1003300"/>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17421" name="Line 10"/>
          <p:cNvSpPr>
            <a:spLocks noChangeShapeType="1"/>
          </p:cNvSpPr>
          <p:nvPr/>
        </p:nvSpPr>
        <p:spPr bwMode="auto">
          <a:xfrm>
            <a:off x="1492250" y="5486400"/>
            <a:ext cx="155575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17422" name="Line 11"/>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17423" name="Oval 12"/>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7424" name="Oval 13"/>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17411" name="Object 14"/>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175157" name="Equation" r:id="rId5" imgW="1612900" imgH="457200" progId="Equation.3">
                  <p:embed/>
                </p:oleObj>
              </mc:Choice>
              <mc:Fallback>
                <p:oleObj name="Equation" r:id="rId5" imgW="1612900" imgH="457200" progId="Equation.3">
                  <p:embed/>
                  <p:pic>
                    <p:nvPicPr>
                      <p:cNvPr id="1741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16"/>
          <p:cNvGraphicFramePr>
            <a:graphicFrameLocks noChangeAspect="1"/>
          </p:cNvGraphicFramePr>
          <p:nvPr/>
        </p:nvGraphicFramePr>
        <p:xfrm>
          <a:off x="3287713" y="5176838"/>
          <a:ext cx="381000" cy="520700"/>
        </p:xfrm>
        <a:graphic>
          <a:graphicData uri="http://schemas.openxmlformats.org/presentationml/2006/ole">
            <mc:AlternateContent xmlns:mc="http://schemas.openxmlformats.org/markup-compatibility/2006">
              <mc:Choice xmlns:v="urn:schemas-microsoft-com:vml" Requires="v">
                <p:oleObj spid="_x0000_s175158" name="Equation" r:id="rId7" imgW="380835" imgH="520474" progId="Equation.3">
                  <p:embed/>
                </p:oleObj>
              </mc:Choice>
              <mc:Fallback>
                <p:oleObj name="Equation" r:id="rId7" imgW="380835" imgH="520474" progId="Equation.3">
                  <p:embed/>
                  <p:pic>
                    <p:nvPicPr>
                      <p:cNvPr id="17413"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51768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7825857-5879-4299-B7AB-F50FA3A0C33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7426"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7427" name="Oval 5"/>
          <p:cNvSpPr>
            <a:spLocks noChangeArrowheads="1"/>
          </p:cNvSpPr>
          <p:nvPr/>
        </p:nvSpPr>
        <p:spPr bwMode="auto">
          <a:xfrm>
            <a:off x="655638" y="5081588"/>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7428" name="Line 10"/>
          <p:cNvSpPr>
            <a:spLocks noChangeShapeType="1"/>
          </p:cNvSpPr>
          <p:nvPr/>
        </p:nvSpPr>
        <p:spPr bwMode="auto">
          <a:xfrm>
            <a:off x="73025" y="5462588"/>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17414" name="Object 6"/>
          <p:cNvGraphicFramePr>
            <a:graphicFrameLocks noChangeAspect="1"/>
          </p:cNvGraphicFramePr>
          <p:nvPr/>
        </p:nvGraphicFramePr>
        <p:xfrm>
          <a:off x="852488" y="5114925"/>
          <a:ext cx="442912" cy="531813"/>
        </p:xfrm>
        <a:graphic>
          <a:graphicData uri="http://schemas.openxmlformats.org/presentationml/2006/ole">
            <mc:AlternateContent xmlns:mc="http://schemas.openxmlformats.org/markup-compatibility/2006">
              <mc:Choice xmlns:v="urn:schemas-microsoft-com:vml" Requires="v">
                <p:oleObj spid="_x0000_s175159" name="Equation" r:id="rId9" imgW="444307" imgH="533169" progId="Equation.3">
                  <p:embed/>
                </p:oleObj>
              </mc:Choice>
              <mc:Fallback>
                <p:oleObj name="Equation" r:id="rId9" imgW="444307" imgH="533169" progId="Equation.3">
                  <p:embed/>
                  <p:pic>
                    <p:nvPicPr>
                      <p:cNvPr id="1741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488" y="511492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9" name="TextBox 2"/>
          <p:cNvSpPr txBox="1">
            <a:spLocks noChangeArrowheads="1"/>
          </p:cNvSpPr>
          <p:nvPr/>
        </p:nvSpPr>
        <p:spPr bwMode="auto">
          <a:xfrm>
            <a:off x="6410325" y="5194300"/>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qf</a:t>
            </a:r>
          </a:p>
        </p:txBody>
      </p:sp>
      <p:graphicFrame>
        <p:nvGraphicFramePr>
          <p:cNvPr id="17415" name="Object 21"/>
          <p:cNvGraphicFramePr>
            <a:graphicFrameLocks noChangeAspect="1"/>
          </p:cNvGraphicFramePr>
          <p:nvPr>
            <p:extLst/>
          </p:nvPr>
        </p:nvGraphicFramePr>
        <p:xfrm>
          <a:off x="1457325" y="4924425"/>
          <a:ext cx="1612900" cy="457200"/>
        </p:xfrm>
        <a:graphic>
          <a:graphicData uri="http://schemas.openxmlformats.org/presentationml/2006/ole">
            <mc:AlternateContent xmlns:mc="http://schemas.openxmlformats.org/markup-compatibility/2006">
              <mc:Choice xmlns:v="urn:schemas-microsoft-com:vml" Requires="v">
                <p:oleObj spid="_x0000_s175160" name="Equation" r:id="rId11" imgW="1612900" imgH="457200" progId="Equation.3">
                  <p:embed/>
                </p:oleObj>
              </mc:Choice>
              <mc:Fallback>
                <p:oleObj name="Equation" r:id="rId11" imgW="1612900" imgH="457200" progId="Equation.3">
                  <p:embed/>
                  <p:pic>
                    <p:nvPicPr>
                      <p:cNvPr id="17415"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325" y="492442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4212232" y="4822537"/>
            <a:ext cx="1888331" cy="584775"/>
          </a:xfrm>
          <a:prstGeom prst="rect">
            <a:avLst/>
          </a:prstGeom>
          <a:noFill/>
        </p:spPr>
        <p:txBody>
          <a:bodyPr wrap="square" rtlCol="0">
            <a:spAutoFit/>
          </a:bodyPr>
          <a:lstStyle/>
          <a:p>
            <a:r>
              <a:rPr lang="en-IN" dirty="0" smtClean="0">
                <a:solidFill>
                  <a:schemeClr val="tx1"/>
                </a:solidFill>
              </a:rPr>
              <a:t>B    </a:t>
            </a:r>
            <a:r>
              <a:rPr lang="en-IN" dirty="0" err="1" smtClean="0">
                <a:solidFill>
                  <a:schemeClr val="tx1"/>
                </a:solidFill>
              </a:rPr>
              <a:t>B</a:t>
            </a:r>
            <a:r>
              <a:rPr lang="en-IN" dirty="0" smtClean="0">
                <a:solidFill>
                  <a:schemeClr val="tx1"/>
                </a:solidFill>
              </a:rPr>
              <a:t>, L</a:t>
            </a:r>
            <a:endParaRPr lang="en-IN" dirty="0">
              <a:solidFill>
                <a:schemeClr val="tx1"/>
              </a:solidFill>
            </a:endParaRPr>
          </a:p>
        </p:txBody>
      </p:sp>
      <p:cxnSp>
        <p:nvCxnSpPr>
          <p:cNvPr id="4" name="Straight Arrow Connector 3"/>
          <p:cNvCxnSpPr/>
          <p:nvPr/>
        </p:nvCxnSpPr>
        <p:spPr bwMode="auto">
          <a:xfrm>
            <a:off x="4625429" y="5100456"/>
            <a:ext cx="378619"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8721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2783"/>
            <a:ext cx="8839200" cy="609600"/>
          </a:xfrm>
        </p:spPr>
        <p:txBody>
          <a:bodyPr/>
          <a:lstStyle/>
          <a:p>
            <a:r>
              <a:rPr lang="en-IN" sz="4500" dirty="0" smtClean="0">
                <a:solidFill>
                  <a:schemeClr val="accent2">
                    <a:lumMod val="75000"/>
                  </a:schemeClr>
                </a:solidFill>
                <a:latin typeface="Book Antiqua" panose="02040602050305030304" pitchFamily="18" charset="0"/>
              </a:rPr>
              <a:t>Construction of Turing Machines</a:t>
            </a:r>
            <a:endParaRPr lang="en-IN" sz="4500" dirty="0">
              <a:solidFill>
                <a:schemeClr val="accent2">
                  <a:lumMod val="75000"/>
                </a:schemeClr>
              </a:solidFill>
              <a:latin typeface="Book Antiqua" panose="0204060205030503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2348880"/>
            <a:ext cx="1800200" cy="1643537"/>
          </a:xfrm>
          <a:prstGeom prst="rect">
            <a:avLst/>
          </a:prstGeom>
        </p:spPr>
      </p:pic>
      <p:sp>
        <p:nvSpPr>
          <p:cNvPr id="7" name="TextBox 6"/>
          <p:cNvSpPr txBox="1"/>
          <p:nvPr/>
        </p:nvSpPr>
        <p:spPr>
          <a:xfrm>
            <a:off x="2267744" y="5373216"/>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631990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a:xfrm>
            <a:off x="467544" y="620713"/>
            <a:ext cx="8284344" cy="479425"/>
          </a:xfrm>
        </p:spPr>
        <p:txBody>
          <a:bodyPr/>
          <a:lstStyle/>
          <a:p>
            <a:r>
              <a:rPr lang="en-IN" altLang="en-US" sz="2800" dirty="0" smtClean="0">
                <a:solidFill>
                  <a:schemeClr val="accent2">
                    <a:lumMod val="75000"/>
                  </a:schemeClr>
                </a:solidFill>
                <a:latin typeface="Book Antiqua" panose="02040602050305030304" pitchFamily="18" charset="0"/>
              </a:rPr>
              <a:t>Design a TM to recognize L = {w | w ends with a}</a:t>
            </a:r>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1747821"/>
            <a:ext cx="6843713"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2393395937"/>
              </p:ext>
            </p:extLst>
          </p:nvPr>
        </p:nvGraphicFramePr>
        <p:xfrm>
          <a:off x="2416175" y="4586288"/>
          <a:ext cx="4267200" cy="43497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434975">
                <a:tc>
                  <a:txBody>
                    <a:bodyPr/>
                    <a:lstStyle/>
                    <a:p>
                      <a:pPr algn="ctr"/>
                      <a:r>
                        <a:rPr lang="en-IN" sz="2400" dirty="0"/>
                        <a:t>a</a:t>
                      </a:r>
                    </a:p>
                  </a:txBody>
                  <a:tcPr marL="68580" marR="68580" marT="34277" marB="34277" anchor="ctr"/>
                </a:tc>
                <a:tc>
                  <a:txBody>
                    <a:bodyPr/>
                    <a:lstStyle/>
                    <a:p>
                      <a:pPr algn="ctr"/>
                      <a:r>
                        <a:rPr lang="en-IN" sz="2400" dirty="0"/>
                        <a:t>a</a:t>
                      </a:r>
                    </a:p>
                  </a:txBody>
                  <a:tcPr marL="68580" marR="68580" marT="34277" marB="34277" anchor="ctr"/>
                </a:tc>
                <a:tc>
                  <a:txBody>
                    <a:bodyPr/>
                    <a:lstStyle/>
                    <a:p>
                      <a:pPr algn="ctr"/>
                      <a:r>
                        <a:rPr lang="en-IN" sz="2400" dirty="0"/>
                        <a:t>b</a:t>
                      </a:r>
                    </a:p>
                  </a:txBody>
                  <a:tcPr marL="68580" marR="68580" marT="34277" marB="34277" anchor="ctr"/>
                </a:tc>
                <a:tc>
                  <a:txBody>
                    <a:bodyPr/>
                    <a:lstStyle/>
                    <a:p>
                      <a:pPr algn="ctr"/>
                      <a:r>
                        <a:rPr lang="en-IN" sz="2400" dirty="0"/>
                        <a:t>a</a:t>
                      </a:r>
                    </a:p>
                  </a:txBody>
                  <a:tcPr marL="68580" marR="68580" marT="34277" marB="34277" anchor="ctr"/>
                </a:tc>
                <a:tc>
                  <a:txBody>
                    <a:bodyPr/>
                    <a:lstStyle/>
                    <a:p>
                      <a:pPr algn="ctr"/>
                      <a:r>
                        <a:rPr lang="en-IN" sz="2400" dirty="0" smtClean="0"/>
                        <a:t>B</a:t>
                      </a:r>
                      <a:endParaRPr lang="en-IN" sz="2400" dirty="0"/>
                    </a:p>
                  </a:txBody>
                  <a:tcPr marL="68580" marR="68580" marT="34277" marB="34277" anchor="ctr"/>
                </a:tc>
                <a:tc>
                  <a:txBody>
                    <a:bodyPr/>
                    <a:lstStyle/>
                    <a:p>
                      <a:pPr algn="ctr"/>
                      <a:r>
                        <a:rPr lang="en-IN" sz="2400" dirty="0" smtClean="0"/>
                        <a:t>B</a:t>
                      </a:r>
                      <a:endParaRPr lang="en-IN" sz="2400" dirty="0"/>
                    </a:p>
                  </a:txBody>
                  <a:tcPr marL="68580" marR="68580" marT="34277" marB="34277" anchor="ctr"/>
                </a:tc>
                <a:tc>
                  <a:txBody>
                    <a:bodyPr/>
                    <a:lstStyle/>
                    <a:p>
                      <a:pPr algn="ctr"/>
                      <a:r>
                        <a:rPr lang="en-IN" sz="2400" dirty="0"/>
                        <a:t>…</a:t>
                      </a:r>
                    </a:p>
                  </a:txBody>
                  <a:tcPr marL="68580" marR="68580" marT="34277" marB="34277" anchor="ctr"/>
                </a:tc>
                <a:extLst>
                  <a:ext uri="{0D108BD9-81ED-4DB2-BD59-A6C34878D82A}">
                    <a16:rowId xmlns:a16="http://schemas.microsoft.com/office/drawing/2014/main" val="10000"/>
                  </a:ext>
                </a:extLst>
              </a:tr>
            </a:tbl>
          </a:graphicData>
        </a:graphic>
      </p:graphicFrame>
      <p:sp>
        <p:nvSpPr>
          <p:cNvPr id="86038"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FD7F869-0DC3-43A9-B0F7-C333B1750A0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603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8604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B76B532-83CE-4D2F-9BE5-ACDFF2151D98}" type="slidenum">
              <a:rPr lang="en-US" altLang="en-US" sz="1400">
                <a:solidFill>
                  <a:schemeClr val="tx1"/>
                </a:solidFill>
                <a:latin typeface="Times New Roman" panose="02020603050405020304" pitchFamily="18" charset="0"/>
              </a:rPr>
              <a:pPr/>
              <a:t>35</a:t>
            </a:fld>
            <a:endParaRPr lang="en-US" altLang="en-US" sz="1400">
              <a:solidFill>
                <a:schemeClr val="tx1"/>
              </a:solidFill>
              <a:latin typeface="Times New Roman" panose="02020603050405020304" pitchFamily="18" charset="0"/>
            </a:endParaRPr>
          </a:p>
        </p:txBody>
      </p:sp>
      <p:sp>
        <p:nvSpPr>
          <p:cNvPr id="2" name="TextBox 1"/>
          <p:cNvSpPr txBox="1"/>
          <p:nvPr/>
        </p:nvSpPr>
        <p:spPr>
          <a:xfrm>
            <a:off x="5652120" y="3284984"/>
            <a:ext cx="1434480" cy="584775"/>
          </a:xfrm>
          <a:prstGeom prst="rect">
            <a:avLst/>
          </a:prstGeom>
          <a:solidFill>
            <a:schemeClr val="accent1">
              <a:lumMod val="40000"/>
              <a:lumOff val="60000"/>
            </a:schemeClr>
          </a:solidFill>
        </p:spPr>
        <p:txBody>
          <a:bodyPr wrap="square" rtlCol="0">
            <a:spAutoFit/>
          </a:bodyPr>
          <a:lstStyle/>
          <a:p>
            <a:r>
              <a:rPr lang="en-IN" dirty="0" smtClean="0">
                <a:solidFill>
                  <a:schemeClr val="tx1"/>
                </a:solidFill>
                <a:latin typeface="Book Antiqua" panose="02040602050305030304" pitchFamily="18" charset="0"/>
              </a:rPr>
              <a:t>B,B,L</a:t>
            </a:r>
            <a:endParaRPr lang="en-IN" dirty="0">
              <a:solidFill>
                <a:schemeClr val="tx1"/>
              </a:solidFill>
              <a:latin typeface="Book Antiqua" panose="0204060205030503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a:xfrm>
            <a:off x="136525" y="241300"/>
            <a:ext cx="8839200" cy="609600"/>
          </a:xfrm>
        </p:spPr>
        <p:txBody>
          <a:bodyPr/>
          <a:lstStyle/>
          <a:p>
            <a:r>
              <a:rPr lang="en-US" altLang="he-IL" smtClean="0">
                <a:solidFill>
                  <a:srgbClr val="FF0000"/>
                </a:solidFill>
              </a:rPr>
              <a:t>L = { a</a:t>
            </a:r>
            <a:r>
              <a:rPr lang="en-US" altLang="he-IL" baseline="30000" smtClean="0">
                <a:solidFill>
                  <a:schemeClr val="tx1"/>
                </a:solidFill>
              </a:rPr>
              <a:t>n</a:t>
            </a:r>
            <a:r>
              <a:rPr lang="en-US" altLang="he-IL" smtClean="0">
                <a:solidFill>
                  <a:srgbClr val="FF0000"/>
                </a:solidFill>
              </a:rPr>
              <a:t>b</a:t>
            </a:r>
            <a:r>
              <a:rPr lang="en-US" altLang="he-IL" baseline="30000" smtClean="0">
                <a:solidFill>
                  <a:schemeClr val="tx1"/>
                </a:solidFill>
              </a:rPr>
              <a:t>n</a:t>
            </a:r>
            <a:r>
              <a:rPr lang="en-US" altLang="he-IL" smtClean="0">
                <a:solidFill>
                  <a:srgbClr val="FF0000"/>
                </a:solidFill>
              </a:rPr>
              <a:t>| </a:t>
            </a:r>
            <a:r>
              <a:rPr lang="en-US" altLang="he-IL" smtClean="0">
                <a:solidFill>
                  <a:schemeClr val="tx1"/>
                </a:solidFill>
              </a:rPr>
              <a:t>n </a:t>
            </a:r>
            <a:r>
              <a:rPr lang="en-US" altLang="he-IL" smtClean="0">
                <a:solidFill>
                  <a:schemeClr val="tx1"/>
                </a:solidFill>
                <a:sym typeface="Symbol" panose="05050102010706020507" pitchFamily="18" charset="2"/>
              </a:rPr>
              <a:t> 1</a:t>
            </a:r>
            <a:r>
              <a:rPr lang="en-US" altLang="he-IL" smtClean="0">
                <a:solidFill>
                  <a:schemeClr val="tx1"/>
                </a:solidFill>
              </a:rPr>
              <a:t> </a:t>
            </a:r>
            <a:r>
              <a:rPr lang="en-US" altLang="he-IL" smtClean="0">
                <a:solidFill>
                  <a:srgbClr val="FF0000"/>
                </a:solidFill>
              </a:rPr>
              <a:t>}</a:t>
            </a:r>
            <a:br>
              <a:rPr lang="en-US" altLang="he-IL" smtClean="0">
                <a:solidFill>
                  <a:srgbClr val="FF0000"/>
                </a:solidFill>
              </a:rPr>
            </a:br>
            <a:endParaRPr lang="en-IN" altLang="en-US" smtClean="0"/>
          </a:p>
        </p:txBody>
      </p:sp>
      <p:sp>
        <p:nvSpPr>
          <p:cNvPr id="87043" name="Date Placeholder 2"/>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EB387D6-F5BC-439E-B7E5-40F7DD81358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7044"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87045" name="Slide Number Placeholder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F4E1255-8553-4E07-8958-A0ACACFD16A3}" type="slidenum">
              <a:rPr lang="en-US" altLang="en-US" sz="1400">
                <a:solidFill>
                  <a:schemeClr val="tx1"/>
                </a:solidFill>
                <a:latin typeface="Times New Roman" panose="02020603050405020304" pitchFamily="18" charset="0"/>
              </a:rPr>
              <a:pPr/>
              <a:t>36</a:t>
            </a:fld>
            <a:endParaRPr lang="en-US" altLang="en-US" sz="1400">
              <a:solidFill>
                <a:schemeClr val="tx1"/>
              </a:solidFill>
              <a:latin typeface="Times New Roman" panose="02020603050405020304" pitchFamily="18" charset="0"/>
            </a:endParaRPr>
          </a:p>
        </p:txBody>
      </p:sp>
      <p:pic>
        <p:nvPicPr>
          <p:cNvPr id="870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850900"/>
            <a:ext cx="6384925"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130675"/>
            <a:ext cx="66960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8" name="TextBox 1"/>
          <p:cNvSpPr txBox="1">
            <a:spLocks noChangeArrowheads="1"/>
          </p:cNvSpPr>
          <p:nvPr/>
        </p:nvSpPr>
        <p:spPr bwMode="auto">
          <a:xfrm>
            <a:off x="3651250" y="1168400"/>
            <a:ext cx="12811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a,x,R</a:t>
            </a:r>
          </a:p>
        </p:txBody>
      </p:sp>
      <p:sp>
        <p:nvSpPr>
          <p:cNvPr id="87049" name="TextBox 8"/>
          <p:cNvSpPr txBox="1">
            <a:spLocks noChangeArrowheads="1"/>
          </p:cNvSpPr>
          <p:nvPr/>
        </p:nvSpPr>
        <p:spPr bwMode="auto">
          <a:xfrm>
            <a:off x="4738688" y="509588"/>
            <a:ext cx="13462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500">
                <a:latin typeface="Bookman Old Style" panose="02050604050505020204" pitchFamily="18" charset="0"/>
              </a:rPr>
              <a:t>a,a,R</a:t>
            </a:r>
          </a:p>
          <a:p>
            <a:r>
              <a:rPr lang="en-IN" altLang="en-US" sz="2500">
                <a:latin typeface="Bookman Old Style" panose="02050604050505020204" pitchFamily="18" charset="0"/>
              </a:rPr>
              <a:t>b,b,R</a:t>
            </a:r>
          </a:p>
          <a:p>
            <a:endParaRPr lang="en-IN" altLang="en-US" sz="2700">
              <a:latin typeface="Bookman Old Style" panose="02050604050505020204" pitchFamily="18" charset="0"/>
            </a:endParaRPr>
          </a:p>
        </p:txBody>
      </p:sp>
      <p:sp>
        <p:nvSpPr>
          <p:cNvPr id="87050" name="TextBox 9"/>
          <p:cNvSpPr txBox="1">
            <a:spLocks noChangeArrowheads="1"/>
          </p:cNvSpPr>
          <p:nvPr/>
        </p:nvSpPr>
        <p:spPr bwMode="auto">
          <a:xfrm>
            <a:off x="5718175" y="1252538"/>
            <a:ext cx="12811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B,B,L</a:t>
            </a:r>
          </a:p>
        </p:txBody>
      </p:sp>
      <p:sp>
        <p:nvSpPr>
          <p:cNvPr id="87051" name="TextBox 10"/>
          <p:cNvSpPr txBox="1">
            <a:spLocks noChangeArrowheads="1"/>
          </p:cNvSpPr>
          <p:nvPr/>
        </p:nvSpPr>
        <p:spPr bwMode="auto">
          <a:xfrm>
            <a:off x="5718175" y="1787525"/>
            <a:ext cx="12811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y,y,L</a:t>
            </a:r>
          </a:p>
        </p:txBody>
      </p:sp>
      <p:sp>
        <p:nvSpPr>
          <p:cNvPr id="87052" name="TextBox 11"/>
          <p:cNvSpPr txBox="1">
            <a:spLocks noChangeArrowheads="1"/>
          </p:cNvSpPr>
          <p:nvPr/>
        </p:nvSpPr>
        <p:spPr bwMode="auto">
          <a:xfrm>
            <a:off x="7086600" y="1916113"/>
            <a:ext cx="12811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b,y,L</a:t>
            </a:r>
          </a:p>
        </p:txBody>
      </p:sp>
      <p:sp>
        <p:nvSpPr>
          <p:cNvPr id="87053" name="TextBox 12"/>
          <p:cNvSpPr txBox="1">
            <a:spLocks noChangeArrowheads="1"/>
          </p:cNvSpPr>
          <p:nvPr/>
        </p:nvSpPr>
        <p:spPr bwMode="auto">
          <a:xfrm>
            <a:off x="7515225" y="2720975"/>
            <a:ext cx="12811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b,b,L</a:t>
            </a:r>
          </a:p>
          <a:p>
            <a:r>
              <a:rPr lang="en-IN" altLang="en-US" sz="2700">
                <a:latin typeface="Bookman Old Style" panose="02050604050505020204" pitchFamily="18" charset="0"/>
              </a:rPr>
              <a:t>a,a,L</a:t>
            </a:r>
          </a:p>
        </p:txBody>
      </p:sp>
      <p:sp>
        <p:nvSpPr>
          <p:cNvPr id="87054" name="TextBox 13"/>
          <p:cNvSpPr txBox="1">
            <a:spLocks noChangeArrowheads="1"/>
          </p:cNvSpPr>
          <p:nvPr/>
        </p:nvSpPr>
        <p:spPr bwMode="auto">
          <a:xfrm rot="1045585">
            <a:off x="4603750" y="2359025"/>
            <a:ext cx="12160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x,x,R</a:t>
            </a:r>
          </a:p>
        </p:txBody>
      </p:sp>
      <p:sp>
        <p:nvSpPr>
          <p:cNvPr id="87055" name="TextBox 14"/>
          <p:cNvSpPr txBox="1">
            <a:spLocks noChangeArrowheads="1"/>
          </p:cNvSpPr>
          <p:nvPr/>
        </p:nvSpPr>
        <p:spPr bwMode="auto">
          <a:xfrm>
            <a:off x="3363913" y="2295525"/>
            <a:ext cx="12795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700">
                <a:latin typeface="Bookman Old Style" panose="02050604050505020204" pitchFamily="18" charset="0"/>
              </a:rPr>
              <a:t>y,y,R</a:t>
            </a:r>
          </a:p>
        </p:txBody>
      </p:sp>
      <p:cxnSp>
        <p:nvCxnSpPr>
          <p:cNvPr id="87056" name="Straight Arrow Connector 3"/>
          <p:cNvCxnSpPr>
            <a:cxnSpLocks noChangeShapeType="1"/>
          </p:cNvCxnSpPr>
          <p:nvPr/>
        </p:nvCxnSpPr>
        <p:spPr bwMode="auto">
          <a:xfrm flipH="1" flipV="1">
            <a:off x="3498850" y="1944688"/>
            <a:ext cx="3376613" cy="936625"/>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a:xfrm>
            <a:off x="152400" y="457200"/>
            <a:ext cx="8839200" cy="609600"/>
          </a:xfrm>
        </p:spPr>
        <p:txBody>
          <a:bodyPr/>
          <a:lstStyle/>
          <a:p>
            <a:r>
              <a:rPr lang="en-US" altLang="he-IL" dirty="0" smtClean="0">
                <a:solidFill>
                  <a:srgbClr val="FF0000"/>
                </a:solidFill>
              </a:rPr>
              <a:t>L = { </a:t>
            </a:r>
            <a:r>
              <a:rPr lang="en-US" altLang="he-IL" dirty="0" err="1" smtClean="0">
                <a:solidFill>
                  <a:srgbClr val="FF0000"/>
                </a:solidFill>
              </a:rPr>
              <a:t>a</a:t>
            </a:r>
            <a:r>
              <a:rPr lang="en-US" altLang="he-IL" baseline="30000" dirty="0" err="1" smtClean="0">
                <a:solidFill>
                  <a:schemeClr val="tx1"/>
                </a:solidFill>
              </a:rPr>
              <a:t>n</a:t>
            </a:r>
            <a:r>
              <a:rPr lang="en-US" altLang="he-IL" dirty="0" err="1" smtClean="0">
                <a:solidFill>
                  <a:srgbClr val="FF0000"/>
                </a:solidFill>
              </a:rPr>
              <a:t>b</a:t>
            </a:r>
            <a:r>
              <a:rPr lang="en-US" altLang="he-IL" baseline="30000" dirty="0" err="1" smtClean="0">
                <a:solidFill>
                  <a:schemeClr val="tx1"/>
                </a:solidFill>
              </a:rPr>
              <a:t>m</a:t>
            </a:r>
            <a:r>
              <a:rPr lang="en-US" altLang="he-IL" dirty="0" smtClean="0">
                <a:solidFill>
                  <a:srgbClr val="FF0000"/>
                </a:solidFill>
              </a:rPr>
              <a:t>| </a:t>
            </a:r>
            <a:r>
              <a:rPr lang="en-US" altLang="he-IL" dirty="0" smtClean="0">
                <a:solidFill>
                  <a:schemeClr val="tx1"/>
                </a:solidFill>
              </a:rPr>
              <a:t>n </a:t>
            </a:r>
            <a:r>
              <a:rPr lang="en-US" altLang="he-IL" dirty="0" smtClean="0">
                <a:solidFill>
                  <a:schemeClr val="tx1"/>
                </a:solidFill>
                <a:sym typeface="Symbol" panose="05050102010706020507" pitchFamily="18" charset="2"/>
              </a:rPr>
              <a:t>&lt;m</a:t>
            </a:r>
            <a:r>
              <a:rPr lang="en-US" altLang="he-IL" dirty="0" smtClean="0">
                <a:solidFill>
                  <a:schemeClr val="tx1"/>
                </a:solidFill>
              </a:rPr>
              <a:t> </a:t>
            </a:r>
            <a:r>
              <a:rPr lang="en-US" altLang="he-IL" dirty="0" smtClean="0">
                <a:solidFill>
                  <a:srgbClr val="FF0000"/>
                </a:solidFill>
              </a:rPr>
              <a:t>}</a:t>
            </a:r>
            <a:br>
              <a:rPr lang="en-US" altLang="he-IL" dirty="0" smtClean="0">
                <a:solidFill>
                  <a:srgbClr val="FF0000"/>
                </a:solidFill>
              </a:rPr>
            </a:br>
            <a:endParaRPr lang="en-IN" altLang="en-US" dirty="0" smtClean="0"/>
          </a:p>
        </p:txBody>
      </p:sp>
      <p:sp>
        <p:nvSpPr>
          <p:cNvPr id="88067" name="Date Placeholder 2"/>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0029736-1309-4079-9FBA-F84359C8CCEC}"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8068"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88069" name="Slide Number Placeholder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B141ACB-726F-4C5E-91E9-35D0667218ED}" type="slidenum">
              <a:rPr lang="en-US" altLang="en-US" sz="1400">
                <a:solidFill>
                  <a:schemeClr val="tx1"/>
                </a:solidFill>
                <a:latin typeface="Times New Roman" panose="02020603050405020304" pitchFamily="18" charset="0"/>
              </a:rPr>
              <a:pPr/>
              <a:t>37</a:t>
            </a:fld>
            <a:endParaRPr lang="en-US" altLang="en-US" sz="1400">
              <a:solidFill>
                <a:schemeClr val="tx1"/>
              </a:solidFill>
              <a:latin typeface="Times New Roman" panose="02020603050405020304" pitchFamily="18" charset="0"/>
            </a:endParaRPr>
          </a:p>
        </p:txBody>
      </p:sp>
      <p:pic>
        <p:nvPicPr>
          <p:cNvPr id="880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68413"/>
            <a:ext cx="76327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004048" y="1260039"/>
            <a:ext cx="504056" cy="369332"/>
          </a:xfrm>
          <a:prstGeom prst="rect">
            <a:avLst/>
          </a:prstGeom>
          <a:noFill/>
        </p:spPr>
        <p:txBody>
          <a:bodyPr wrap="square" rtlCol="0">
            <a:spAutoFit/>
          </a:bodyPr>
          <a:lstStyle/>
          <a:p>
            <a:r>
              <a:rPr lang="en-IN" sz="1800" b="1" dirty="0" smtClean="0">
                <a:solidFill>
                  <a:schemeClr val="tx1"/>
                </a:solidFill>
                <a:latin typeface="Cambria" panose="02040503050406030204" pitchFamily="18" charset="0"/>
                <a:ea typeface="Cambria" panose="02040503050406030204" pitchFamily="18" charset="0"/>
              </a:rPr>
              <a:t>,R</a:t>
            </a:r>
            <a:endParaRPr lang="en-IN" sz="1800" b="1"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p:txBody>
          <a:bodyPr/>
          <a:lstStyle/>
          <a:p>
            <a:r>
              <a:rPr lang="en-IN" altLang="en-US" smtClean="0">
                <a:solidFill>
                  <a:srgbClr val="FF0000"/>
                </a:solidFill>
              </a:rPr>
              <a:t>Equal no of a’s and b’s over (a,b)</a:t>
            </a:r>
          </a:p>
        </p:txBody>
      </p:sp>
      <p:sp>
        <p:nvSpPr>
          <p:cNvPr id="89091" name="Date Placeholder 2"/>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EE81580-7903-450A-B7AC-C3AB119111F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9092" name="Footer Placeholder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89093" name="Slide Number Placeholder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9EF1151-A024-4A64-93A9-06C540B54888}" type="slidenum">
              <a:rPr lang="en-US" altLang="en-US" sz="1400">
                <a:solidFill>
                  <a:schemeClr val="tx1"/>
                </a:solidFill>
                <a:latin typeface="Times New Roman" panose="02020603050405020304" pitchFamily="18" charset="0"/>
              </a:rPr>
              <a:pPr/>
              <a:t>38</a:t>
            </a:fld>
            <a:endParaRPr lang="en-US" altLang="en-US" sz="1400">
              <a:solidFill>
                <a:schemeClr val="tx1"/>
              </a:solidFill>
              <a:latin typeface="Times New Roman" panose="02020603050405020304" pitchFamily="18" charset="0"/>
            </a:endParaRPr>
          </a:p>
        </p:txBody>
      </p:sp>
      <p:pic>
        <p:nvPicPr>
          <p:cNvPr id="890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92238"/>
            <a:ext cx="8064500"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79612"/>
            <a:ext cx="8839200" cy="609600"/>
          </a:xfrm>
        </p:spPr>
        <p:txBody>
          <a:bodyPr/>
          <a:lstStyle/>
          <a:p>
            <a:r>
              <a:rPr lang="en-IN" sz="4100" dirty="0" smtClean="0">
                <a:solidFill>
                  <a:schemeClr val="accent6">
                    <a:lumMod val="75000"/>
                  </a:schemeClr>
                </a:solidFill>
                <a:latin typeface="Book Antiqua" panose="02040602050305030304" pitchFamily="18" charset="0"/>
              </a:rPr>
              <a:t>Construction of Turing Machines</a:t>
            </a:r>
            <a:endParaRPr lang="en-IN" sz="4100" dirty="0">
              <a:solidFill>
                <a:schemeClr val="accent6">
                  <a:lumMod val="75000"/>
                </a:schemeClr>
              </a:solidFill>
              <a:latin typeface="Book Antiqua" panose="0204060205030503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965" y="2636911"/>
            <a:ext cx="2129139" cy="1887807"/>
          </a:xfrm>
          <a:prstGeom prst="rect">
            <a:avLst/>
          </a:prstGeom>
        </p:spPr>
      </p:pic>
      <p:sp>
        <p:nvSpPr>
          <p:cNvPr id="7" name="TextBox 6"/>
          <p:cNvSpPr txBox="1"/>
          <p:nvPr/>
        </p:nvSpPr>
        <p:spPr>
          <a:xfrm>
            <a:off x="2411760" y="5229200"/>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390570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Box 1"/>
          <p:cNvSpPr txBox="1">
            <a:spLocks noChangeArrowheads="1"/>
          </p:cNvSpPr>
          <p:nvPr/>
        </p:nvSpPr>
        <p:spPr bwMode="auto">
          <a:xfrm>
            <a:off x="738188" y="342900"/>
            <a:ext cx="7510462" cy="584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b="1">
                <a:solidFill>
                  <a:srgbClr val="FF0000"/>
                </a:solidFill>
              </a:rPr>
              <a:t>Turing Machine</a:t>
            </a:r>
          </a:p>
        </p:txBody>
      </p:sp>
      <p:sp>
        <p:nvSpPr>
          <p:cNvPr id="3" name="Rectangle 2"/>
          <p:cNvSpPr/>
          <p:nvPr/>
        </p:nvSpPr>
        <p:spPr>
          <a:xfrm>
            <a:off x="631825" y="1514475"/>
            <a:ext cx="7723188" cy="4054475"/>
          </a:xfrm>
          <a:prstGeom prst="rect">
            <a:avLst/>
          </a:prstGeom>
        </p:spPr>
        <p:txBody>
          <a:bodyPr>
            <a:spAutoFit/>
          </a:bodyPr>
          <a:lstStyle/>
          <a:p>
            <a:pPr>
              <a:spcBef>
                <a:spcPct val="20000"/>
              </a:spcBef>
              <a:spcAft>
                <a:spcPts val="1350"/>
              </a:spcAft>
              <a:defRPr/>
            </a:pPr>
            <a:r>
              <a:rPr lang="el-GR" sz="2100" b="1" dirty="0"/>
              <a:t>M = (Q, Σ, Γ, δ, q</a:t>
            </a:r>
            <a:r>
              <a:rPr lang="el-GR" sz="2100" b="1" baseline="-25000" dirty="0"/>
              <a:t>0</a:t>
            </a:r>
            <a:r>
              <a:rPr lang="el-GR" sz="2100" b="1" dirty="0"/>
              <a:t>, </a:t>
            </a:r>
            <a:r>
              <a:rPr lang="en-IN" sz="2100" b="1" dirty="0"/>
              <a:t>B</a:t>
            </a:r>
            <a:r>
              <a:rPr lang="el-GR" sz="2100" b="1" dirty="0"/>
              <a:t>, </a:t>
            </a:r>
            <a:r>
              <a:rPr lang="en-IN" sz="2100" b="1" dirty="0"/>
              <a:t>F</a:t>
            </a:r>
            <a:r>
              <a:rPr lang="el-GR" sz="2100" b="1" dirty="0"/>
              <a:t>)</a:t>
            </a:r>
            <a:endParaRPr lang="en-US" sz="2100" b="1" dirty="0"/>
          </a:p>
          <a:p>
            <a:pPr marL="273844" indent="-273844">
              <a:spcBef>
                <a:spcPct val="20000"/>
              </a:spcBef>
              <a:spcAft>
                <a:spcPts val="1350"/>
              </a:spcAft>
              <a:buClr>
                <a:srgbClr val="C4D050"/>
              </a:buClr>
              <a:buFont typeface="Wingdings 2" pitchFamily="18" charset="2"/>
              <a:buChar char="¤"/>
              <a:defRPr/>
            </a:pPr>
            <a:r>
              <a:rPr lang="en-US" sz="1800" dirty="0"/>
              <a:t>Q - The finite set of states of the finite control</a:t>
            </a:r>
          </a:p>
          <a:p>
            <a:pPr marL="273844" indent="-273844">
              <a:spcBef>
                <a:spcPct val="20000"/>
              </a:spcBef>
              <a:spcAft>
                <a:spcPts val="1350"/>
              </a:spcAft>
              <a:buClr>
                <a:srgbClr val="C4D050"/>
              </a:buClr>
              <a:buFont typeface="Wingdings 2" pitchFamily="18" charset="2"/>
              <a:buChar char="¤"/>
              <a:defRPr/>
            </a:pPr>
            <a:r>
              <a:rPr lang="en-US" sz="1800" dirty="0"/>
              <a:t>Σ - The finite set of input symbols</a:t>
            </a:r>
          </a:p>
          <a:p>
            <a:pPr marL="273844" indent="-273844">
              <a:spcBef>
                <a:spcPct val="20000"/>
              </a:spcBef>
              <a:spcAft>
                <a:spcPts val="1350"/>
              </a:spcAft>
              <a:buClr>
                <a:srgbClr val="C4D050"/>
              </a:buClr>
              <a:buFont typeface="Wingdings 2" pitchFamily="18" charset="2"/>
              <a:buChar char="¤"/>
              <a:defRPr/>
            </a:pPr>
            <a:r>
              <a:rPr lang="el-GR" sz="1800" b="1" dirty="0"/>
              <a:t>Γ</a:t>
            </a:r>
            <a:r>
              <a:rPr lang="en-US" sz="1800" dirty="0"/>
              <a:t>– The set of tape symbols; Σ </a:t>
            </a:r>
            <a:r>
              <a:rPr lang="en-US" sz="1800" dirty="0">
                <a:sym typeface="Symbol"/>
              </a:rPr>
              <a:t> </a:t>
            </a:r>
            <a:r>
              <a:rPr lang="el-GR" sz="1800" b="1" dirty="0"/>
              <a:t>Γ</a:t>
            </a:r>
            <a:endParaRPr lang="en-US" sz="1800" dirty="0">
              <a:sym typeface="Symbol"/>
            </a:endParaRPr>
          </a:p>
          <a:p>
            <a:pPr marL="273844" indent="-273844">
              <a:spcBef>
                <a:spcPct val="20000"/>
              </a:spcBef>
              <a:spcAft>
                <a:spcPts val="1350"/>
              </a:spcAft>
              <a:buClr>
                <a:srgbClr val="C4D050"/>
              </a:buClr>
              <a:buFont typeface="Wingdings 2" pitchFamily="18" charset="2"/>
              <a:buChar char="¤"/>
              <a:defRPr/>
            </a:pPr>
            <a:r>
              <a:rPr lang="el-GR" sz="1800" dirty="0">
                <a:sym typeface="Symbol"/>
              </a:rPr>
              <a:t></a:t>
            </a:r>
            <a:r>
              <a:rPr lang="en-US" sz="1800" dirty="0">
                <a:sym typeface="Symbol"/>
              </a:rPr>
              <a:t> - Q x </a:t>
            </a:r>
            <a:r>
              <a:rPr lang="el-GR" sz="1800" b="1" dirty="0"/>
              <a:t>Γ</a:t>
            </a:r>
            <a:r>
              <a:rPr lang="en-US" sz="1800" dirty="0"/>
              <a:t> </a:t>
            </a:r>
            <a:r>
              <a:rPr lang="en-US" sz="1800" dirty="0">
                <a:sym typeface="Symbol"/>
              </a:rPr>
              <a:t> Q x </a:t>
            </a:r>
            <a:r>
              <a:rPr lang="el-GR" sz="1800" b="1" dirty="0"/>
              <a:t>Γ</a:t>
            </a:r>
            <a:r>
              <a:rPr lang="en-US" sz="1800" dirty="0"/>
              <a:t> x {L, R}</a:t>
            </a:r>
          </a:p>
          <a:p>
            <a:pPr marL="273844" indent="-273844">
              <a:spcBef>
                <a:spcPct val="20000"/>
              </a:spcBef>
              <a:spcAft>
                <a:spcPts val="1350"/>
              </a:spcAft>
              <a:buClr>
                <a:srgbClr val="C4D050"/>
              </a:buClr>
              <a:buFont typeface="Wingdings 2" pitchFamily="18" charset="2"/>
              <a:buChar char="¤"/>
              <a:defRPr/>
            </a:pPr>
            <a:r>
              <a:rPr lang="el-GR" sz="1800" dirty="0"/>
              <a:t>q</a:t>
            </a:r>
            <a:r>
              <a:rPr lang="el-GR" sz="1800" baseline="-25000" dirty="0"/>
              <a:t>0</a:t>
            </a:r>
            <a:r>
              <a:rPr lang="en-US" sz="1800" dirty="0"/>
              <a:t> – The initial state</a:t>
            </a:r>
          </a:p>
          <a:p>
            <a:pPr marL="273844" indent="-273844">
              <a:spcBef>
                <a:spcPct val="20000"/>
              </a:spcBef>
              <a:spcAft>
                <a:spcPts val="1350"/>
              </a:spcAft>
              <a:buClr>
                <a:srgbClr val="C4D050"/>
              </a:buClr>
              <a:buFont typeface="Wingdings 2" pitchFamily="18" charset="2"/>
              <a:buChar char="¤"/>
              <a:defRPr/>
            </a:pPr>
            <a:r>
              <a:rPr lang="en-US" sz="1800" dirty="0"/>
              <a:t>B or # or     - Blank Symbol; B </a:t>
            </a:r>
            <a:r>
              <a:rPr lang="en-US" sz="1800" dirty="0">
                <a:sym typeface="Symbol"/>
              </a:rPr>
              <a:t> </a:t>
            </a:r>
            <a:r>
              <a:rPr lang="el-GR" sz="1800" b="1" dirty="0"/>
              <a:t>Γ</a:t>
            </a:r>
            <a:r>
              <a:rPr lang="en-US" sz="1800" dirty="0">
                <a:sym typeface="Symbol"/>
              </a:rPr>
              <a:t> but B  </a:t>
            </a:r>
            <a:r>
              <a:rPr lang="en-US" sz="1800" dirty="0"/>
              <a:t>Σ</a:t>
            </a:r>
            <a:endParaRPr lang="en-US" sz="1800" dirty="0">
              <a:sym typeface="Symbol"/>
            </a:endParaRPr>
          </a:p>
          <a:p>
            <a:pPr marL="273844" indent="-273844">
              <a:spcBef>
                <a:spcPct val="20000"/>
              </a:spcBef>
              <a:spcAft>
                <a:spcPts val="1350"/>
              </a:spcAft>
              <a:buClr>
                <a:srgbClr val="C4D050"/>
              </a:buClr>
              <a:buFont typeface="Wingdings 2" pitchFamily="18" charset="2"/>
              <a:buChar char="¤"/>
              <a:defRPr/>
            </a:pPr>
            <a:r>
              <a:rPr lang="en-US" sz="1800" dirty="0">
                <a:sym typeface="Symbol"/>
              </a:rPr>
              <a:t>F – Accept &amp; Halt State; F  Q</a:t>
            </a:r>
            <a:endParaRPr lang="en-IN" sz="1800" dirty="0"/>
          </a:p>
        </p:txBody>
      </p:sp>
      <p:sp>
        <p:nvSpPr>
          <p:cNvPr id="1029" name="AutoShape 2" descr="Image result for turing machine"/>
          <p:cNvSpPr>
            <a:spLocks noChangeAspect="1" noChangeArrowheads="1"/>
          </p:cNvSpPr>
          <p:nvPr/>
        </p:nvSpPr>
        <p:spPr bwMode="auto">
          <a:xfrm>
            <a:off x="117475" y="75565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sz="2400"/>
          </a:p>
        </p:txBody>
      </p:sp>
      <p:pic>
        <p:nvPicPr>
          <p:cNvPr id="10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341563"/>
            <a:ext cx="4259262"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18"/>
          <p:cNvGraphicFramePr>
            <a:graphicFrameLocks noChangeAspect="1"/>
          </p:cNvGraphicFramePr>
          <p:nvPr/>
        </p:nvGraphicFramePr>
        <p:xfrm>
          <a:off x="1979613" y="4652963"/>
          <a:ext cx="252412" cy="368300"/>
        </p:xfrm>
        <a:graphic>
          <a:graphicData uri="http://schemas.openxmlformats.org/presentationml/2006/ole">
            <mc:AlternateContent xmlns:mc="http://schemas.openxmlformats.org/markup-compatibility/2006">
              <mc:Choice xmlns:v="urn:schemas-microsoft-com:vml" Requires="v">
                <p:oleObj spid="_x0000_s1229" name="Equation" r:id="rId4" imgW="253890" imgH="368140" progId="Equation.3">
                  <p:embed/>
                </p:oleObj>
              </mc:Choice>
              <mc:Fallback>
                <p:oleObj name="Equation" r:id="rId4" imgW="253890" imgH="36814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65296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83CEA51-4282-4F7D-A76B-7AFC69BE6DE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3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CF9C95B-67FD-41B8-8BF0-3F0228BB3EEA}" type="slidenum">
              <a:rPr lang="en-US" altLang="en-US" sz="1400">
                <a:solidFill>
                  <a:schemeClr val="tx1"/>
                </a:solidFill>
                <a:latin typeface="Times New Roman" panose="02020603050405020304" pitchFamily="18" charset="0"/>
              </a:rPr>
              <a:pPr/>
              <a:t>4</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1B591C0-85FC-4D76-B489-601283EA4DF4}" type="slidenum">
              <a:rPr lang="ar-SA" altLang="en-US" sz="1400">
                <a:solidFill>
                  <a:schemeClr val="tx1"/>
                </a:solidFill>
                <a:latin typeface="Times New Roman" panose="02020603050405020304" pitchFamily="18" charset="0"/>
              </a:rPr>
              <a:pPr/>
              <a:t>40</a:t>
            </a:fld>
            <a:endParaRPr lang="en-US" altLang="en-US" sz="1400">
              <a:solidFill>
                <a:schemeClr val="tx1"/>
              </a:solidFill>
              <a:latin typeface="Times New Roman" panose="02020603050405020304" pitchFamily="18" charset="0"/>
            </a:endParaRPr>
          </a:p>
        </p:txBody>
      </p:sp>
      <p:sp>
        <p:nvSpPr>
          <p:cNvPr id="90115" name="Rectangle 2050"/>
          <p:cNvSpPr>
            <a:spLocks noGrp="1" noChangeArrowheads="1"/>
          </p:cNvSpPr>
          <p:nvPr>
            <p:ph type="title"/>
          </p:nvPr>
        </p:nvSpPr>
        <p:spPr/>
        <p:txBody>
          <a:bodyPr/>
          <a:lstStyle/>
          <a:p>
            <a:r>
              <a:rPr lang="en-US" altLang="he-IL" sz="2700" smtClean="0"/>
              <a:t>Building a TM for a Simple Language</a:t>
            </a:r>
          </a:p>
        </p:txBody>
      </p:sp>
      <p:sp>
        <p:nvSpPr>
          <p:cNvPr id="90116" name="Rectangle 2051"/>
          <p:cNvSpPr>
            <a:spLocks noGrp="1" noChangeArrowheads="1"/>
          </p:cNvSpPr>
          <p:nvPr>
            <p:ph type="body" idx="1"/>
          </p:nvPr>
        </p:nvSpPr>
        <p:spPr>
          <a:xfrm>
            <a:off x="611188" y="1393825"/>
            <a:ext cx="7772400" cy="541338"/>
          </a:xfrm>
        </p:spPr>
        <p:txBody>
          <a:bodyPr/>
          <a:lstStyle/>
          <a:p>
            <a:pPr algn="ctr">
              <a:buFontTx/>
              <a:buNone/>
            </a:pPr>
            <a:r>
              <a:rPr lang="en-US" altLang="he-IL" smtClean="0">
                <a:solidFill>
                  <a:srgbClr val="FF0000"/>
                </a:solidFill>
              </a:rPr>
              <a:t>L = { a</a:t>
            </a:r>
            <a:r>
              <a:rPr lang="en-US" altLang="he-IL" baseline="30000" smtClean="0">
                <a:solidFill>
                  <a:schemeClr val="tx1"/>
                </a:solidFill>
              </a:rPr>
              <a:t>n</a:t>
            </a:r>
            <a:r>
              <a:rPr lang="en-US" altLang="he-IL" smtClean="0">
                <a:solidFill>
                  <a:srgbClr val="FF0000"/>
                </a:solidFill>
              </a:rPr>
              <a:t>b</a:t>
            </a:r>
            <a:r>
              <a:rPr lang="en-US" altLang="he-IL" baseline="30000" smtClean="0">
                <a:solidFill>
                  <a:schemeClr val="tx1"/>
                </a:solidFill>
              </a:rPr>
              <a:t>n</a:t>
            </a:r>
            <a:r>
              <a:rPr lang="en-US" altLang="he-IL" smtClean="0">
                <a:solidFill>
                  <a:srgbClr val="FF0000"/>
                </a:solidFill>
              </a:rPr>
              <a:t>c</a:t>
            </a:r>
            <a:r>
              <a:rPr lang="en-US" altLang="he-IL" baseline="30000" smtClean="0">
                <a:solidFill>
                  <a:schemeClr val="tx1"/>
                </a:solidFill>
              </a:rPr>
              <a:t>n</a:t>
            </a:r>
            <a:r>
              <a:rPr lang="en-US" altLang="he-IL" smtClean="0">
                <a:solidFill>
                  <a:srgbClr val="FF0000"/>
                </a:solidFill>
              </a:rPr>
              <a:t> | </a:t>
            </a:r>
            <a:r>
              <a:rPr lang="en-US" altLang="he-IL" smtClean="0">
                <a:solidFill>
                  <a:schemeClr val="tx1"/>
                </a:solidFill>
              </a:rPr>
              <a:t>n </a:t>
            </a:r>
            <a:r>
              <a:rPr lang="en-US" altLang="he-IL" smtClean="0">
                <a:solidFill>
                  <a:schemeClr val="tx1"/>
                </a:solidFill>
                <a:sym typeface="Symbol" panose="05050102010706020507" pitchFamily="18" charset="2"/>
              </a:rPr>
              <a:t>&gt; 0</a:t>
            </a:r>
            <a:r>
              <a:rPr lang="en-US" altLang="he-IL" smtClean="0">
                <a:solidFill>
                  <a:schemeClr val="tx1"/>
                </a:solidFill>
              </a:rPr>
              <a:t> </a:t>
            </a:r>
            <a:r>
              <a:rPr lang="en-US" altLang="he-IL" smtClean="0">
                <a:solidFill>
                  <a:srgbClr val="FF0000"/>
                </a:solidFill>
              </a:rPr>
              <a:t>}</a:t>
            </a:r>
          </a:p>
        </p:txBody>
      </p:sp>
      <p:grpSp>
        <p:nvGrpSpPr>
          <p:cNvPr id="2" name="Group 2059"/>
          <p:cNvGrpSpPr>
            <a:grpSpLocks/>
          </p:cNvGrpSpPr>
          <p:nvPr/>
        </p:nvGrpSpPr>
        <p:grpSpPr bwMode="auto">
          <a:xfrm>
            <a:off x="2082800" y="3108325"/>
            <a:ext cx="5765800" cy="1385888"/>
            <a:chOff x="1312" y="1890"/>
            <a:chExt cx="3632" cy="1165"/>
          </a:xfrm>
        </p:grpSpPr>
        <p:sp>
          <p:nvSpPr>
            <p:cNvPr id="51208" name="Rectangle 2052"/>
            <p:cNvSpPr>
              <a:spLocks noChangeArrowheads="1"/>
            </p:cNvSpPr>
            <p:nvPr/>
          </p:nvSpPr>
          <p:spPr bwMode="auto">
            <a:xfrm>
              <a:off x="3656" y="2274"/>
              <a:ext cx="1288" cy="348"/>
            </a:xfrm>
            <a:prstGeom prst="rect">
              <a:avLst/>
            </a:prstGeom>
            <a:solidFill>
              <a:srgbClr val="66FFFF"/>
            </a:solidFill>
            <a:ln w="9525">
              <a:noFill/>
              <a:miter lim="800000"/>
              <a:headEnd/>
              <a:tailEnd/>
            </a:ln>
            <a:effectLst>
              <a:outerShdw dist="107763" dir="13500000" algn="ctr" rotWithShape="0">
                <a:schemeClr val="bg2"/>
              </a:outerShdw>
            </a:effectLst>
          </p:spPr>
          <p:txBody>
            <a:bodyPr anchor="ctr">
              <a:spAutoFit/>
            </a:bodyPr>
            <a:lstStyle/>
            <a:p>
              <a:pPr>
                <a:spcBef>
                  <a:spcPct val="20000"/>
                </a:spcBef>
                <a:defRPr/>
              </a:pPr>
              <a:r>
                <a:rPr lang="en-US" altLang="he-IL" sz="2100"/>
                <a:t>aaabbbccc</a:t>
              </a:r>
            </a:p>
          </p:txBody>
        </p:sp>
        <p:sp>
          <p:nvSpPr>
            <p:cNvPr id="90121" name="Text Box 2054"/>
            <p:cNvSpPr txBox="1">
              <a:spLocks noChangeArrowheads="1"/>
            </p:cNvSpPr>
            <p:nvPr/>
          </p:nvSpPr>
          <p:spPr bwMode="auto">
            <a:xfrm>
              <a:off x="1312" y="1890"/>
              <a:ext cx="90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2100" i="1" u="sng"/>
                <a:t>Examples:</a:t>
              </a:r>
            </a:p>
          </p:txBody>
        </p:sp>
        <p:sp>
          <p:nvSpPr>
            <p:cNvPr id="90122" name="Text Box 2055"/>
            <p:cNvSpPr txBox="1">
              <a:spLocks noChangeArrowheads="1"/>
            </p:cNvSpPr>
            <p:nvPr/>
          </p:nvSpPr>
          <p:spPr bwMode="auto">
            <a:xfrm>
              <a:off x="1551" y="2274"/>
              <a:ext cx="118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2100" i="1"/>
                <a:t>Member of L:</a:t>
              </a:r>
            </a:p>
          </p:txBody>
        </p:sp>
        <p:sp>
          <p:nvSpPr>
            <p:cNvPr id="90123" name="Text Box 2056"/>
            <p:cNvSpPr txBox="1">
              <a:spLocks noChangeArrowheads="1"/>
            </p:cNvSpPr>
            <p:nvPr/>
          </p:nvSpPr>
          <p:spPr bwMode="auto">
            <a:xfrm>
              <a:off x="1551" y="2658"/>
              <a:ext cx="157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2100" i="1"/>
                <a:t>Non-Member of L:</a:t>
              </a:r>
            </a:p>
          </p:txBody>
        </p:sp>
        <p:sp>
          <p:nvSpPr>
            <p:cNvPr id="51212" name="Rectangle 2058"/>
            <p:cNvSpPr>
              <a:spLocks noChangeArrowheads="1"/>
            </p:cNvSpPr>
            <p:nvPr/>
          </p:nvSpPr>
          <p:spPr bwMode="auto">
            <a:xfrm>
              <a:off x="3656" y="2705"/>
              <a:ext cx="1288" cy="350"/>
            </a:xfrm>
            <a:prstGeom prst="rect">
              <a:avLst/>
            </a:prstGeom>
            <a:solidFill>
              <a:srgbClr val="FF9999"/>
            </a:solidFill>
            <a:ln w="9525">
              <a:noFill/>
              <a:miter lim="800000"/>
              <a:headEnd/>
              <a:tailEnd/>
            </a:ln>
            <a:effectLst>
              <a:outerShdw dist="107763" dir="13500000" algn="ctr" rotWithShape="0">
                <a:schemeClr val="bg2"/>
              </a:outerShdw>
            </a:effectLst>
          </p:spPr>
          <p:txBody>
            <a:bodyPr anchor="ctr">
              <a:spAutoFit/>
            </a:bodyPr>
            <a:lstStyle/>
            <a:p>
              <a:pPr>
                <a:spcBef>
                  <a:spcPct val="20000"/>
                </a:spcBef>
                <a:defRPr/>
              </a:pPr>
              <a:r>
                <a:rPr lang="en-US" altLang="he-IL" sz="2100"/>
                <a:t>aaabbcccc</a:t>
              </a:r>
            </a:p>
          </p:txBody>
        </p:sp>
      </p:grpSp>
      <p:sp>
        <p:nvSpPr>
          <p:cNvPr id="90118"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F062C1A-D7DD-4773-8DCD-CFBCD569018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0119"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p:cNvSpPr>
            <a:spLocks noGrp="1" noChangeArrowheads="1"/>
          </p:cNvSpPr>
          <p:nvPr>
            <p:ph idx="1"/>
          </p:nvPr>
        </p:nvSpPr>
        <p:spPr>
          <a:xfrm>
            <a:off x="152400" y="762000"/>
            <a:ext cx="8839200" cy="5562600"/>
          </a:xfrm>
        </p:spPr>
        <p:txBody>
          <a:bodyPr/>
          <a:lstStyle/>
          <a:p>
            <a:pPr>
              <a:buFontTx/>
              <a:buNone/>
            </a:pPr>
            <a:endParaRPr lang="en-IN" altLang="en-US" smtClean="0"/>
          </a:p>
        </p:txBody>
      </p:sp>
      <p:sp>
        <p:nvSpPr>
          <p:cNvPr id="91139" name="Date Placeholder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8812B45-9466-4759-AAF4-B6779BD0CA8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1140" name="Footer Placeholder 4"/>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91141" name="Slide Number Placeholder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4E9DC8D-53B1-43FC-AC8A-FEF5DC128B33}" type="slidenum">
              <a:rPr lang="en-US" altLang="en-US" sz="1400">
                <a:solidFill>
                  <a:schemeClr val="tx1"/>
                </a:solidFill>
                <a:latin typeface="Times New Roman" panose="02020603050405020304" pitchFamily="18" charset="0"/>
              </a:rPr>
              <a:pPr/>
              <a:t>41</a:t>
            </a:fld>
            <a:endParaRPr lang="en-US" altLang="en-US" sz="1400">
              <a:solidFill>
                <a:schemeClr val="tx1"/>
              </a:solidFill>
              <a:latin typeface="Times New Roman" panose="02020603050405020304" pitchFamily="18" charset="0"/>
            </a:endParaRPr>
          </a:p>
        </p:txBody>
      </p:sp>
      <p:pic>
        <p:nvPicPr>
          <p:cNvPr id="911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762000"/>
            <a:ext cx="8705850"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3" name="Title 7"/>
          <p:cNvSpPr>
            <a:spLocks noGrp="1" noChangeArrowheads="1"/>
          </p:cNvSpPr>
          <p:nvPr>
            <p:ph type="title"/>
          </p:nvPr>
        </p:nvSpPr>
        <p:spPr>
          <a:xfrm>
            <a:off x="152400" y="341313"/>
            <a:ext cx="8839200" cy="609600"/>
          </a:xfrm>
        </p:spPr>
        <p:txBody>
          <a:bodyPr/>
          <a:lstStyle/>
          <a:p>
            <a:r>
              <a:rPr lang="en-US" altLang="he-IL" smtClean="0">
                <a:solidFill>
                  <a:srgbClr val="FF0000"/>
                </a:solidFill>
              </a:rPr>
              <a:t>L = { a</a:t>
            </a:r>
            <a:r>
              <a:rPr lang="en-US" altLang="he-IL" baseline="30000" smtClean="0">
                <a:solidFill>
                  <a:schemeClr val="tx1"/>
                </a:solidFill>
              </a:rPr>
              <a:t>n</a:t>
            </a:r>
            <a:r>
              <a:rPr lang="en-US" altLang="he-IL" smtClean="0">
                <a:solidFill>
                  <a:srgbClr val="FF0000"/>
                </a:solidFill>
              </a:rPr>
              <a:t>b</a:t>
            </a:r>
            <a:r>
              <a:rPr lang="en-US" altLang="he-IL" baseline="30000" smtClean="0">
                <a:solidFill>
                  <a:schemeClr val="tx1"/>
                </a:solidFill>
              </a:rPr>
              <a:t>n</a:t>
            </a:r>
            <a:r>
              <a:rPr lang="en-US" altLang="he-IL" smtClean="0">
                <a:solidFill>
                  <a:srgbClr val="FF0000"/>
                </a:solidFill>
              </a:rPr>
              <a:t>c</a:t>
            </a:r>
            <a:r>
              <a:rPr lang="en-US" altLang="he-IL" baseline="30000" smtClean="0">
                <a:solidFill>
                  <a:schemeClr val="tx1"/>
                </a:solidFill>
              </a:rPr>
              <a:t>n</a:t>
            </a:r>
            <a:r>
              <a:rPr lang="en-US" altLang="he-IL" smtClean="0">
                <a:solidFill>
                  <a:srgbClr val="FF0000"/>
                </a:solidFill>
              </a:rPr>
              <a:t> | </a:t>
            </a:r>
            <a:r>
              <a:rPr lang="en-US" altLang="he-IL" smtClean="0">
                <a:solidFill>
                  <a:schemeClr val="tx1"/>
                </a:solidFill>
              </a:rPr>
              <a:t>n </a:t>
            </a:r>
            <a:r>
              <a:rPr lang="en-US" altLang="he-IL" smtClean="0">
                <a:solidFill>
                  <a:schemeClr val="tx1"/>
                </a:solidFill>
                <a:sym typeface="Symbol" panose="05050102010706020507" pitchFamily="18" charset="2"/>
              </a:rPr>
              <a:t>&gt; 0</a:t>
            </a:r>
            <a:r>
              <a:rPr lang="en-US" altLang="he-IL" smtClean="0">
                <a:solidFill>
                  <a:schemeClr val="tx1"/>
                </a:solidFill>
              </a:rPr>
              <a:t> </a:t>
            </a:r>
            <a:r>
              <a:rPr lang="en-US" altLang="he-IL" smtClean="0">
                <a:solidFill>
                  <a:srgbClr val="FF0000"/>
                </a:solidFill>
              </a:rPr>
              <a:t>}</a:t>
            </a:r>
            <a:br>
              <a:rPr lang="en-US" altLang="he-IL" smtClean="0">
                <a:solidFill>
                  <a:srgbClr val="FF0000"/>
                </a:solidFill>
              </a:rPr>
            </a:br>
            <a:endParaRPr lang="en-I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2783"/>
            <a:ext cx="8839200" cy="609600"/>
          </a:xfrm>
        </p:spPr>
        <p:txBody>
          <a:bodyPr/>
          <a:lstStyle/>
          <a:p>
            <a:r>
              <a:rPr lang="en-IN" sz="4500" dirty="0" smtClean="0">
                <a:solidFill>
                  <a:schemeClr val="accent2">
                    <a:lumMod val="75000"/>
                  </a:schemeClr>
                </a:solidFill>
                <a:latin typeface="Book Antiqua" panose="02040602050305030304" pitchFamily="18" charset="0"/>
              </a:rPr>
              <a:t>Construction of Turing Machines</a:t>
            </a:r>
            <a:endParaRPr lang="en-IN" sz="4500" dirty="0">
              <a:solidFill>
                <a:schemeClr val="accent2">
                  <a:lumMod val="75000"/>
                </a:schemeClr>
              </a:solidFill>
              <a:latin typeface="Book Antiqua" panose="0204060205030503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2361526"/>
            <a:ext cx="1800200" cy="1643537"/>
          </a:xfrm>
          <a:prstGeom prst="rect">
            <a:avLst/>
          </a:prstGeom>
        </p:spPr>
      </p:pic>
      <p:sp>
        <p:nvSpPr>
          <p:cNvPr id="7" name="TextBox 6"/>
          <p:cNvSpPr txBox="1"/>
          <p:nvPr/>
        </p:nvSpPr>
        <p:spPr>
          <a:xfrm>
            <a:off x="2267744" y="5373216"/>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3217765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Date Placeholder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EBDCBDB-B2BD-4977-BCF6-1EDDF06C4F67}"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1748" name="Footer Placeholder 4"/>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1749" name="Slide Number Placeholder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DDB03BE-5C89-4173-BE5A-2B9838009211}" type="slidenum">
              <a:rPr lang="en-US" altLang="en-US" sz="1400">
                <a:solidFill>
                  <a:schemeClr val="tx1"/>
                </a:solidFill>
                <a:latin typeface="Times New Roman" panose="02020603050405020304" pitchFamily="18" charset="0"/>
              </a:rPr>
              <a:pPr/>
              <a:t>43</a:t>
            </a:fld>
            <a:endParaRPr lang="en-US" altLang="en-US" sz="1400">
              <a:solidFill>
                <a:schemeClr val="tx1"/>
              </a:solidFill>
              <a:latin typeface="Times New Roman" panose="02020603050405020304" pitchFamily="18" charset="0"/>
            </a:endParaRPr>
          </a:p>
        </p:txBody>
      </p:sp>
      <p:sp>
        <p:nvSpPr>
          <p:cNvPr id="31750" name="Title 1"/>
          <p:cNvSpPr txBox="1">
            <a:spLocks noChangeArrowheads="1"/>
          </p:cNvSpPr>
          <p:nvPr/>
        </p:nvSpPr>
        <p:spPr bwMode="auto">
          <a:xfrm>
            <a:off x="822325" y="0"/>
            <a:ext cx="74993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ctr"/>
            <a:r>
              <a:rPr lang="en-US" altLang="en-US" sz="2100">
                <a:solidFill>
                  <a:schemeClr val="tx2"/>
                </a:solidFill>
              </a:rPr>
              <a:t>Describe a TM that decides the language</a:t>
            </a:r>
            <a:br>
              <a:rPr lang="en-US" altLang="en-US" sz="2100">
                <a:solidFill>
                  <a:schemeClr val="tx2"/>
                </a:solidFill>
              </a:rPr>
            </a:br>
            <a:r>
              <a:rPr lang="en-IN" altLang="en-US" sz="2100">
                <a:solidFill>
                  <a:schemeClr val="tx2"/>
                </a:solidFill>
              </a:rPr>
              <a:t> </a:t>
            </a:r>
            <a:r>
              <a:rPr lang="en-IN" altLang="en-US" sz="2100" b="1">
                <a:solidFill>
                  <a:srgbClr val="FF0000"/>
                </a:solidFill>
              </a:rPr>
              <a:t>L = {wwR | w ∈ {a, b}*}</a:t>
            </a:r>
          </a:p>
        </p:txBody>
      </p:sp>
      <p:sp>
        <p:nvSpPr>
          <p:cNvPr id="31751" name="Oval 54"/>
          <p:cNvSpPr>
            <a:spLocks noChangeArrowheads="1"/>
          </p:cNvSpPr>
          <p:nvPr/>
        </p:nvSpPr>
        <p:spPr bwMode="auto">
          <a:xfrm>
            <a:off x="1057275" y="3044825"/>
            <a:ext cx="838200" cy="762000"/>
          </a:xfrm>
          <a:prstGeom prst="ellipse">
            <a:avLst/>
          </a:prstGeom>
          <a:solidFill>
            <a:srgbClr val="FF0000">
              <a:alpha val="50195"/>
            </a:srgbClr>
          </a:solidFill>
          <a:ln w="38100">
            <a:solidFill>
              <a:srgbClr val="FF0000"/>
            </a:solidFill>
            <a:round/>
            <a:headEnd/>
            <a:tailEnd type="none" w="lg" len="lg"/>
          </a:ln>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1746" name="Object 55"/>
          <p:cNvGraphicFramePr>
            <a:graphicFrameLocks noChangeAspect="1"/>
          </p:cNvGraphicFramePr>
          <p:nvPr/>
        </p:nvGraphicFramePr>
        <p:xfrm>
          <a:off x="1255713" y="3116263"/>
          <a:ext cx="442912" cy="531812"/>
        </p:xfrm>
        <a:graphic>
          <a:graphicData uri="http://schemas.openxmlformats.org/presentationml/2006/ole">
            <mc:AlternateContent xmlns:mc="http://schemas.openxmlformats.org/markup-compatibility/2006">
              <mc:Choice xmlns:v="urn:schemas-microsoft-com:vml" Requires="v">
                <p:oleObj spid="_x0000_s31985" name="Equation" r:id="rId3" imgW="444307" imgH="533169" progId="Equation.3">
                  <p:embed/>
                </p:oleObj>
              </mc:Choice>
              <mc:Fallback>
                <p:oleObj name="Equation" r:id="rId3" imgW="444307" imgH="533169"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3116263"/>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Freeform 56"/>
          <p:cNvSpPr>
            <a:spLocks/>
          </p:cNvSpPr>
          <p:nvPr/>
        </p:nvSpPr>
        <p:spPr bwMode="auto">
          <a:xfrm rot="-705430">
            <a:off x="2622550" y="1168400"/>
            <a:ext cx="1023938" cy="754063"/>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31753" name="Line 57"/>
          <p:cNvSpPr>
            <a:spLocks noChangeShapeType="1"/>
          </p:cNvSpPr>
          <p:nvPr/>
        </p:nvSpPr>
        <p:spPr bwMode="auto">
          <a:xfrm>
            <a:off x="447675" y="3425825"/>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1754" name="Line 58"/>
          <p:cNvSpPr>
            <a:spLocks noChangeShapeType="1"/>
          </p:cNvSpPr>
          <p:nvPr/>
        </p:nvSpPr>
        <p:spPr bwMode="auto">
          <a:xfrm flipV="1">
            <a:off x="1574800" y="2205038"/>
            <a:ext cx="1268413" cy="83026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755" name="Oval 59"/>
          <p:cNvSpPr>
            <a:spLocks noChangeArrowheads="1"/>
          </p:cNvSpPr>
          <p:nvPr/>
        </p:nvSpPr>
        <p:spPr bwMode="auto">
          <a:xfrm>
            <a:off x="2884488" y="191135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14" name="Oval 60"/>
          <p:cNvSpPr>
            <a:spLocks noChangeArrowheads="1"/>
          </p:cNvSpPr>
          <p:nvPr/>
        </p:nvSpPr>
        <p:spPr bwMode="auto">
          <a:xfrm>
            <a:off x="949325" y="5737225"/>
            <a:ext cx="1143000" cy="1066800"/>
          </a:xfrm>
          <a:prstGeom prst="ellipse">
            <a:avLst/>
          </a:prstGeom>
          <a:solidFill>
            <a:schemeClr val="accent1">
              <a:lumMod val="20000"/>
              <a:lumOff val="80000"/>
            </a:schemeClr>
          </a:solidFill>
          <a:ln w="9525">
            <a:solidFill>
              <a:schemeClr val="tx1"/>
            </a:solidFill>
            <a:round/>
            <a:headEnd/>
            <a:tailEnd type="none" w="lg" len="lg"/>
          </a:ln>
          <a:effec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defRPr/>
            </a:pPr>
            <a:endParaRPr lang="en-IN" altLang="en-US"/>
          </a:p>
        </p:txBody>
      </p:sp>
      <p:sp>
        <p:nvSpPr>
          <p:cNvPr id="31757" name="TextBox 19"/>
          <p:cNvSpPr txBox="1">
            <a:spLocks noChangeArrowheads="1"/>
          </p:cNvSpPr>
          <p:nvPr/>
        </p:nvSpPr>
        <p:spPr bwMode="auto">
          <a:xfrm rot="-1868135">
            <a:off x="1454150" y="2049463"/>
            <a:ext cx="172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a,B,R</a:t>
            </a:r>
          </a:p>
        </p:txBody>
      </p:sp>
      <p:sp>
        <p:nvSpPr>
          <p:cNvPr id="31758" name="TextBox 20"/>
          <p:cNvSpPr txBox="1">
            <a:spLocks noChangeArrowheads="1"/>
          </p:cNvSpPr>
          <p:nvPr/>
        </p:nvSpPr>
        <p:spPr bwMode="auto">
          <a:xfrm rot="-213012">
            <a:off x="3860800" y="1500188"/>
            <a:ext cx="1728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cxnSp>
        <p:nvCxnSpPr>
          <p:cNvPr id="31759" name="Straight Arrow Connector 22"/>
          <p:cNvCxnSpPr>
            <a:cxnSpLocks noChangeShapeType="1"/>
          </p:cNvCxnSpPr>
          <p:nvPr/>
        </p:nvCxnSpPr>
        <p:spPr bwMode="auto">
          <a:xfrm flipV="1">
            <a:off x="3621088" y="1939925"/>
            <a:ext cx="1581150" cy="88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0" name="Oval 59"/>
          <p:cNvSpPr>
            <a:spLocks noChangeArrowheads="1"/>
          </p:cNvSpPr>
          <p:nvPr/>
        </p:nvSpPr>
        <p:spPr bwMode="auto">
          <a:xfrm>
            <a:off x="5181600" y="1647825"/>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cxnSp>
        <p:nvCxnSpPr>
          <p:cNvPr id="31761" name="Straight Arrow Connector 24"/>
          <p:cNvCxnSpPr>
            <a:cxnSpLocks noChangeShapeType="1"/>
            <a:stCxn id="31760" idx="6"/>
          </p:cNvCxnSpPr>
          <p:nvPr/>
        </p:nvCxnSpPr>
        <p:spPr bwMode="auto">
          <a:xfrm>
            <a:off x="6019800" y="2028825"/>
            <a:ext cx="1462088" cy="5905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2" name="Oval 59"/>
          <p:cNvSpPr>
            <a:spLocks noChangeArrowheads="1"/>
          </p:cNvSpPr>
          <p:nvPr/>
        </p:nvSpPr>
        <p:spPr bwMode="auto">
          <a:xfrm>
            <a:off x="7386638" y="2574925"/>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1763" name="Oval 59"/>
          <p:cNvSpPr>
            <a:spLocks noChangeArrowheads="1"/>
          </p:cNvSpPr>
          <p:nvPr/>
        </p:nvSpPr>
        <p:spPr bwMode="auto">
          <a:xfrm>
            <a:off x="1096963" y="5961063"/>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1764" name="TextBox 29"/>
          <p:cNvSpPr txBox="1">
            <a:spLocks noChangeArrowheads="1"/>
          </p:cNvSpPr>
          <p:nvPr/>
        </p:nvSpPr>
        <p:spPr bwMode="auto">
          <a:xfrm>
            <a:off x="1214438" y="6049963"/>
            <a:ext cx="6810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qf</a:t>
            </a:r>
          </a:p>
        </p:txBody>
      </p:sp>
      <p:sp>
        <p:nvSpPr>
          <p:cNvPr id="31765" name="TextBox 30"/>
          <p:cNvSpPr txBox="1">
            <a:spLocks noChangeArrowheads="1"/>
          </p:cNvSpPr>
          <p:nvPr/>
        </p:nvSpPr>
        <p:spPr bwMode="auto">
          <a:xfrm rot="-1868135">
            <a:off x="1979613" y="387350"/>
            <a:ext cx="17287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a,a,R</a:t>
            </a:r>
          </a:p>
          <a:p>
            <a:r>
              <a:rPr lang="en-IN" altLang="en-US" sz="2200"/>
              <a:t>b,b,R</a:t>
            </a:r>
          </a:p>
        </p:txBody>
      </p:sp>
      <p:sp>
        <p:nvSpPr>
          <p:cNvPr id="31766" name="Rectangle 31"/>
          <p:cNvSpPr>
            <a:spLocks noChangeArrowheads="1"/>
          </p:cNvSpPr>
          <p:nvPr/>
        </p:nvSpPr>
        <p:spPr bwMode="auto">
          <a:xfrm rot="1464258">
            <a:off x="6351588" y="1812925"/>
            <a:ext cx="8191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a,B,L</a:t>
            </a:r>
          </a:p>
        </p:txBody>
      </p:sp>
      <p:sp>
        <p:nvSpPr>
          <p:cNvPr id="31767" name="Freeform 56"/>
          <p:cNvSpPr>
            <a:spLocks/>
          </p:cNvSpPr>
          <p:nvPr/>
        </p:nvSpPr>
        <p:spPr bwMode="auto">
          <a:xfrm rot="336400">
            <a:off x="7589838" y="1795463"/>
            <a:ext cx="644525" cy="766762"/>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31768" name="TextBox 33"/>
          <p:cNvSpPr txBox="1">
            <a:spLocks noChangeArrowheads="1"/>
          </p:cNvSpPr>
          <p:nvPr/>
        </p:nvSpPr>
        <p:spPr bwMode="auto">
          <a:xfrm rot="220730">
            <a:off x="7769225" y="1046163"/>
            <a:ext cx="17287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a,a,L</a:t>
            </a:r>
          </a:p>
          <a:p>
            <a:r>
              <a:rPr lang="en-IN" altLang="en-US" sz="2200"/>
              <a:t>b,b,L</a:t>
            </a:r>
          </a:p>
        </p:txBody>
      </p:sp>
      <p:sp>
        <p:nvSpPr>
          <p:cNvPr id="31769" name="TextBox 34"/>
          <p:cNvSpPr txBox="1">
            <a:spLocks noChangeArrowheads="1"/>
          </p:cNvSpPr>
          <p:nvPr/>
        </p:nvSpPr>
        <p:spPr bwMode="auto">
          <a:xfrm>
            <a:off x="2974975" y="1965325"/>
            <a:ext cx="736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q1</a:t>
            </a:r>
          </a:p>
        </p:txBody>
      </p:sp>
      <p:sp>
        <p:nvSpPr>
          <p:cNvPr id="31770" name="TextBox 36"/>
          <p:cNvSpPr txBox="1">
            <a:spLocks noChangeArrowheads="1"/>
          </p:cNvSpPr>
          <p:nvPr/>
        </p:nvSpPr>
        <p:spPr bwMode="auto">
          <a:xfrm>
            <a:off x="5303838" y="1754188"/>
            <a:ext cx="7254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q2</a:t>
            </a:r>
          </a:p>
        </p:txBody>
      </p:sp>
      <p:sp>
        <p:nvSpPr>
          <p:cNvPr id="31771" name="TextBox 37"/>
          <p:cNvSpPr txBox="1">
            <a:spLocks noChangeArrowheads="1"/>
          </p:cNvSpPr>
          <p:nvPr/>
        </p:nvSpPr>
        <p:spPr bwMode="auto">
          <a:xfrm>
            <a:off x="7481888" y="2644775"/>
            <a:ext cx="71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q3</a:t>
            </a:r>
          </a:p>
        </p:txBody>
      </p:sp>
      <p:cxnSp>
        <p:nvCxnSpPr>
          <p:cNvPr id="31772" name="Straight Arrow Connector 39"/>
          <p:cNvCxnSpPr>
            <a:cxnSpLocks noChangeShapeType="1"/>
            <a:endCxn id="31751" idx="6"/>
          </p:cNvCxnSpPr>
          <p:nvPr/>
        </p:nvCxnSpPr>
        <p:spPr bwMode="auto">
          <a:xfrm flipH="1">
            <a:off x="1895475" y="3092450"/>
            <a:ext cx="5441950" cy="333375"/>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73" name="TextBox 43"/>
          <p:cNvSpPr txBox="1">
            <a:spLocks noChangeArrowheads="1"/>
          </p:cNvSpPr>
          <p:nvPr/>
        </p:nvSpPr>
        <p:spPr bwMode="auto">
          <a:xfrm rot="-213012">
            <a:off x="3814763" y="2809875"/>
            <a:ext cx="1728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B,B,R</a:t>
            </a:r>
          </a:p>
        </p:txBody>
      </p:sp>
      <p:sp>
        <p:nvSpPr>
          <p:cNvPr id="31774" name="Freeform 56"/>
          <p:cNvSpPr>
            <a:spLocks/>
          </p:cNvSpPr>
          <p:nvPr/>
        </p:nvSpPr>
        <p:spPr bwMode="auto">
          <a:xfrm rot="10189691">
            <a:off x="3030538" y="5413375"/>
            <a:ext cx="1023937" cy="754063"/>
          </a:xfrm>
          <a:custGeom>
            <a:avLst/>
            <a:gdLst>
              <a:gd name="T0" fmla="*/ 2147483647 w 672"/>
              <a:gd name="T1" fmla="*/ 2147483647 h 632"/>
              <a:gd name="T2" fmla="*/ 2147483647 w 672"/>
              <a:gd name="T3" fmla="*/ 2147483647 h 632"/>
              <a:gd name="T4" fmla="*/ 2147483647 w 672"/>
              <a:gd name="T5" fmla="*/ 2147483647 h 632"/>
              <a:gd name="T6" fmla="*/ 2147483647 w 672"/>
              <a:gd name="T7" fmla="*/ 2147483647 h 632"/>
              <a:gd name="T8" fmla="*/ 2147483647 w 672"/>
              <a:gd name="T9" fmla="*/ 2147483647 h 632"/>
              <a:gd name="T10" fmla="*/ 0 60000 65536"/>
              <a:gd name="T11" fmla="*/ 0 60000 65536"/>
              <a:gd name="T12" fmla="*/ 0 60000 65536"/>
              <a:gd name="T13" fmla="*/ 0 60000 65536"/>
              <a:gd name="T14" fmla="*/ 0 60000 65536"/>
              <a:gd name="T15" fmla="*/ 0 w 672"/>
              <a:gd name="T16" fmla="*/ 0 h 632"/>
              <a:gd name="T17" fmla="*/ 672 w 672"/>
              <a:gd name="T18" fmla="*/ 632 h 632"/>
            </a:gdLst>
            <a:ahLst/>
            <a:cxnLst>
              <a:cxn ang="T10">
                <a:pos x="T0" y="T1"/>
              </a:cxn>
              <a:cxn ang="T11">
                <a:pos x="T2" y="T3"/>
              </a:cxn>
              <a:cxn ang="T12">
                <a:pos x="T4" y="T5"/>
              </a:cxn>
              <a:cxn ang="T13">
                <a:pos x="T6" y="T7"/>
              </a:cxn>
              <a:cxn ang="T14">
                <a:pos x="T8" y="T9"/>
              </a:cxn>
            </a:cxnLst>
            <a:rect l="T15" t="T16" r="T17" b="T18"/>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31775" name="Oval 59"/>
          <p:cNvSpPr>
            <a:spLocks noChangeArrowheads="1"/>
          </p:cNvSpPr>
          <p:nvPr/>
        </p:nvSpPr>
        <p:spPr bwMode="auto">
          <a:xfrm>
            <a:off x="3036888" y="4716463"/>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1776" name="TextBox 46"/>
          <p:cNvSpPr txBox="1">
            <a:spLocks noChangeArrowheads="1"/>
          </p:cNvSpPr>
          <p:nvPr/>
        </p:nvSpPr>
        <p:spPr bwMode="auto">
          <a:xfrm rot="-213012">
            <a:off x="4013200" y="4303713"/>
            <a:ext cx="1728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cxnSp>
        <p:nvCxnSpPr>
          <p:cNvPr id="31777" name="Straight Arrow Connector 47"/>
          <p:cNvCxnSpPr>
            <a:cxnSpLocks noChangeShapeType="1"/>
          </p:cNvCxnSpPr>
          <p:nvPr/>
        </p:nvCxnSpPr>
        <p:spPr bwMode="auto">
          <a:xfrm flipV="1">
            <a:off x="3773488" y="4743450"/>
            <a:ext cx="1581150" cy="88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78" name="Oval 59"/>
          <p:cNvSpPr>
            <a:spLocks noChangeArrowheads="1"/>
          </p:cNvSpPr>
          <p:nvPr/>
        </p:nvSpPr>
        <p:spPr bwMode="auto">
          <a:xfrm>
            <a:off x="5334000" y="4451350"/>
            <a:ext cx="838200" cy="7620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cxnSp>
        <p:nvCxnSpPr>
          <p:cNvPr id="31779" name="Straight Arrow Connector 49"/>
          <p:cNvCxnSpPr>
            <a:cxnSpLocks noChangeShapeType="1"/>
          </p:cNvCxnSpPr>
          <p:nvPr/>
        </p:nvCxnSpPr>
        <p:spPr bwMode="auto">
          <a:xfrm flipV="1">
            <a:off x="6113463" y="3360738"/>
            <a:ext cx="1517650" cy="11985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80" name="Rectangle 50"/>
          <p:cNvSpPr>
            <a:spLocks noChangeArrowheads="1"/>
          </p:cNvSpPr>
          <p:nvPr/>
        </p:nvSpPr>
        <p:spPr bwMode="auto">
          <a:xfrm rot="-2229052">
            <a:off x="6308725" y="3575050"/>
            <a:ext cx="841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31781" name="TextBox 51"/>
          <p:cNvSpPr txBox="1">
            <a:spLocks noChangeArrowheads="1"/>
          </p:cNvSpPr>
          <p:nvPr/>
        </p:nvSpPr>
        <p:spPr bwMode="auto">
          <a:xfrm>
            <a:off x="3127375" y="4770438"/>
            <a:ext cx="73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smtClean="0"/>
              <a:t>q4</a:t>
            </a:r>
            <a:endParaRPr lang="en-IN" altLang="en-US" dirty="0"/>
          </a:p>
        </p:txBody>
      </p:sp>
      <p:sp>
        <p:nvSpPr>
          <p:cNvPr id="31782" name="TextBox 52"/>
          <p:cNvSpPr txBox="1">
            <a:spLocks noChangeArrowheads="1"/>
          </p:cNvSpPr>
          <p:nvPr/>
        </p:nvSpPr>
        <p:spPr bwMode="auto">
          <a:xfrm>
            <a:off x="5456238" y="4559300"/>
            <a:ext cx="725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smtClean="0"/>
              <a:t>q5</a:t>
            </a:r>
            <a:endParaRPr lang="en-IN" altLang="en-US" dirty="0"/>
          </a:p>
        </p:txBody>
      </p:sp>
      <p:sp>
        <p:nvSpPr>
          <p:cNvPr id="31783" name="TextBox 53"/>
          <p:cNvSpPr txBox="1">
            <a:spLocks noChangeArrowheads="1"/>
          </p:cNvSpPr>
          <p:nvPr/>
        </p:nvSpPr>
        <p:spPr bwMode="auto">
          <a:xfrm rot="249803">
            <a:off x="3062288" y="6099175"/>
            <a:ext cx="17287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a,a,R</a:t>
            </a:r>
          </a:p>
          <a:p>
            <a:r>
              <a:rPr lang="en-IN" altLang="en-US" sz="2200"/>
              <a:t>b,b,R</a:t>
            </a:r>
          </a:p>
        </p:txBody>
      </p:sp>
      <p:cxnSp>
        <p:nvCxnSpPr>
          <p:cNvPr id="31784" name="Straight Arrow Connector 58"/>
          <p:cNvCxnSpPr>
            <a:cxnSpLocks noChangeShapeType="1"/>
            <a:stCxn id="31751" idx="4"/>
          </p:cNvCxnSpPr>
          <p:nvPr/>
        </p:nvCxnSpPr>
        <p:spPr bwMode="auto">
          <a:xfrm>
            <a:off x="1476375" y="3806825"/>
            <a:ext cx="1647825" cy="11350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85" name="TextBox 59"/>
          <p:cNvSpPr txBox="1">
            <a:spLocks noChangeArrowheads="1"/>
          </p:cNvSpPr>
          <p:nvPr/>
        </p:nvSpPr>
        <p:spPr bwMode="auto">
          <a:xfrm rot="2239511">
            <a:off x="1941513" y="4289425"/>
            <a:ext cx="1728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b,B,R</a:t>
            </a:r>
          </a:p>
        </p:txBody>
      </p:sp>
      <p:cxnSp>
        <p:nvCxnSpPr>
          <p:cNvPr id="31786" name="Straight Arrow Connector 61"/>
          <p:cNvCxnSpPr>
            <a:cxnSpLocks noChangeShapeType="1"/>
          </p:cNvCxnSpPr>
          <p:nvPr/>
        </p:nvCxnSpPr>
        <p:spPr bwMode="auto">
          <a:xfrm flipH="1">
            <a:off x="1255713" y="3806825"/>
            <a:ext cx="76200" cy="1984375"/>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87" name="TextBox 62"/>
          <p:cNvSpPr txBox="1">
            <a:spLocks noChangeArrowheads="1"/>
          </p:cNvSpPr>
          <p:nvPr/>
        </p:nvSpPr>
        <p:spPr bwMode="auto">
          <a:xfrm rot="-213012">
            <a:off x="334963" y="4516438"/>
            <a:ext cx="1728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a:xfrm>
            <a:off x="822325" y="404813"/>
            <a:ext cx="7499350" cy="738187"/>
          </a:xfrm>
        </p:spPr>
        <p:txBody>
          <a:bodyPr anchor="t">
            <a:spAutoFit/>
          </a:bodyPr>
          <a:lstStyle/>
          <a:p>
            <a:r>
              <a:rPr lang="en-US" altLang="en-US" sz="2100" smtClean="0"/>
              <a:t>Describe a TM that decides the language</a:t>
            </a:r>
            <a:br>
              <a:rPr lang="en-US" altLang="en-US" sz="2100" smtClean="0"/>
            </a:br>
            <a:r>
              <a:rPr lang="en-IN" altLang="en-US" sz="2100" smtClean="0"/>
              <a:t> </a:t>
            </a:r>
            <a:r>
              <a:rPr lang="en-IN" altLang="en-US" sz="2100" b="1" smtClean="0">
                <a:solidFill>
                  <a:srgbClr val="FF0000"/>
                </a:solidFill>
              </a:rPr>
              <a:t>L = {w#w | w ∈ {a, b}*}</a:t>
            </a:r>
          </a:p>
        </p:txBody>
      </p:sp>
      <p:pic>
        <p:nvPicPr>
          <p:cNvPr id="1157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1268413"/>
            <a:ext cx="77041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3D7EB40-0C56-40A6-B761-7E316AA3100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2165"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9216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CC7CB71-12FC-4415-972A-A874662F7398}" type="slidenum">
              <a:rPr lang="en-US" altLang="en-US" sz="1400">
                <a:solidFill>
                  <a:schemeClr val="tx1"/>
                </a:solidFill>
                <a:latin typeface="Times New Roman" panose="02020603050405020304" pitchFamily="18" charset="0"/>
              </a:rPr>
              <a:pPr/>
              <a:t>44</a:t>
            </a:fld>
            <a:endParaRPr lang="en-US" altLang="en-US" sz="1400">
              <a:solidFill>
                <a:schemeClr val="tx1"/>
              </a:solidFill>
              <a:latin typeface="Times New Roman" panose="02020603050405020304" pitchFamily="18" charset="0"/>
            </a:endParaRPr>
          </a:p>
        </p:txBody>
      </p:sp>
      <p:sp>
        <p:nvSpPr>
          <p:cNvPr id="2" name="TextBox 1"/>
          <p:cNvSpPr txBox="1"/>
          <p:nvPr/>
        </p:nvSpPr>
        <p:spPr>
          <a:xfrm>
            <a:off x="2070943" y="5373216"/>
            <a:ext cx="1296144" cy="584775"/>
          </a:xfrm>
          <a:prstGeom prst="rect">
            <a:avLst/>
          </a:prstGeom>
          <a:noFill/>
        </p:spPr>
        <p:txBody>
          <a:bodyPr wrap="square" rtlCol="0">
            <a:spAutoFit/>
          </a:bodyPr>
          <a:lstStyle/>
          <a:p>
            <a:r>
              <a:rPr lang="en-IN" b="1" dirty="0" smtClean="0">
                <a:solidFill>
                  <a:srgbClr val="FF0000"/>
                </a:solidFill>
                <a:latin typeface="Calibri Light" panose="020F0302020204030204" pitchFamily="34" charset="0"/>
                <a:cs typeface="Calibri Light" panose="020F0302020204030204" pitchFamily="34" charset="0"/>
              </a:rPr>
              <a:t>B,B,R</a:t>
            </a:r>
            <a:endParaRPr lang="en-IN" b="1" dirty="0">
              <a:solidFill>
                <a:srgbClr val="FF0000"/>
              </a:solidFill>
              <a:latin typeface="Calibri Light" panose="020F0302020204030204" pitchFamily="34" charset="0"/>
              <a:cs typeface="Calibri Light" panose="020F03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dissolve">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60648"/>
            <a:ext cx="9144000" cy="1959188"/>
          </a:xfrm>
        </p:spPr>
        <p:txBody>
          <a:bodyPr/>
          <a:lstStyle/>
          <a:p>
            <a:r>
              <a:rPr lang="en-US" sz="4100" dirty="0">
                <a:solidFill>
                  <a:schemeClr val="accent6">
                    <a:lumMod val="75000"/>
                  </a:schemeClr>
                </a:solidFill>
                <a:latin typeface="Book Antiqua" panose="02040602050305030304" pitchFamily="18" charset="0"/>
              </a:rPr>
              <a:t>Computing </a:t>
            </a:r>
            <a:r>
              <a:rPr lang="en-US" sz="4100" dirty="0" smtClean="0">
                <a:solidFill>
                  <a:schemeClr val="accent6">
                    <a:lumMod val="75000"/>
                  </a:schemeClr>
                </a:solidFill>
                <a:latin typeface="Book Antiqua" panose="02040602050305030304" pitchFamily="18" charset="0"/>
              </a:rPr>
              <a:t>Functions with TM</a:t>
            </a:r>
            <a:endParaRPr lang="en-IN" sz="4100" dirty="0">
              <a:solidFill>
                <a:schemeClr val="accent6">
                  <a:lumMod val="75000"/>
                </a:schemeClr>
              </a:solidFill>
              <a:latin typeface="Book Antiqua" panose="0204060205030503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219836"/>
            <a:ext cx="2160240" cy="1751533"/>
          </a:xfrm>
          <a:prstGeom prst="rect">
            <a:avLst/>
          </a:prstGeom>
        </p:spPr>
      </p:pic>
      <p:sp>
        <p:nvSpPr>
          <p:cNvPr id="7" name="TextBox 6"/>
          <p:cNvSpPr txBox="1"/>
          <p:nvPr/>
        </p:nvSpPr>
        <p:spPr>
          <a:xfrm>
            <a:off x="2699792" y="5085184"/>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610073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p:txBody>
          <a:bodyPr/>
          <a:lstStyle/>
          <a:p>
            <a:r>
              <a:rPr lang="en-IN" altLang="en-US" smtClean="0"/>
              <a:t>Design a TM to compute f(n) = n + 1</a:t>
            </a:r>
          </a:p>
        </p:txBody>
      </p:sp>
      <p:sp>
        <p:nvSpPr>
          <p:cNvPr id="3" name="TextBox 2"/>
          <p:cNvSpPr txBox="1">
            <a:spLocks noChangeArrowheads="1"/>
          </p:cNvSpPr>
          <p:nvPr/>
        </p:nvSpPr>
        <p:spPr bwMode="auto">
          <a:xfrm>
            <a:off x="468313" y="2055813"/>
            <a:ext cx="7905750" cy="12922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1800" dirty="0"/>
              <a:t>Hint</a:t>
            </a:r>
          </a:p>
          <a:p>
            <a:pPr>
              <a:spcBef>
                <a:spcPct val="20000"/>
              </a:spcBef>
            </a:pPr>
            <a:r>
              <a:rPr lang="en-IN" altLang="en-US" dirty="0"/>
              <a:t>S111 ⊢ 1S11 ⊢ 11S1 ⊢ </a:t>
            </a:r>
            <a:r>
              <a:rPr lang="en-IN" altLang="en-US" dirty="0" smtClean="0"/>
              <a:t>111SB </a:t>
            </a:r>
            <a:r>
              <a:rPr lang="en-IN" altLang="en-US" dirty="0"/>
              <a:t>⊢ </a:t>
            </a:r>
            <a:r>
              <a:rPr lang="en-IN" altLang="en-US" dirty="0" smtClean="0"/>
              <a:t>1111HB</a:t>
            </a:r>
            <a:endParaRPr lang="en-IN" altLang="en-US" dirty="0"/>
          </a:p>
          <a:p>
            <a:pPr>
              <a:spcBef>
                <a:spcPct val="20000"/>
              </a:spcBef>
            </a:pPr>
            <a:endParaRPr lang="en-IN" altLang="en-US" sz="1800" dirty="0"/>
          </a:p>
        </p:txBody>
      </p:sp>
      <p:sp>
        <p:nvSpPr>
          <p:cNvPr id="94212"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1BE13B4-09A4-40D7-AB00-10B2E6B158F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421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295A1E7-C4EF-4D6C-BA9F-3C85E146765B}" type="slidenum">
              <a:rPr lang="en-US" altLang="en-US" sz="1300">
                <a:solidFill>
                  <a:schemeClr val="tx1"/>
                </a:solidFill>
                <a:latin typeface="Times New Roman" panose="02020603050405020304" pitchFamily="18" charset="0"/>
              </a:rPr>
              <a:pPr/>
              <a:t>46</a:t>
            </a:fld>
            <a:endParaRPr lang="en-US" altLang="en-US" sz="13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3" y="303213"/>
            <a:ext cx="7750175" cy="857250"/>
          </a:xfrm>
        </p:spPr>
        <p:txBody>
          <a:bodyPr>
            <a:normAutofit fontScale="90000"/>
          </a:bodyPr>
          <a:lstStyle/>
          <a:p>
            <a:pPr>
              <a:defRPr/>
            </a:pPr>
            <a:r>
              <a:rPr lang="en-IN" dirty="0"/>
              <a:t>Design a TM to compute One’s Complement when </a:t>
            </a:r>
            <a:r>
              <a:rPr lang="en-IN" dirty="0" err="1"/>
              <a:t>i</a:t>
            </a:r>
            <a:r>
              <a:rPr lang="en-IN" dirty="0"/>
              <a:t>/p is given in binary</a:t>
            </a:r>
          </a:p>
        </p:txBody>
      </p:sp>
      <p:sp>
        <p:nvSpPr>
          <p:cNvPr id="3" name="TextBox 2"/>
          <p:cNvSpPr txBox="1"/>
          <p:nvPr/>
        </p:nvSpPr>
        <p:spPr>
          <a:xfrm>
            <a:off x="914400" y="1557338"/>
            <a:ext cx="7532688" cy="4257675"/>
          </a:xfrm>
          <a:prstGeom prst="rect">
            <a:avLst/>
          </a:prstGeom>
          <a:noFill/>
          <a:ln>
            <a:solidFill>
              <a:schemeClr val="bg2"/>
            </a:solidFill>
          </a:ln>
        </p:spPr>
        <p:txBody>
          <a:bodyPr>
            <a:spAutoFit/>
          </a:bodyPr>
          <a:lstStyle/>
          <a:p>
            <a:pPr>
              <a:spcBef>
                <a:spcPct val="20000"/>
              </a:spcBef>
              <a:spcAft>
                <a:spcPts val="1350"/>
              </a:spcAft>
              <a:defRPr/>
            </a:pPr>
            <a:r>
              <a:rPr lang="en-IN" sz="1800" b="1" dirty="0">
                <a:solidFill>
                  <a:srgbClr val="0000FF"/>
                </a:solidFill>
              </a:rPr>
              <a:t>M = (Q, </a:t>
            </a:r>
            <a:r>
              <a:rPr lang="el-GR" sz="1800" b="1" dirty="0">
                <a:solidFill>
                  <a:srgbClr val="0000FF"/>
                </a:solidFill>
              </a:rPr>
              <a:t>Σ</a:t>
            </a:r>
            <a:r>
              <a:rPr lang="en-US" sz="1800" b="1" dirty="0">
                <a:solidFill>
                  <a:srgbClr val="0000FF"/>
                </a:solidFill>
              </a:rPr>
              <a:t>, </a:t>
            </a:r>
            <a:r>
              <a:rPr lang="el-GR" sz="1800" b="1" dirty="0">
                <a:solidFill>
                  <a:srgbClr val="0000FF"/>
                </a:solidFill>
              </a:rPr>
              <a:t>Τ</a:t>
            </a:r>
            <a:r>
              <a:rPr lang="en-US" sz="1800" b="1" dirty="0">
                <a:solidFill>
                  <a:srgbClr val="0000FF"/>
                </a:solidFill>
              </a:rPr>
              <a:t>, </a:t>
            </a:r>
            <a:r>
              <a:rPr lang="el-GR" sz="1800" b="1" dirty="0">
                <a:solidFill>
                  <a:srgbClr val="0000FF"/>
                </a:solidFill>
                <a:sym typeface="Symbol"/>
              </a:rPr>
              <a:t></a:t>
            </a:r>
            <a:r>
              <a:rPr lang="en-US" sz="1800" b="1" dirty="0">
                <a:solidFill>
                  <a:srgbClr val="0000FF"/>
                </a:solidFill>
                <a:sym typeface="Symbol"/>
              </a:rPr>
              <a:t>, S, </a:t>
            </a:r>
            <a:r>
              <a:rPr lang="en-US" sz="1800" b="1" dirty="0" smtClean="0">
                <a:solidFill>
                  <a:srgbClr val="0000FF"/>
                </a:solidFill>
                <a:sym typeface="Symbol"/>
              </a:rPr>
              <a:t>B, </a:t>
            </a:r>
            <a:r>
              <a:rPr lang="en-US" sz="1800" b="1" dirty="0">
                <a:solidFill>
                  <a:srgbClr val="0000FF"/>
                </a:solidFill>
                <a:sym typeface="Symbol"/>
              </a:rPr>
              <a:t>H)</a:t>
            </a:r>
          </a:p>
          <a:p>
            <a:pPr marL="332185" indent="-332185">
              <a:spcBef>
                <a:spcPct val="20000"/>
              </a:spcBef>
              <a:spcAft>
                <a:spcPts val="1350"/>
              </a:spcAft>
              <a:buClr>
                <a:schemeClr val="accent1">
                  <a:lumMod val="75000"/>
                </a:schemeClr>
              </a:buClr>
              <a:buSzPct val="75000"/>
              <a:buFont typeface="Wingdings" pitchFamily="2" charset="2"/>
              <a:buChar char="q"/>
              <a:defRPr/>
            </a:pPr>
            <a:r>
              <a:rPr lang="en-US" sz="1800" dirty="0">
                <a:latin typeface="Book Antiqua"/>
                <a:sym typeface="Symbol"/>
              </a:rPr>
              <a:t>Q = {S, H}</a:t>
            </a:r>
          </a:p>
          <a:p>
            <a:pPr marL="332185" indent="-332185">
              <a:spcBef>
                <a:spcPct val="20000"/>
              </a:spcBef>
              <a:spcAft>
                <a:spcPts val="1350"/>
              </a:spcAft>
              <a:buClr>
                <a:schemeClr val="accent1">
                  <a:lumMod val="75000"/>
                </a:schemeClr>
              </a:buClr>
              <a:buSzPct val="75000"/>
              <a:buFont typeface="Wingdings" pitchFamily="2" charset="2"/>
              <a:buChar char="q"/>
              <a:defRPr/>
            </a:pPr>
            <a:r>
              <a:rPr lang="el-GR" sz="1800" dirty="0">
                <a:latin typeface="Book Antiqua"/>
              </a:rPr>
              <a:t>Σ</a:t>
            </a:r>
            <a:r>
              <a:rPr lang="en-US" sz="1800" dirty="0">
                <a:latin typeface="Book Antiqua"/>
              </a:rPr>
              <a:t> = {0, 1}</a:t>
            </a:r>
          </a:p>
          <a:p>
            <a:pPr marL="332185" indent="-332185">
              <a:spcBef>
                <a:spcPct val="20000"/>
              </a:spcBef>
              <a:spcAft>
                <a:spcPts val="1350"/>
              </a:spcAft>
              <a:buClr>
                <a:schemeClr val="accent1">
                  <a:lumMod val="75000"/>
                </a:schemeClr>
              </a:buClr>
              <a:buSzPct val="75000"/>
              <a:buFont typeface="Wingdings" pitchFamily="2" charset="2"/>
              <a:buChar char="q"/>
              <a:defRPr/>
            </a:pPr>
            <a:r>
              <a:rPr lang="el-GR" sz="1800" dirty="0">
                <a:latin typeface="Book Antiqua"/>
              </a:rPr>
              <a:t>Τ</a:t>
            </a:r>
            <a:r>
              <a:rPr lang="en-US" sz="1800" dirty="0">
                <a:latin typeface="Book Antiqua"/>
              </a:rPr>
              <a:t> = {0, 1, </a:t>
            </a:r>
            <a:r>
              <a:rPr lang="en-US" sz="1800" dirty="0" smtClean="0">
                <a:latin typeface="Book Antiqua"/>
              </a:rPr>
              <a:t>B}</a:t>
            </a:r>
            <a:endParaRPr lang="en-US" sz="1800" dirty="0">
              <a:latin typeface="Book Antiqua"/>
            </a:endParaRPr>
          </a:p>
          <a:p>
            <a:pPr marL="332185" indent="-332185">
              <a:spcBef>
                <a:spcPct val="20000"/>
              </a:spcBef>
              <a:spcAft>
                <a:spcPts val="1350"/>
              </a:spcAft>
              <a:buClr>
                <a:schemeClr val="accent1">
                  <a:lumMod val="75000"/>
                </a:schemeClr>
              </a:buClr>
              <a:buSzPct val="75000"/>
              <a:buFont typeface="Wingdings" pitchFamily="2" charset="2"/>
              <a:buChar char="q"/>
              <a:defRPr/>
            </a:pPr>
            <a:r>
              <a:rPr lang="el-GR" sz="1800" dirty="0">
                <a:latin typeface="Book Antiqua"/>
                <a:sym typeface="Symbol"/>
              </a:rPr>
              <a:t></a:t>
            </a:r>
            <a:r>
              <a:rPr lang="en-US" sz="1800" dirty="0">
                <a:latin typeface="Book Antiqua"/>
                <a:sym typeface="Symbol"/>
              </a:rPr>
              <a:t> = {(S, 0, 1, S, R), (S, 1, 0, S, R), (S, #, #, H, R)}</a:t>
            </a:r>
          </a:p>
          <a:p>
            <a:pPr marL="332185" indent="-332185">
              <a:spcBef>
                <a:spcPct val="20000"/>
              </a:spcBef>
              <a:buClr>
                <a:schemeClr val="accent1">
                  <a:lumMod val="75000"/>
                </a:schemeClr>
              </a:buClr>
              <a:buSzPct val="75000"/>
              <a:buFont typeface="Wingdings" pitchFamily="2" charset="2"/>
              <a:buChar char="q"/>
              <a:defRPr/>
            </a:pPr>
            <a:endParaRPr lang="en-US" sz="1800" dirty="0">
              <a:latin typeface="Book Antiqua"/>
              <a:sym typeface="Symbol"/>
            </a:endParaRPr>
          </a:p>
          <a:p>
            <a:pPr>
              <a:spcBef>
                <a:spcPct val="20000"/>
              </a:spcBef>
              <a:defRPr/>
            </a:pPr>
            <a:r>
              <a:rPr lang="en-IN" sz="1800" dirty="0"/>
              <a:t>Consider f(100). Write its Computation History</a:t>
            </a:r>
          </a:p>
          <a:p>
            <a:pPr>
              <a:spcBef>
                <a:spcPct val="20000"/>
              </a:spcBef>
              <a:defRPr/>
            </a:pPr>
            <a:endParaRPr lang="en-IN" sz="1800" dirty="0"/>
          </a:p>
          <a:p>
            <a:pPr>
              <a:spcBef>
                <a:spcPct val="20000"/>
              </a:spcBef>
              <a:defRPr/>
            </a:pPr>
            <a:r>
              <a:rPr lang="en-IN" sz="1800" dirty="0"/>
              <a:t>S100 ⊢ 0S00 ⊢ 01S0 ⊢ </a:t>
            </a:r>
            <a:r>
              <a:rPr lang="en-IN" sz="1800" dirty="0" smtClean="0"/>
              <a:t>011SB </a:t>
            </a:r>
            <a:r>
              <a:rPr lang="en-IN" sz="1800" dirty="0"/>
              <a:t>⊢ </a:t>
            </a:r>
            <a:r>
              <a:rPr lang="en-IN" sz="1800" dirty="0" smtClean="0"/>
              <a:t>011HB</a:t>
            </a:r>
            <a:endParaRPr lang="en-IN" sz="1800" dirty="0"/>
          </a:p>
          <a:p>
            <a:pPr marL="332185" indent="-332185">
              <a:spcBef>
                <a:spcPct val="20000"/>
              </a:spcBef>
              <a:buClr>
                <a:schemeClr val="accent1">
                  <a:lumMod val="75000"/>
                </a:schemeClr>
              </a:buClr>
              <a:buSzPct val="75000"/>
              <a:defRPr/>
            </a:pPr>
            <a:endParaRPr lang="en-IN" sz="1800" dirty="0"/>
          </a:p>
        </p:txBody>
      </p:sp>
      <p:sp>
        <p:nvSpPr>
          <p:cNvPr id="95236"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B4604D5-51D4-42A4-AD03-9A6C406E719C}"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523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0F2A805-8B46-41B9-8B23-7CD5F7C5BF74}" type="slidenum">
              <a:rPr lang="en-US" altLang="en-US" sz="1300">
                <a:solidFill>
                  <a:schemeClr val="tx1"/>
                </a:solidFill>
                <a:latin typeface="Times New Roman" panose="02020603050405020304" pitchFamily="18" charset="0"/>
              </a:rPr>
              <a:pPr/>
              <a:t>47</a:t>
            </a:fld>
            <a:endParaRPr lang="en-US" altLang="en-US" sz="13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noChangeArrowheads="1"/>
          </p:cNvSpPr>
          <p:nvPr>
            <p:ph type="title"/>
          </p:nvPr>
        </p:nvSpPr>
        <p:spPr/>
        <p:txBody>
          <a:bodyPr/>
          <a:lstStyle/>
          <a:p>
            <a:r>
              <a:rPr lang="en-IN" altLang="en-US" dirty="0" smtClean="0"/>
              <a:t>Computing 2,s Complement</a:t>
            </a:r>
          </a:p>
        </p:txBody>
      </p:sp>
      <p:sp>
        <p:nvSpPr>
          <p:cNvPr id="96259" name="Date Placeholder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FF62C9D-B370-410A-B92C-9FE2513F2813}"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6260" name="Footer Placeholder 4"/>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96261" name="Slide Number Placeholder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4581BC3-08EC-4002-AD97-FEFF9F6BBC5A}" type="slidenum">
              <a:rPr lang="en-US" altLang="en-US" sz="1400">
                <a:solidFill>
                  <a:schemeClr val="tx1"/>
                </a:solidFill>
                <a:latin typeface="Times New Roman" panose="02020603050405020304" pitchFamily="18" charset="0"/>
              </a:rPr>
              <a:pPr/>
              <a:t>48</a:t>
            </a:fld>
            <a:endParaRPr lang="en-US" altLang="en-US" sz="1400">
              <a:solidFill>
                <a:schemeClr val="tx1"/>
              </a:solidFill>
              <a:latin typeface="Times New Roman" panose="02020603050405020304" pitchFamily="18" charset="0"/>
            </a:endParaRPr>
          </a:p>
        </p:txBody>
      </p:sp>
      <p:sp>
        <p:nvSpPr>
          <p:cNvPr id="96262" name="AutoShape 2"/>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IN" altLang="en-US"/>
          </a:p>
        </p:txBody>
      </p:sp>
      <p:sp>
        <p:nvSpPr>
          <p:cNvPr id="96263" name="AutoShape 4"/>
          <p:cNvSpPr>
            <a:spLocks noChangeAspect="1" noChangeArrowheads="1"/>
          </p:cNvSpPr>
          <p:nvPr/>
        </p:nvSpPr>
        <p:spPr bwMode="auto">
          <a:xfrm>
            <a:off x="45720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IN" altLang="en-US"/>
          </a:p>
        </p:txBody>
      </p:sp>
      <p:pic>
        <p:nvPicPr>
          <p:cNvPr id="9626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909763"/>
            <a:ext cx="73247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52400" y="4087813"/>
            <a:ext cx="4724400" cy="2585323"/>
          </a:xfrm>
          <a:prstGeom prst="rect">
            <a:avLst/>
          </a:prstGeom>
          <a:noFill/>
        </p:spPr>
        <p:txBody>
          <a:bodyPr wrap="square" rtlCol="0">
            <a:spAutoFit/>
          </a:bodyPr>
          <a:lstStyle/>
          <a:p>
            <a:r>
              <a:rPr lang="en-IN" sz="1800" b="1" dirty="0" smtClean="0">
                <a:solidFill>
                  <a:srgbClr val="FF0000"/>
                </a:solidFill>
              </a:rPr>
              <a:t>Hint:</a:t>
            </a:r>
          </a:p>
          <a:p>
            <a:endParaRPr lang="en-IN" sz="1800" b="1" dirty="0" smtClean="0">
              <a:solidFill>
                <a:srgbClr val="FF0000"/>
              </a:solidFill>
            </a:endParaRPr>
          </a:p>
          <a:p>
            <a:r>
              <a:rPr lang="en-IN" sz="1800" dirty="0" smtClean="0"/>
              <a:t>MSB                  LSB</a:t>
            </a:r>
          </a:p>
          <a:p>
            <a:r>
              <a:rPr lang="en-IN" sz="1800" dirty="0" smtClean="0"/>
              <a:t>1  1   1  0  1  1  0 0</a:t>
            </a:r>
          </a:p>
          <a:p>
            <a:r>
              <a:rPr lang="en-IN" sz="1800" dirty="0" smtClean="0"/>
              <a:t>0  0  0  1  0  0 1  1  </a:t>
            </a:r>
            <a:r>
              <a:rPr lang="en-IN" sz="1800" dirty="0" smtClean="0">
                <a:solidFill>
                  <a:srgbClr val="C00000"/>
                </a:solidFill>
              </a:rPr>
              <a:t>  </a:t>
            </a:r>
            <a:r>
              <a:rPr lang="en-IN" sz="1800" dirty="0">
                <a:solidFill>
                  <a:srgbClr val="C00000"/>
                </a:solidFill>
              </a:rPr>
              <a:t>1’s Complement</a:t>
            </a:r>
          </a:p>
          <a:p>
            <a:r>
              <a:rPr lang="en-IN" sz="1800" dirty="0"/>
              <a:t>	</a:t>
            </a:r>
            <a:r>
              <a:rPr lang="en-IN" sz="1800" dirty="0" smtClean="0"/>
              <a:t>	1  </a:t>
            </a:r>
            <a:r>
              <a:rPr lang="en-IN" sz="1800" dirty="0" smtClean="0">
                <a:solidFill>
                  <a:srgbClr val="C00000"/>
                </a:solidFill>
              </a:rPr>
              <a:t>2’s</a:t>
            </a:r>
          </a:p>
          <a:p>
            <a:endParaRPr lang="en-IN" sz="1800" dirty="0" smtClean="0"/>
          </a:p>
          <a:p>
            <a:r>
              <a:rPr lang="en-IN" sz="1800" dirty="0" smtClean="0"/>
              <a:t>0  0  0  1  0  1  0  0  </a:t>
            </a:r>
            <a:r>
              <a:rPr lang="en-IN" sz="1800" dirty="0" smtClean="0">
                <a:solidFill>
                  <a:srgbClr val="C00000"/>
                </a:solidFill>
              </a:rPr>
              <a:t>2’s</a:t>
            </a:r>
            <a:endParaRPr lang="en-IN" sz="1800" dirty="0">
              <a:solidFill>
                <a:srgbClr val="C00000"/>
              </a:solidFill>
            </a:endParaRPr>
          </a:p>
          <a:p>
            <a:endParaRPr lang="en-IN" sz="1800" dirty="0" smtClean="0"/>
          </a:p>
        </p:txBody>
      </p:sp>
      <p:cxnSp>
        <p:nvCxnSpPr>
          <p:cNvPr id="9" name="Straight Connector 8"/>
          <p:cNvCxnSpPr/>
          <p:nvPr/>
        </p:nvCxnSpPr>
        <p:spPr bwMode="auto">
          <a:xfrm>
            <a:off x="152400" y="5877272"/>
            <a:ext cx="2403376" cy="0"/>
          </a:xfrm>
          <a:prstGeom prst="line">
            <a:avLst/>
          </a:pr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60648"/>
            <a:ext cx="9144000" cy="1959188"/>
          </a:xfrm>
        </p:spPr>
        <p:txBody>
          <a:bodyPr/>
          <a:lstStyle/>
          <a:p>
            <a:r>
              <a:rPr lang="en-US" sz="4100" dirty="0">
                <a:solidFill>
                  <a:schemeClr val="accent6">
                    <a:lumMod val="75000"/>
                  </a:schemeClr>
                </a:solidFill>
                <a:latin typeface="Book Antiqua" panose="02040602050305030304" pitchFamily="18" charset="0"/>
              </a:rPr>
              <a:t>Computing </a:t>
            </a:r>
            <a:r>
              <a:rPr lang="en-US" sz="4100" dirty="0" smtClean="0">
                <a:solidFill>
                  <a:schemeClr val="accent6">
                    <a:lumMod val="75000"/>
                  </a:schemeClr>
                </a:solidFill>
                <a:latin typeface="Book Antiqua" panose="02040602050305030304" pitchFamily="18" charset="0"/>
              </a:rPr>
              <a:t>Functions with TM</a:t>
            </a:r>
            <a:endParaRPr lang="en-IN" sz="4100" dirty="0">
              <a:solidFill>
                <a:schemeClr val="accent6">
                  <a:lumMod val="75000"/>
                </a:schemeClr>
              </a:solidFill>
              <a:latin typeface="Book Antiqua" panose="0204060205030503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219836"/>
            <a:ext cx="2160240" cy="1751533"/>
          </a:xfrm>
          <a:prstGeom prst="rect">
            <a:avLst/>
          </a:prstGeom>
        </p:spPr>
      </p:pic>
      <p:sp>
        <p:nvSpPr>
          <p:cNvPr id="7" name="TextBox 6"/>
          <p:cNvSpPr txBox="1"/>
          <p:nvPr/>
        </p:nvSpPr>
        <p:spPr>
          <a:xfrm>
            <a:off x="2699792" y="5085184"/>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726617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BF11D4C-BFE7-48DE-9D14-11E584F84F1E}" type="slidenum">
              <a:rPr lang="ar-SA" altLang="en-US" sz="1400">
                <a:solidFill>
                  <a:schemeClr val="tx1"/>
                </a:solidFill>
                <a:latin typeface="Times New Roman" panose="02020603050405020304" pitchFamily="18" charset="0"/>
              </a:rPr>
              <a:pPr/>
              <a:t>5</a:t>
            </a:fld>
            <a:endParaRPr lang="en-US" altLang="en-US" sz="1400">
              <a:solidFill>
                <a:schemeClr val="tx1"/>
              </a:solidFill>
              <a:latin typeface="Times New Roman" panose="02020603050405020304" pitchFamily="18" charset="0"/>
            </a:endParaRPr>
          </a:p>
        </p:txBody>
      </p:sp>
      <p:sp>
        <p:nvSpPr>
          <p:cNvPr id="2052" name="Rectangle 2"/>
          <p:cNvSpPr>
            <a:spLocks noGrp="1" noChangeArrowheads="1"/>
          </p:cNvSpPr>
          <p:nvPr>
            <p:ph type="title" idx="4294967295"/>
          </p:nvPr>
        </p:nvSpPr>
        <p:spPr>
          <a:xfrm>
            <a:off x="1189038" y="1189038"/>
            <a:ext cx="7497762" cy="857250"/>
          </a:xfrm>
        </p:spPr>
        <p:txBody>
          <a:bodyPr/>
          <a:lstStyle/>
          <a:p>
            <a:r>
              <a:rPr lang="en-US" altLang="he-IL" smtClean="0"/>
              <a:t>Computations: </a:t>
            </a:r>
            <a:r>
              <a:rPr lang="en-US" altLang="he-IL" sz="2700" smtClean="0"/>
              <a:t>The Start Configuration</a:t>
            </a:r>
            <a:endParaRPr lang="en-US" altLang="he-IL" smtClean="0"/>
          </a:p>
        </p:txBody>
      </p:sp>
      <p:pic>
        <p:nvPicPr>
          <p:cNvPr id="2053" name="Picture 4" descr="tape"/>
          <p:cNvPicPr>
            <a:picLocks noChangeAspect="1" noChangeArrowheads="1"/>
          </p:cNvPicPr>
          <p:nvPr/>
        </p:nvPicPr>
        <p:blipFill>
          <a:blip r:embed="rId3">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0" y="3943350"/>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AutoShape 5"/>
          <p:cNvSpPr>
            <a:spLocks noChangeArrowheads="1"/>
          </p:cNvSpPr>
          <p:nvPr/>
        </p:nvSpPr>
        <p:spPr bwMode="auto">
          <a:xfrm>
            <a:off x="228600" y="3370263"/>
            <a:ext cx="685800" cy="688975"/>
          </a:xfrm>
          <a:prstGeom prst="downArrowCallout">
            <a:avLst>
              <a:gd name="adj1" fmla="val 50000"/>
              <a:gd name="adj2" fmla="val 41028"/>
              <a:gd name="adj3" fmla="val 28051"/>
              <a:gd name="adj4" fmla="val 66667"/>
            </a:avLst>
          </a:prstGeom>
          <a:solidFill>
            <a:schemeClr val="accent2"/>
          </a:solidFill>
          <a:ln w="9525">
            <a:solidFill>
              <a:schemeClr val="bg1"/>
            </a:solidFill>
            <a:miter lim="800000"/>
            <a:headEnd/>
            <a:tailEnd/>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sz="2400"/>
          </a:p>
        </p:txBody>
      </p:sp>
      <p:sp>
        <p:nvSpPr>
          <p:cNvPr id="2055" name="Line 6"/>
          <p:cNvSpPr>
            <a:spLocks noChangeShapeType="1"/>
          </p:cNvSpPr>
          <p:nvPr/>
        </p:nvSpPr>
        <p:spPr bwMode="auto">
          <a:xfrm>
            <a:off x="5486400" y="44577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2056" name="Line 7"/>
          <p:cNvSpPr>
            <a:spLocks noChangeShapeType="1"/>
          </p:cNvSpPr>
          <p:nvPr/>
        </p:nvSpPr>
        <p:spPr bwMode="auto">
          <a:xfrm>
            <a:off x="7467600" y="44577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2057" name="Line 8"/>
          <p:cNvSpPr>
            <a:spLocks noChangeShapeType="1"/>
          </p:cNvSpPr>
          <p:nvPr/>
        </p:nvSpPr>
        <p:spPr bwMode="auto">
          <a:xfrm>
            <a:off x="6477000" y="44577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2058" name="Text Box 9"/>
          <p:cNvSpPr txBox="1">
            <a:spLocks noChangeArrowheads="1"/>
          </p:cNvSpPr>
          <p:nvPr/>
        </p:nvSpPr>
        <p:spPr bwMode="auto">
          <a:xfrm>
            <a:off x="393700" y="3016250"/>
            <a:ext cx="400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800">
                <a:solidFill>
                  <a:srgbClr val="FF0000"/>
                </a:solidFill>
              </a:rPr>
              <a:t>q</a:t>
            </a:r>
            <a:r>
              <a:rPr lang="en-US" altLang="en-US" sz="1800" baseline="-25000">
                <a:solidFill>
                  <a:srgbClr val="FF0000"/>
                </a:solidFill>
              </a:rPr>
              <a:t>0</a:t>
            </a:r>
            <a:endParaRPr lang="en-US" altLang="he-IL" sz="1800">
              <a:solidFill>
                <a:srgbClr val="FF0000"/>
              </a:solidFill>
            </a:endParaRPr>
          </a:p>
        </p:txBody>
      </p:sp>
      <p:sp>
        <p:nvSpPr>
          <p:cNvPr id="141322" name="AutoShape 10"/>
          <p:cNvSpPr>
            <a:spLocks/>
          </p:cNvSpPr>
          <p:nvPr/>
        </p:nvSpPr>
        <p:spPr bwMode="auto">
          <a:xfrm>
            <a:off x="1828800" y="3213100"/>
            <a:ext cx="3463925" cy="369888"/>
          </a:xfrm>
          <a:prstGeom prst="borderCallout2">
            <a:avLst>
              <a:gd name="adj1" fmla="val 13741"/>
              <a:gd name="adj2" fmla="val -2630"/>
              <a:gd name="adj3" fmla="val 13741"/>
              <a:gd name="adj4" fmla="val -15954"/>
              <a:gd name="adj5" fmla="val 83208"/>
              <a:gd name="adj6" fmla="val -29824"/>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1800"/>
              <a:t>head: on the leftmost square</a:t>
            </a:r>
          </a:p>
        </p:txBody>
      </p:sp>
      <p:sp>
        <p:nvSpPr>
          <p:cNvPr id="141324" name="Text Box 12"/>
          <p:cNvSpPr txBox="1">
            <a:spLocks noChangeArrowheads="1"/>
          </p:cNvSpPr>
          <p:nvPr/>
        </p:nvSpPr>
        <p:spPr bwMode="auto">
          <a:xfrm>
            <a:off x="1844675" y="4884738"/>
            <a:ext cx="358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1800"/>
              <a:t>the input: starting from left</a:t>
            </a:r>
          </a:p>
        </p:txBody>
      </p:sp>
      <p:sp>
        <p:nvSpPr>
          <p:cNvPr id="141325" name="AutoShape 13"/>
          <p:cNvSpPr>
            <a:spLocks/>
          </p:cNvSpPr>
          <p:nvPr/>
        </p:nvSpPr>
        <p:spPr bwMode="auto">
          <a:xfrm>
            <a:off x="1501775" y="2584450"/>
            <a:ext cx="1828800" cy="369888"/>
          </a:xfrm>
          <a:prstGeom prst="borderCallout2">
            <a:avLst>
              <a:gd name="adj1" fmla="val 24491"/>
              <a:gd name="adj2" fmla="val -4167"/>
              <a:gd name="adj3" fmla="val 24491"/>
              <a:gd name="adj4" fmla="val -25259"/>
              <a:gd name="adj5" fmla="val 139796"/>
              <a:gd name="adj6" fmla="val -47222"/>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1800"/>
              <a:t>start state</a:t>
            </a:r>
          </a:p>
        </p:txBody>
      </p:sp>
      <p:sp>
        <p:nvSpPr>
          <p:cNvPr id="15" name="Left Brace 14"/>
          <p:cNvSpPr/>
          <p:nvPr/>
        </p:nvSpPr>
        <p:spPr>
          <a:xfrm rot="16200000">
            <a:off x="2365375" y="2474913"/>
            <a:ext cx="338137" cy="4668838"/>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defRPr/>
            </a:pPr>
            <a:endParaRPr lang="en-IN" sz="2400"/>
          </a:p>
        </p:txBody>
      </p:sp>
      <p:graphicFrame>
        <p:nvGraphicFramePr>
          <p:cNvPr id="49154" name="Object 2"/>
          <p:cNvGraphicFramePr>
            <a:graphicFrameLocks noChangeAspect="1"/>
          </p:cNvGraphicFramePr>
          <p:nvPr/>
        </p:nvGraphicFramePr>
        <p:xfrm>
          <a:off x="0" y="4000500"/>
          <a:ext cx="420688" cy="628650"/>
        </p:xfrm>
        <a:graphic>
          <a:graphicData uri="http://schemas.openxmlformats.org/presentationml/2006/ole">
            <mc:AlternateContent xmlns:mc="http://schemas.openxmlformats.org/markup-compatibility/2006">
              <mc:Choice xmlns:v="urn:schemas-microsoft-com:vml" Requires="v">
                <p:oleObj spid="_x0000_s2262" name="Clip" r:id="rId4" imgW="18192750" imgH="27203400" progId="">
                  <p:embed/>
                </p:oleObj>
              </mc:Choice>
              <mc:Fallback>
                <p:oleObj name="Clip" r:id="rId4" imgW="18192750" imgH="272034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00500"/>
                        <a:ext cx="4206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AutoShape 19"/>
          <p:cNvSpPr>
            <a:spLocks/>
          </p:cNvSpPr>
          <p:nvPr/>
        </p:nvSpPr>
        <p:spPr bwMode="auto">
          <a:xfrm>
            <a:off x="215900" y="5227638"/>
            <a:ext cx="3089275" cy="923925"/>
          </a:xfrm>
          <a:prstGeom prst="borderCallout2">
            <a:avLst>
              <a:gd name="adj1" fmla="val 9551"/>
              <a:gd name="adj2" fmla="val -1389"/>
              <a:gd name="adj3" fmla="val 9551"/>
              <a:gd name="adj4" fmla="val -6134"/>
              <a:gd name="adj5" fmla="val -104144"/>
              <a:gd name="adj6" fmla="val 931"/>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he-IL" sz="1800"/>
              <a:t>Note: the head cannot move to the left of this square!</a:t>
            </a:r>
          </a:p>
        </p:txBody>
      </p:sp>
      <p:sp>
        <p:nvSpPr>
          <p:cNvPr id="206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1EB329E-6C48-4B71-862C-CBCEB76EF5F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206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1413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41322"/>
                                        </p:tgtEl>
                                        <p:attrNameLst>
                                          <p:attrName>style.visibility</p:attrName>
                                        </p:attrNameLst>
                                      </p:cBhvr>
                                      <p:to>
                                        <p:strVal val="visible"/>
                                      </p:to>
                                    </p:set>
                                    <p:anim calcmode="lin" valueType="num">
                                      <p:cBhvr additive="base">
                                        <p:cTn id="14" dur="500" fill="hold"/>
                                        <p:tgtEl>
                                          <p:spTgt spid="141322"/>
                                        </p:tgtEl>
                                        <p:attrNameLst>
                                          <p:attrName>ppt_x</p:attrName>
                                        </p:attrNameLst>
                                      </p:cBhvr>
                                      <p:tavLst>
                                        <p:tav tm="0">
                                          <p:val>
                                            <p:strVal val="0-#ppt_w/2"/>
                                          </p:val>
                                        </p:tav>
                                        <p:tav tm="100000">
                                          <p:val>
                                            <p:strVal val="#ppt_x"/>
                                          </p:val>
                                        </p:tav>
                                      </p:tavLst>
                                    </p:anim>
                                    <p:anim calcmode="lin" valueType="num">
                                      <p:cBhvr additive="base">
                                        <p:cTn id="15" dur="500" fill="hold"/>
                                        <p:tgtEl>
                                          <p:spTgt spid="141322"/>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41325"/>
                                        </p:tgtEl>
                                        <p:attrNameLst>
                                          <p:attrName>style.visibility</p:attrName>
                                        </p:attrNameLst>
                                      </p:cBhvr>
                                      <p:to>
                                        <p:strVal val="visible"/>
                                      </p:to>
                                    </p:set>
                                    <p:anim calcmode="lin" valueType="num">
                                      <p:cBhvr additive="base">
                                        <p:cTn id="20" dur="500" fill="hold"/>
                                        <p:tgtEl>
                                          <p:spTgt spid="141325"/>
                                        </p:tgtEl>
                                        <p:attrNameLst>
                                          <p:attrName>ppt_x</p:attrName>
                                        </p:attrNameLst>
                                      </p:cBhvr>
                                      <p:tavLst>
                                        <p:tav tm="0">
                                          <p:val>
                                            <p:strVal val="0-#ppt_w/2"/>
                                          </p:val>
                                        </p:tav>
                                        <p:tav tm="100000">
                                          <p:val>
                                            <p:strVal val="#ppt_x"/>
                                          </p:val>
                                        </p:tav>
                                      </p:tavLst>
                                    </p:anim>
                                    <p:anim calcmode="lin" valueType="num">
                                      <p:cBhvr additive="base">
                                        <p:cTn id="21" dur="500" fill="hold"/>
                                        <p:tgtEl>
                                          <p:spTgt spid="141325"/>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9154"/>
                                        </p:tgtEl>
                                        <p:attrNameLst>
                                          <p:attrName>style.visibility</p:attrName>
                                        </p:attrNameLst>
                                      </p:cBhvr>
                                      <p:to>
                                        <p:strVal val="visible"/>
                                      </p:to>
                                    </p:set>
                                  </p:childTnLst>
                                </p:cTn>
                              </p:par>
                              <p:par>
                                <p:cTn id="26" presetID="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2" grpId="0" animBg="1" autoUpdateAnimBg="0"/>
      <p:bldP spid="141324" grpId="0" autoUpdateAnimBg="0"/>
      <p:bldP spid="141325" grpId="0" animBg="1" autoUpdateAnimBg="0"/>
      <p:bldP spid="15" grpId="0" animBg="1"/>
      <p:bldP spid="17"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F3E0396-1D27-47D1-B8AB-BEFB75E54137}" type="slidenum">
              <a:rPr lang="en-US" altLang="en-US" sz="1400">
                <a:solidFill>
                  <a:schemeClr val="tx1"/>
                </a:solidFill>
                <a:latin typeface="Times New Roman" panose="02020603050405020304" pitchFamily="18" charset="0"/>
              </a:rPr>
              <a:pPr/>
              <a:t>50</a:t>
            </a:fld>
            <a:endParaRPr lang="en-US" altLang="en-US" sz="1400">
              <a:solidFill>
                <a:schemeClr val="tx1"/>
              </a:solidFill>
              <a:latin typeface="Times New Roman" panose="02020603050405020304" pitchFamily="18" charset="0"/>
            </a:endParaRPr>
          </a:p>
        </p:txBody>
      </p:sp>
      <p:sp>
        <p:nvSpPr>
          <p:cNvPr id="32772" name="Text Box 2"/>
          <p:cNvSpPr txBox="1">
            <a:spLocks noChangeArrowheads="1"/>
          </p:cNvSpPr>
          <p:nvPr/>
        </p:nvSpPr>
        <p:spPr bwMode="auto">
          <a:xfrm>
            <a:off x="365125" y="254000"/>
            <a:ext cx="750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 function may have many parameters:</a:t>
            </a:r>
          </a:p>
        </p:txBody>
      </p:sp>
      <p:graphicFrame>
        <p:nvGraphicFramePr>
          <p:cNvPr id="32770" name="Object 3"/>
          <p:cNvGraphicFramePr>
            <a:graphicFrameLocks noChangeAspect="1"/>
          </p:cNvGraphicFramePr>
          <p:nvPr/>
        </p:nvGraphicFramePr>
        <p:xfrm>
          <a:off x="3140075" y="2641600"/>
          <a:ext cx="2997200" cy="531813"/>
        </p:xfrm>
        <a:graphic>
          <a:graphicData uri="http://schemas.openxmlformats.org/presentationml/2006/ole">
            <mc:AlternateContent xmlns:mc="http://schemas.openxmlformats.org/markup-compatibility/2006">
              <mc:Choice xmlns:v="urn:schemas-microsoft-com:vml" Requires="v">
                <p:oleObj spid="_x0000_s32973" name="Equation" r:id="rId3" imgW="2997200" imgH="533400" progId="Equation.3">
                  <p:embed/>
                </p:oleObj>
              </mc:Choice>
              <mc:Fallback>
                <p:oleObj name="Equation" r:id="rId3" imgW="2997200" imgH="533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075" y="2641600"/>
                        <a:ext cx="2997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4"/>
          <p:cNvSpPr txBox="1">
            <a:spLocks noChangeArrowheads="1"/>
          </p:cNvSpPr>
          <p:nvPr/>
        </p:nvSpPr>
        <p:spPr bwMode="auto">
          <a:xfrm>
            <a:off x="517525" y="154940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Example:</a:t>
            </a:r>
          </a:p>
        </p:txBody>
      </p:sp>
      <p:sp>
        <p:nvSpPr>
          <p:cNvPr id="32774" name="Text Box 5"/>
          <p:cNvSpPr txBox="1">
            <a:spLocks noChangeArrowheads="1"/>
          </p:cNvSpPr>
          <p:nvPr/>
        </p:nvSpPr>
        <p:spPr bwMode="auto">
          <a:xfrm>
            <a:off x="2895600" y="1676400"/>
            <a:ext cx="3500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Addition function</a:t>
            </a:r>
          </a:p>
        </p:txBody>
      </p:sp>
      <p:sp>
        <p:nvSpPr>
          <p:cNvPr id="32775"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0D3A3BC-BE92-46E0-8E10-C04613B612A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2776"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EA104E9-D95A-4A15-B0B5-CE319E75CC46}" type="slidenum">
              <a:rPr lang="en-US" altLang="en-US" sz="1400">
                <a:solidFill>
                  <a:schemeClr val="tx1"/>
                </a:solidFill>
                <a:latin typeface="Times New Roman" panose="02020603050405020304" pitchFamily="18" charset="0"/>
              </a:rPr>
              <a:pPr/>
              <a:t>51</a:t>
            </a:fld>
            <a:endParaRPr lang="en-US" altLang="en-US" sz="1400">
              <a:solidFill>
                <a:schemeClr val="tx1"/>
              </a:solidFill>
              <a:latin typeface="Times New Roman" panose="02020603050405020304" pitchFamily="18" charset="0"/>
            </a:endParaRPr>
          </a:p>
        </p:txBody>
      </p:sp>
      <p:sp>
        <p:nvSpPr>
          <p:cNvPr id="97283" name="Text Box 2"/>
          <p:cNvSpPr txBox="1">
            <a:spLocks noChangeArrowheads="1"/>
          </p:cNvSpPr>
          <p:nvPr/>
        </p:nvSpPr>
        <p:spPr bwMode="auto">
          <a:xfrm>
            <a:off x="593725" y="330200"/>
            <a:ext cx="314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Integer Domain</a:t>
            </a:r>
          </a:p>
        </p:txBody>
      </p:sp>
      <p:sp>
        <p:nvSpPr>
          <p:cNvPr id="97284" name="Text Box 3"/>
          <p:cNvSpPr txBox="1">
            <a:spLocks noChangeArrowheads="1"/>
          </p:cNvSpPr>
          <p:nvPr/>
        </p:nvSpPr>
        <p:spPr bwMode="auto">
          <a:xfrm>
            <a:off x="1676400" y="3810000"/>
            <a:ext cx="1433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Unary:</a:t>
            </a:r>
          </a:p>
        </p:txBody>
      </p:sp>
      <p:sp>
        <p:nvSpPr>
          <p:cNvPr id="97285" name="Text Box 4"/>
          <p:cNvSpPr txBox="1">
            <a:spLocks noChangeArrowheads="1"/>
          </p:cNvSpPr>
          <p:nvPr/>
        </p:nvSpPr>
        <p:spPr bwMode="auto">
          <a:xfrm>
            <a:off x="1676400" y="2590800"/>
            <a:ext cx="1503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Binary:</a:t>
            </a:r>
          </a:p>
        </p:txBody>
      </p:sp>
      <p:sp>
        <p:nvSpPr>
          <p:cNvPr id="97286" name="Text Box 5"/>
          <p:cNvSpPr txBox="1">
            <a:spLocks noChangeArrowheads="1"/>
          </p:cNvSpPr>
          <p:nvPr/>
        </p:nvSpPr>
        <p:spPr bwMode="auto">
          <a:xfrm>
            <a:off x="1676400" y="1371600"/>
            <a:ext cx="1781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Decimal:</a:t>
            </a:r>
          </a:p>
        </p:txBody>
      </p:sp>
      <p:sp>
        <p:nvSpPr>
          <p:cNvPr id="97287" name="Text Box 6"/>
          <p:cNvSpPr txBox="1">
            <a:spLocks noChangeArrowheads="1"/>
          </p:cNvSpPr>
          <p:nvPr/>
        </p:nvSpPr>
        <p:spPr bwMode="auto">
          <a:xfrm>
            <a:off x="3886200" y="3810000"/>
            <a:ext cx="1096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11111</a:t>
            </a:r>
          </a:p>
        </p:txBody>
      </p:sp>
      <p:sp>
        <p:nvSpPr>
          <p:cNvPr id="97288" name="Text Box 7"/>
          <p:cNvSpPr txBox="1">
            <a:spLocks noChangeArrowheads="1"/>
          </p:cNvSpPr>
          <p:nvPr/>
        </p:nvSpPr>
        <p:spPr bwMode="auto">
          <a:xfrm>
            <a:off x="3886200" y="2590800"/>
            <a:ext cx="796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101</a:t>
            </a:r>
          </a:p>
        </p:txBody>
      </p:sp>
      <p:sp>
        <p:nvSpPr>
          <p:cNvPr id="97289" name="Text Box 8"/>
          <p:cNvSpPr txBox="1">
            <a:spLocks noChangeArrowheads="1"/>
          </p:cNvSpPr>
          <p:nvPr/>
        </p:nvSpPr>
        <p:spPr bwMode="auto">
          <a:xfrm>
            <a:off x="3962400" y="1371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5</a:t>
            </a:r>
          </a:p>
        </p:txBody>
      </p:sp>
      <p:grpSp>
        <p:nvGrpSpPr>
          <p:cNvPr id="2" name="Group 9"/>
          <p:cNvGrpSpPr>
            <a:grpSpLocks/>
          </p:cNvGrpSpPr>
          <p:nvPr/>
        </p:nvGrpSpPr>
        <p:grpSpPr bwMode="auto">
          <a:xfrm>
            <a:off x="152400" y="3581400"/>
            <a:ext cx="8212138" cy="2941638"/>
            <a:chOff x="96" y="2256"/>
            <a:chExt cx="5173" cy="1853"/>
          </a:xfrm>
        </p:grpSpPr>
        <p:sp>
          <p:nvSpPr>
            <p:cNvPr id="97293" name="Text Box 10"/>
            <p:cNvSpPr txBox="1">
              <a:spLocks noChangeArrowheads="1"/>
            </p:cNvSpPr>
            <p:nvPr/>
          </p:nvSpPr>
          <p:spPr bwMode="auto">
            <a:xfrm>
              <a:off x="96" y="3168"/>
              <a:ext cx="40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We prefer </a:t>
              </a:r>
              <a:r>
                <a:rPr lang="en-US" altLang="en-US" b="1">
                  <a:solidFill>
                    <a:srgbClr val="FF0000"/>
                  </a:solidFill>
                </a:rPr>
                <a:t>unary</a:t>
              </a:r>
              <a:r>
                <a:rPr lang="en-US" altLang="en-US"/>
                <a:t> representation:</a:t>
              </a:r>
            </a:p>
          </p:txBody>
        </p:sp>
        <p:sp>
          <p:nvSpPr>
            <p:cNvPr id="97294" name="Text Box 11"/>
            <p:cNvSpPr txBox="1">
              <a:spLocks noChangeArrowheads="1"/>
            </p:cNvSpPr>
            <p:nvPr/>
          </p:nvSpPr>
          <p:spPr bwMode="auto">
            <a:xfrm>
              <a:off x="144" y="3744"/>
              <a:ext cx="51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easier to manipulate with Turing machines</a:t>
              </a:r>
            </a:p>
          </p:txBody>
        </p:sp>
        <p:sp>
          <p:nvSpPr>
            <p:cNvPr id="97295" name="Oval 12"/>
            <p:cNvSpPr>
              <a:spLocks noChangeArrowheads="1"/>
            </p:cNvSpPr>
            <p:nvPr/>
          </p:nvSpPr>
          <p:spPr bwMode="auto">
            <a:xfrm>
              <a:off x="864" y="2256"/>
              <a:ext cx="2496" cy="624"/>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pSp>
      <p:sp>
        <p:nvSpPr>
          <p:cNvPr id="97291"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08E1BA3-6436-404A-894F-D0407047DF7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7292"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963EECB-54AD-4BDD-8159-18E29C3FEC85}" type="slidenum">
              <a:rPr lang="en-US" altLang="en-US" sz="1400">
                <a:solidFill>
                  <a:schemeClr val="tx1"/>
                </a:solidFill>
                <a:latin typeface="Times New Roman" panose="02020603050405020304" pitchFamily="18" charset="0"/>
              </a:rPr>
              <a:pPr/>
              <a:t>52</a:t>
            </a:fld>
            <a:endParaRPr lang="en-US" altLang="en-US" sz="1400">
              <a:solidFill>
                <a:schemeClr val="tx1"/>
              </a:solidFill>
              <a:latin typeface="Times New Roman" panose="02020603050405020304" pitchFamily="18" charset="0"/>
            </a:endParaRPr>
          </a:p>
        </p:txBody>
      </p:sp>
      <p:sp>
        <p:nvSpPr>
          <p:cNvPr id="34842" name="Line 2"/>
          <p:cNvSpPr>
            <a:spLocks noChangeShapeType="1"/>
          </p:cNvSpPr>
          <p:nvPr/>
        </p:nvSpPr>
        <p:spPr bwMode="auto">
          <a:xfrm>
            <a:off x="1981200" y="1295400"/>
            <a:ext cx="6705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3" name="Line 3"/>
          <p:cNvSpPr>
            <a:spLocks noChangeShapeType="1"/>
          </p:cNvSpPr>
          <p:nvPr/>
        </p:nvSpPr>
        <p:spPr bwMode="auto">
          <a:xfrm>
            <a:off x="1981200" y="1981200"/>
            <a:ext cx="6705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4" name="Line 4"/>
          <p:cNvSpPr>
            <a:spLocks noChangeShapeType="1"/>
          </p:cNvSpPr>
          <p:nvPr/>
        </p:nvSpPr>
        <p:spPr bwMode="auto">
          <a:xfrm>
            <a:off x="23622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5" name="Line 5"/>
          <p:cNvSpPr>
            <a:spLocks noChangeShapeType="1"/>
          </p:cNvSpPr>
          <p:nvPr/>
        </p:nvSpPr>
        <p:spPr bwMode="auto">
          <a:xfrm>
            <a:off x="28956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6" name="Line 6"/>
          <p:cNvSpPr>
            <a:spLocks noChangeShapeType="1"/>
          </p:cNvSpPr>
          <p:nvPr/>
        </p:nvSpPr>
        <p:spPr bwMode="auto">
          <a:xfrm>
            <a:off x="34290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7" name="Line 7"/>
          <p:cNvSpPr>
            <a:spLocks noChangeShapeType="1"/>
          </p:cNvSpPr>
          <p:nvPr/>
        </p:nvSpPr>
        <p:spPr bwMode="auto">
          <a:xfrm>
            <a:off x="39624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8" name="Line 8"/>
          <p:cNvSpPr>
            <a:spLocks noChangeShapeType="1"/>
          </p:cNvSpPr>
          <p:nvPr/>
        </p:nvSpPr>
        <p:spPr bwMode="auto">
          <a:xfrm>
            <a:off x="62484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49" name="Line 9"/>
          <p:cNvSpPr>
            <a:spLocks noChangeShapeType="1"/>
          </p:cNvSpPr>
          <p:nvPr/>
        </p:nvSpPr>
        <p:spPr bwMode="auto">
          <a:xfrm>
            <a:off x="67818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50" name="Line 10"/>
          <p:cNvSpPr>
            <a:spLocks noChangeShapeType="1"/>
          </p:cNvSpPr>
          <p:nvPr/>
        </p:nvSpPr>
        <p:spPr bwMode="auto">
          <a:xfrm>
            <a:off x="82296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51" name="Line 11"/>
          <p:cNvSpPr>
            <a:spLocks noChangeShapeType="1"/>
          </p:cNvSpPr>
          <p:nvPr/>
        </p:nvSpPr>
        <p:spPr bwMode="auto">
          <a:xfrm flipV="1">
            <a:off x="3124200" y="19812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4819" name="Object 13"/>
          <p:cNvGraphicFramePr>
            <a:graphicFrameLocks noChangeAspect="1"/>
          </p:cNvGraphicFramePr>
          <p:nvPr/>
        </p:nvGraphicFramePr>
        <p:xfrm>
          <a:off x="5867400" y="1447800"/>
          <a:ext cx="252413" cy="381000"/>
        </p:xfrm>
        <a:graphic>
          <a:graphicData uri="http://schemas.openxmlformats.org/presentationml/2006/ole">
            <mc:AlternateContent xmlns:mc="http://schemas.openxmlformats.org/markup-compatibility/2006">
              <mc:Choice xmlns:v="urn:schemas-microsoft-com:vml" Requires="v">
                <p:oleObj spid="_x0000_s156611" name="Equation" r:id="rId3" imgW="253890" imgH="380835" progId="Equation.3">
                  <p:embed/>
                </p:oleObj>
              </mc:Choice>
              <mc:Fallback>
                <p:oleObj name="Equation" r:id="rId3" imgW="253890" imgH="380835"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4478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14"/>
          <p:cNvGraphicFramePr>
            <a:graphicFrameLocks noChangeAspect="1"/>
          </p:cNvGraphicFramePr>
          <p:nvPr/>
        </p:nvGraphicFramePr>
        <p:xfrm>
          <a:off x="2895600" y="2362200"/>
          <a:ext cx="442913" cy="531813"/>
        </p:xfrm>
        <a:graphic>
          <a:graphicData uri="http://schemas.openxmlformats.org/presentationml/2006/ole">
            <mc:AlternateContent xmlns:mc="http://schemas.openxmlformats.org/markup-compatibility/2006">
              <mc:Choice xmlns:v="urn:schemas-microsoft-com:vml" Requires="v">
                <p:oleObj spid="_x0000_s156612" name="Equation" r:id="rId5" imgW="444307" imgH="533169" progId="Equation.3">
                  <p:embed/>
                </p:oleObj>
              </mc:Choice>
              <mc:Fallback>
                <p:oleObj name="Equation" r:id="rId5" imgW="444307" imgH="533169"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362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5"/>
          <p:cNvGraphicFramePr>
            <a:graphicFrameLocks noChangeAspect="1"/>
          </p:cNvGraphicFramePr>
          <p:nvPr/>
        </p:nvGraphicFramePr>
        <p:xfrm>
          <a:off x="3657600" y="1447800"/>
          <a:ext cx="163513" cy="368300"/>
        </p:xfrm>
        <a:graphic>
          <a:graphicData uri="http://schemas.openxmlformats.org/presentationml/2006/ole">
            <mc:AlternateContent xmlns:mc="http://schemas.openxmlformats.org/markup-compatibility/2006">
              <mc:Choice xmlns:v="urn:schemas-microsoft-com:vml" Requires="v">
                <p:oleObj spid="_x0000_s156613" name="Equation" r:id="rId7" imgW="165028" imgH="368140" progId="Equation.3">
                  <p:embed/>
                </p:oleObj>
              </mc:Choice>
              <mc:Fallback>
                <p:oleObj name="Equation" r:id="rId7" imgW="165028" imgH="3681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16"/>
          <p:cNvGraphicFramePr>
            <a:graphicFrameLocks noChangeAspect="1"/>
          </p:cNvGraphicFramePr>
          <p:nvPr/>
        </p:nvGraphicFramePr>
        <p:xfrm>
          <a:off x="6400800" y="1447800"/>
          <a:ext cx="163513" cy="368300"/>
        </p:xfrm>
        <a:graphic>
          <a:graphicData uri="http://schemas.openxmlformats.org/presentationml/2006/ole">
            <mc:AlternateContent xmlns:mc="http://schemas.openxmlformats.org/markup-compatibility/2006">
              <mc:Choice xmlns:v="urn:schemas-microsoft-com:vml" Requires="v">
                <p:oleObj spid="_x0000_s156614" name="Equation" r:id="rId9" imgW="165028" imgH="368140" progId="Equation.3">
                  <p:embed/>
                </p:oleObj>
              </mc:Choice>
              <mc:Fallback>
                <p:oleObj name="Equation" r:id="rId9" imgW="165028" imgH="36814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18"/>
          <p:cNvGraphicFramePr>
            <a:graphicFrameLocks noChangeAspect="1"/>
          </p:cNvGraphicFramePr>
          <p:nvPr/>
        </p:nvGraphicFramePr>
        <p:xfrm>
          <a:off x="3092450" y="1458913"/>
          <a:ext cx="163513" cy="368300"/>
        </p:xfrm>
        <a:graphic>
          <a:graphicData uri="http://schemas.openxmlformats.org/presentationml/2006/ole">
            <mc:AlternateContent xmlns:mc="http://schemas.openxmlformats.org/markup-compatibility/2006">
              <mc:Choice xmlns:v="urn:schemas-microsoft-com:vml" Requires="v">
                <p:oleObj spid="_x0000_s156615" name="Equation" r:id="rId11" imgW="165028" imgH="368140" progId="Equation.3">
                  <p:embed/>
                </p:oleObj>
              </mc:Choice>
              <mc:Fallback>
                <p:oleObj name="Equation" r:id="rId11" imgW="165028" imgH="3681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2450" y="14589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19"/>
          <p:cNvGraphicFramePr>
            <a:graphicFrameLocks noChangeAspect="1"/>
          </p:cNvGraphicFramePr>
          <p:nvPr/>
        </p:nvGraphicFramePr>
        <p:xfrm>
          <a:off x="7848600" y="1447800"/>
          <a:ext cx="163513" cy="368300"/>
        </p:xfrm>
        <a:graphic>
          <a:graphicData uri="http://schemas.openxmlformats.org/presentationml/2006/ole">
            <mc:AlternateContent xmlns:mc="http://schemas.openxmlformats.org/markup-compatibility/2006">
              <mc:Choice xmlns:v="urn:schemas-microsoft-com:vml" Requires="v">
                <p:oleObj spid="_x0000_s156616" name="Equation" r:id="rId12" imgW="165028" imgH="368140" progId="Equation.3">
                  <p:embed/>
                </p:oleObj>
              </mc:Choice>
              <mc:Fallback>
                <p:oleObj name="Equation" r:id="rId12" imgW="165028" imgH="36814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20"/>
          <p:cNvGraphicFramePr>
            <a:graphicFrameLocks noChangeAspect="1"/>
          </p:cNvGraphicFramePr>
          <p:nvPr/>
        </p:nvGraphicFramePr>
        <p:xfrm>
          <a:off x="4178300" y="215900"/>
          <a:ext cx="290513" cy="304800"/>
        </p:xfrm>
        <a:graphic>
          <a:graphicData uri="http://schemas.openxmlformats.org/presentationml/2006/ole">
            <mc:AlternateContent xmlns:mc="http://schemas.openxmlformats.org/markup-compatibility/2006">
              <mc:Choice xmlns:v="urn:schemas-microsoft-com:vml" Requires="v">
                <p:oleObj spid="_x0000_s156617" name="Equation" r:id="rId13" imgW="291973" imgH="304668" progId="Equation.3">
                  <p:embed/>
                </p:oleObj>
              </mc:Choice>
              <mc:Fallback>
                <p:oleObj name="Equation" r:id="rId13" imgW="291973" imgH="304668"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8300" y="2159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1"/>
          <p:cNvGraphicFramePr>
            <a:graphicFrameLocks noChangeAspect="1"/>
          </p:cNvGraphicFramePr>
          <p:nvPr/>
        </p:nvGraphicFramePr>
        <p:xfrm>
          <a:off x="7073900" y="209550"/>
          <a:ext cx="315913" cy="406400"/>
        </p:xfrm>
        <a:graphic>
          <a:graphicData uri="http://schemas.openxmlformats.org/presentationml/2006/ole">
            <mc:AlternateContent xmlns:mc="http://schemas.openxmlformats.org/markup-compatibility/2006">
              <mc:Choice xmlns:v="urn:schemas-microsoft-com:vml" Requires="v">
                <p:oleObj spid="_x0000_s156618" name="Equation" r:id="rId15" imgW="317225" imgH="406048" progId="Equation.3">
                  <p:embed/>
                </p:oleObj>
              </mc:Choice>
              <mc:Fallback>
                <p:oleObj name="Equation" r:id="rId15" imgW="317225" imgH="406048"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73900" y="209550"/>
                        <a:ext cx="315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22"/>
          <p:cNvGraphicFramePr>
            <a:graphicFrameLocks noChangeAspect="1"/>
          </p:cNvGraphicFramePr>
          <p:nvPr/>
        </p:nvGraphicFramePr>
        <p:xfrm>
          <a:off x="5410200" y="1447800"/>
          <a:ext cx="163513" cy="368300"/>
        </p:xfrm>
        <a:graphic>
          <a:graphicData uri="http://schemas.openxmlformats.org/presentationml/2006/ole">
            <mc:AlternateContent xmlns:mc="http://schemas.openxmlformats.org/markup-compatibility/2006">
              <mc:Choice xmlns:v="urn:schemas-microsoft-com:vml" Requires="v">
                <p:oleObj spid="_x0000_s156619" name="Equation" r:id="rId17" imgW="165028" imgH="368140" progId="Equation.3">
                  <p:embed/>
                </p:oleObj>
              </mc:Choice>
              <mc:Fallback>
                <p:oleObj name="Equation" r:id="rId17" imgW="165028" imgH="36814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2" name="Line 23"/>
          <p:cNvSpPr>
            <a:spLocks noChangeShapeType="1"/>
          </p:cNvSpPr>
          <p:nvPr/>
        </p:nvSpPr>
        <p:spPr bwMode="auto">
          <a:xfrm>
            <a:off x="57150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53" name="Line 24"/>
          <p:cNvSpPr>
            <a:spLocks noChangeShapeType="1"/>
          </p:cNvSpPr>
          <p:nvPr/>
        </p:nvSpPr>
        <p:spPr bwMode="auto">
          <a:xfrm>
            <a:off x="51816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4829" name="Object 25"/>
          <p:cNvGraphicFramePr>
            <a:graphicFrameLocks noChangeAspect="1"/>
          </p:cNvGraphicFramePr>
          <p:nvPr/>
        </p:nvGraphicFramePr>
        <p:xfrm>
          <a:off x="4419600" y="1600200"/>
          <a:ext cx="419100" cy="112713"/>
        </p:xfrm>
        <a:graphic>
          <a:graphicData uri="http://schemas.openxmlformats.org/presentationml/2006/ole">
            <mc:AlternateContent xmlns:mc="http://schemas.openxmlformats.org/markup-compatibility/2006">
              <mc:Choice xmlns:v="urn:schemas-microsoft-com:vml" Requires="v">
                <p:oleObj spid="_x0000_s156620" name="Equation" r:id="rId18" imgW="418918" imgH="114250" progId="Equation.3">
                  <p:embed/>
                </p:oleObj>
              </mc:Choice>
              <mc:Fallback>
                <p:oleObj name="Equation" r:id="rId18" imgW="418918" imgH="114250"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96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4" name="Line 26"/>
          <p:cNvSpPr>
            <a:spLocks noChangeShapeType="1"/>
          </p:cNvSpPr>
          <p:nvPr/>
        </p:nvSpPr>
        <p:spPr bwMode="auto">
          <a:xfrm>
            <a:off x="7696200" y="1295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4830" name="Object 27"/>
          <p:cNvGraphicFramePr>
            <a:graphicFrameLocks noChangeAspect="1"/>
          </p:cNvGraphicFramePr>
          <p:nvPr/>
        </p:nvGraphicFramePr>
        <p:xfrm>
          <a:off x="7010400" y="1600200"/>
          <a:ext cx="419100" cy="112713"/>
        </p:xfrm>
        <a:graphic>
          <a:graphicData uri="http://schemas.openxmlformats.org/presentationml/2006/ole">
            <mc:AlternateContent xmlns:mc="http://schemas.openxmlformats.org/markup-compatibility/2006">
              <mc:Choice xmlns:v="urn:schemas-microsoft-com:vml" Requires="v">
                <p:oleObj spid="_x0000_s156621" name="Equation" r:id="rId20" imgW="418918" imgH="114250" progId="Equation.3">
                  <p:embed/>
                </p:oleObj>
              </mc:Choice>
              <mc:Fallback>
                <p:oleObj name="Equation" r:id="rId20" imgW="418918" imgH="11425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104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5" name="AutoShape 28"/>
          <p:cNvSpPr>
            <a:spLocks/>
          </p:cNvSpPr>
          <p:nvPr/>
        </p:nvSpPr>
        <p:spPr bwMode="auto">
          <a:xfrm rot="-5413608">
            <a:off x="4038600" y="-381000"/>
            <a:ext cx="533400" cy="2667000"/>
          </a:xfrm>
          <a:prstGeom prst="rightBrace">
            <a:avLst>
              <a:gd name="adj1" fmla="val 41667"/>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4856" name="AutoShape 29"/>
          <p:cNvSpPr>
            <a:spLocks/>
          </p:cNvSpPr>
          <p:nvPr/>
        </p:nvSpPr>
        <p:spPr bwMode="auto">
          <a:xfrm rot="-5413608">
            <a:off x="6972300" y="-38100"/>
            <a:ext cx="533400" cy="1981200"/>
          </a:xfrm>
          <a:prstGeom prst="rightBrace">
            <a:avLst>
              <a:gd name="adj1" fmla="val 30952"/>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4857" name="Line 30"/>
          <p:cNvSpPr>
            <a:spLocks noChangeShapeType="1"/>
          </p:cNvSpPr>
          <p:nvPr/>
        </p:nvSpPr>
        <p:spPr bwMode="auto">
          <a:xfrm>
            <a:off x="1828800" y="5029200"/>
            <a:ext cx="6705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58" name="Line 31"/>
          <p:cNvSpPr>
            <a:spLocks noChangeShapeType="1"/>
          </p:cNvSpPr>
          <p:nvPr/>
        </p:nvSpPr>
        <p:spPr bwMode="auto">
          <a:xfrm>
            <a:off x="1828800" y="5715000"/>
            <a:ext cx="6705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59" name="Line 32"/>
          <p:cNvSpPr>
            <a:spLocks noChangeShapeType="1"/>
          </p:cNvSpPr>
          <p:nvPr/>
        </p:nvSpPr>
        <p:spPr bwMode="auto">
          <a:xfrm>
            <a:off x="22098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0" name="Line 33"/>
          <p:cNvSpPr>
            <a:spLocks noChangeShapeType="1"/>
          </p:cNvSpPr>
          <p:nvPr/>
        </p:nvSpPr>
        <p:spPr bwMode="auto">
          <a:xfrm>
            <a:off x="27432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1" name="Line 34"/>
          <p:cNvSpPr>
            <a:spLocks noChangeShapeType="1"/>
          </p:cNvSpPr>
          <p:nvPr/>
        </p:nvSpPr>
        <p:spPr bwMode="auto">
          <a:xfrm>
            <a:off x="32766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2" name="Line 35"/>
          <p:cNvSpPr>
            <a:spLocks noChangeShapeType="1"/>
          </p:cNvSpPr>
          <p:nvPr/>
        </p:nvSpPr>
        <p:spPr bwMode="auto">
          <a:xfrm>
            <a:off x="38100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3" name="Line 36"/>
          <p:cNvSpPr>
            <a:spLocks noChangeShapeType="1"/>
          </p:cNvSpPr>
          <p:nvPr/>
        </p:nvSpPr>
        <p:spPr bwMode="auto">
          <a:xfrm>
            <a:off x="64770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4" name="Line 37"/>
          <p:cNvSpPr>
            <a:spLocks noChangeShapeType="1"/>
          </p:cNvSpPr>
          <p:nvPr/>
        </p:nvSpPr>
        <p:spPr bwMode="auto">
          <a:xfrm>
            <a:off x="70104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5" name="Line 38"/>
          <p:cNvSpPr>
            <a:spLocks noChangeShapeType="1"/>
          </p:cNvSpPr>
          <p:nvPr/>
        </p:nvSpPr>
        <p:spPr bwMode="auto">
          <a:xfrm>
            <a:off x="80772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6" name="Line 39"/>
          <p:cNvSpPr>
            <a:spLocks noChangeShapeType="1"/>
          </p:cNvSpPr>
          <p:nvPr/>
        </p:nvSpPr>
        <p:spPr bwMode="auto">
          <a:xfrm flipV="1">
            <a:off x="2971800" y="5715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4832" name="Object 41"/>
          <p:cNvGraphicFramePr>
            <a:graphicFrameLocks noChangeAspect="1"/>
          </p:cNvGraphicFramePr>
          <p:nvPr/>
        </p:nvGraphicFramePr>
        <p:xfrm>
          <a:off x="7696200" y="5181600"/>
          <a:ext cx="252413" cy="381000"/>
        </p:xfrm>
        <a:graphic>
          <a:graphicData uri="http://schemas.openxmlformats.org/presentationml/2006/ole">
            <mc:AlternateContent xmlns:mc="http://schemas.openxmlformats.org/markup-compatibility/2006">
              <mc:Choice xmlns:v="urn:schemas-microsoft-com:vml" Requires="v">
                <p:oleObj spid="_x0000_s156622" name="Equation" r:id="rId21" imgW="253890" imgH="380835" progId="Equation.3">
                  <p:embed/>
                </p:oleObj>
              </mc:Choice>
              <mc:Fallback>
                <p:oleObj name="Equation" r:id="rId21" imgW="253890" imgH="380835"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51816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3" name="Object 42"/>
          <p:cNvGraphicFramePr>
            <a:graphicFrameLocks noChangeAspect="1"/>
          </p:cNvGraphicFramePr>
          <p:nvPr/>
        </p:nvGraphicFramePr>
        <p:xfrm>
          <a:off x="2698750" y="6057900"/>
          <a:ext cx="531813" cy="609600"/>
        </p:xfrm>
        <a:graphic>
          <a:graphicData uri="http://schemas.openxmlformats.org/presentationml/2006/ole">
            <mc:AlternateContent xmlns:mc="http://schemas.openxmlformats.org/markup-compatibility/2006">
              <mc:Choice xmlns:v="urn:schemas-microsoft-com:vml" Requires="v">
                <p:oleObj spid="_x0000_s156623" name="Equation" r:id="rId22" imgW="533169" imgH="609336" progId="Equation.3">
                  <p:embed/>
                </p:oleObj>
              </mc:Choice>
              <mc:Fallback>
                <p:oleObj name="Equation" r:id="rId22" imgW="533169" imgH="609336"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98750" y="6057900"/>
                        <a:ext cx="5318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4" name="Object 43"/>
          <p:cNvGraphicFramePr>
            <a:graphicFrameLocks noChangeAspect="1"/>
          </p:cNvGraphicFramePr>
          <p:nvPr/>
        </p:nvGraphicFramePr>
        <p:xfrm>
          <a:off x="3505200" y="5181600"/>
          <a:ext cx="163513" cy="368300"/>
        </p:xfrm>
        <a:graphic>
          <a:graphicData uri="http://schemas.openxmlformats.org/presentationml/2006/ole">
            <mc:AlternateContent xmlns:mc="http://schemas.openxmlformats.org/markup-compatibility/2006">
              <mc:Choice xmlns:v="urn:schemas-microsoft-com:vml" Requires="v">
                <p:oleObj spid="_x0000_s156624" name="Equation" r:id="rId24" imgW="165028" imgH="368140" progId="Equation.3">
                  <p:embed/>
                </p:oleObj>
              </mc:Choice>
              <mc:Fallback>
                <p:oleObj name="Equation" r:id="rId24" imgW="165028" imgH="36814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6" name="Object 45"/>
          <p:cNvGraphicFramePr>
            <a:graphicFrameLocks noChangeAspect="1"/>
          </p:cNvGraphicFramePr>
          <p:nvPr/>
        </p:nvGraphicFramePr>
        <p:xfrm>
          <a:off x="2940050" y="5192713"/>
          <a:ext cx="163513" cy="368300"/>
        </p:xfrm>
        <a:graphic>
          <a:graphicData uri="http://schemas.openxmlformats.org/presentationml/2006/ole">
            <mc:AlternateContent xmlns:mc="http://schemas.openxmlformats.org/markup-compatibility/2006">
              <mc:Choice xmlns:v="urn:schemas-microsoft-com:vml" Requires="v">
                <p:oleObj spid="_x0000_s156625" name="Equation" r:id="rId25" imgW="165028" imgH="368140" progId="Equation.3">
                  <p:embed/>
                </p:oleObj>
              </mc:Choice>
              <mc:Fallback>
                <p:oleObj name="Equation" r:id="rId25" imgW="165028" imgH="36814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00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7" name="Object 46"/>
          <p:cNvGraphicFramePr>
            <a:graphicFrameLocks noChangeAspect="1"/>
          </p:cNvGraphicFramePr>
          <p:nvPr/>
        </p:nvGraphicFramePr>
        <p:xfrm>
          <a:off x="4648200" y="3886200"/>
          <a:ext cx="1041400" cy="430213"/>
        </p:xfrm>
        <a:graphic>
          <a:graphicData uri="http://schemas.openxmlformats.org/presentationml/2006/ole">
            <mc:AlternateContent xmlns:mc="http://schemas.openxmlformats.org/markup-compatibility/2006">
              <mc:Choice xmlns:v="urn:schemas-microsoft-com:vml" Requires="v">
                <p:oleObj spid="_x0000_s156626" name="Equation" r:id="rId26" imgW="1040948" imgH="431613" progId="Equation.3">
                  <p:embed/>
                </p:oleObj>
              </mc:Choice>
              <mc:Fallback>
                <p:oleObj name="Equation" r:id="rId26" imgW="1040948" imgH="431613" progId="Equation.3">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48200" y="3886200"/>
                        <a:ext cx="10414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8" name="Object 47"/>
          <p:cNvGraphicFramePr>
            <a:graphicFrameLocks noChangeAspect="1"/>
          </p:cNvGraphicFramePr>
          <p:nvPr/>
        </p:nvGraphicFramePr>
        <p:xfrm>
          <a:off x="5105400" y="5334000"/>
          <a:ext cx="419100" cy="112713"/>
        </p:xfrm>
        <a:graphic>
          <a:graphicData uri="http://schemas.openxmlformats.org/presentationml/2006/ole">
            <mc:AlternateContent xmlns:mc="http://schemas.openxmlformats.org/markup-compatibility/2006">
              <mc:Choice xmlns:v="urn:schemas-microsoft-com:vml" Requires="v">
                <p:oleObj spid="_x0000_s156627" name="Equation" r:id="rId28" imgW="418918" imgH="114250" progId="Equation.3">
                  <p:embed/>
                </p:oleObj>
              </mc:Choice>
              <mc:Fallback>
                <p:oleObj name="Equation" r:id="rId28" imgW="418918" imgH="114250" progId="Equation.3">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5334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7" name="Line 48"/>
          <p:cNvSpPr>
            <a:spLocks noChangeShapeType="1"/>
          </p:cNvSpPr>
          <p:nvPr/>
        </p:nvSpPr>
        <p:spPr bwMode="auto">
          <a:xfrm>
            <a:off x="75438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4868" name="AutoShape 49"/>
          <p:cNvSpPr>
            <a:spLocks/>
          </p:cNvSpPr>
          <p:nvPr/>
        </p:nvSpPr>
        <p:spPr bwMode="auto">
          <a:xfrm rot="-5413608">
            <a:off x="4913313" y="2319338"/>
            <a:ext cx="533400" cy="4724400"/>
          </a:xfrm>
          <a:prstGeom prst="rightBrace">
            <a:avLst>
              <a:gd name="adj1" fmla="val 73810"/>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4839" name="Object 50"/>
          <p:cNvGraphicFramePr>
            <a:graphicFrameLocks noChangeAspect="1"/>
          </p:cNvGraphicFramePr>
          <p:nvPr/>
        </p:nvGraphicFramePr>
        <p:xfrm>
          <a:off x="7239000" y="5181600"/>
          <a:ext cx="163513" cy="368300"/>
        </p:xfrm>
        <a:graphic>
          <a:graphicData uri="http://schemas.openxmlformats.org/presentationml/2006/ole">
            <mc:AlternateContent xmlns:mc="http://schemas.openxmlformats.org/markup-compatibility/2006">
              <mc:Choice xmlns:v="urn:schemas-microsoft-com:vml" Requires="v">
                <p:oleObj spid="_x0000_s156628" name="Equation" r:id="rId29" imgW="165028" imgH="368140" progId="Equation.3">
                  <p:embed/>
                </p:oleObj>
              </mc:Choice>
              <mc:Fallback>
                <p:oleObj name="Equation" r:id="rId29" imgW="165028" imgH="368140" progId="Equation.3">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0" name="Object 51"/>
          <p:cNvGraphicFramePr>
            <a:graphicFrameLocks noChangeAspect="1"/>
          </p:cNvGraphicFramePr>
          <p:nvPr/>
        </p:nvGraphicFramePr>
        <p:xfrm>
          <a:off x="6629400" y="5181600"/>
          <a:ext cx="163513" cy="368300"/>
        </p:xfrm>
        <a:graphic>
          <a:graphicData uri="http://schemas.openxmlformats.org/presentationml/2006/ole">
            <mc:AlternateContent xmlns:mc="http://schemas.openxmlformats.org/markup-compatibility/2006">
              <mc:Choice xmlns:v="urn:schemas-microsoft-com:vml" Requires="v">
                <p:oleObj spid="_x0000_s156629" name="Equation" r:id="rId30" imgW="165028" imgH="368140" progId="Equation.3">
                  <p:embed/>
                </p:oleObj>
              </mc:Choice>
              <mc:Fallback>
                <p:oleObj name="Equation" r:id="rId30" imgW="165028" imgH="368140"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9" name="Text Box 52"/>
          <p:cNvSpPr txBox="1">
            <a:spLocks noChangeArrowheads="1"/>
          </p:cNvSpPr>
          <p:nvPr/>
        </p:nvSpPr>
        <p:spPr bwMode="auto">
          <a:xfrm>
            <a:off x="304800" y="1295400"/>
            <a:ext cx="1254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Start</a:t>
            </a:r>
          </a:p>
        </p:txBody>
      </p:sp>
      <p:sp>
        <p:nvSpPr>
          <p:cNvPr id="34870" name="Text Box 53"/>
          <p:cNvSpPr txBox="1">
            <a:spLocks noChangeArrowheads="1"/>
          </p:cNvSpPr>
          <p:nvPr/>
        </p:nvSpPr>
        <p:spPr bwMode="auto">
          <a:xfrm>
            <a:off x="228600" y="5029200"/>
            <a:ext cx="1304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Finish</a:t>
            </a:r>
          </a:p>
        </p:txBody>
      </p:sp>
      <p:sp>
        <p:nvSpPr>
          <p:cNvPr id="34871" name="Text Box 54"/>
          <p:cNvSpPr txBox="1">
            <a:spLocks noChangeArrowheads="1"/>
          </p:cNvSpPr>
          <p:nvPr/>
        </p:nvSpPr>
        <p:spPr bwMode="auto">
          <a:xfrm>
            <a:off x="3429000" y="6096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final state</a:t>
            </a:r>
          </a:p>
        </p:txBody>
      </p:sp>
      <p:sp>
        <p:nvSpPr>
          <p:cNvPr id="34872" name="Text Box 55"/>
          <p:cNvSpPr txBox="1">
            <a:spLocks noChangeArrowheads="1"/>
          </p:cNvSpPr>
          <p:nvPr/>
        </p:nvSpPr>
        <p:spPr bwMode="auto">
          <a:xfrm>
            <a:off x="3276669" y="2354241"/>
            <a:ext cx="2386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008000"/>
                </a:solidFill>
              </a:rPr>
              <a:t>initial state</a:t>
            </a:r>
          </a:p>
        </p:txBody>
      </p:sp>
      <p:sp>
        <p:nvSpPr>
          <p:cNvPr id="34873"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A7BBA5D-8BFF-49C1-96EB-169FB0741BE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4874"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2" name="TextBox 1"/>
          <p:cNvSpPr txBox="1"/>
          <p:nvPr/>
        </p:nvSpPr>
        <p:spPr>
          <a:xfrm>
            <a:off x="2483768" y="1340768"/>
            <a:ext cx="411832" cy="584775"/>
          </a:xfrm>
          <a:prstGeom prst="rect">
            <a:avLst/>
          </a:prstGeom>
          <a:noFill/>
        </p:spPr>
        <p:txBody>
          <a:bodyPr wrap="square" rtlCol="0">
            <a:spAutoFit/>
          </a:bodyPr>
          <a:lstStyle/>
          <a:p>
            <a:r>
              <a:rPr lang="en-IN" dirty="0" smtClean="0"/>
              <a:t>B</a:t>
            </a:r>
            <a:endParaRPr lang="en-IN" dirty="0"/>
          </a:p>
        </p:txBody>
      </p:sp>
      <p:sp>
        <p:nvSpPr>
          <p:cNvPr id="3" name="TextBox 2"/>
          <p:cNvSpPr txBox="1"/>
          <p:nvPr/>
        </p:nvSpPr>
        <p:spPr>
          <a:xfrm>
            <a:off x="8316416" y="1332057"/>
            <a:ext cx="603176" cy="584775"/>
          </a:xfrm>
          <a:prstGeom prst="rect">
            <a:avLst/>
          </a:prstGeom>
          <a:noFill/>
        </p:spPr>
        <p:txBody>
          <a:bodyPr wrap="square" rtlCol="0">
            <a:spAutoFit/>
          </a:bodyPr>
          <a:lstStyle/>
          <a:p>
            <a:r>
              <a:rPr lang="en-IN" dirty="0" smtClean="0"/>
              <a:t>B</a:t>
            </a:r>
            <a:endParaRPr lang="en-IN" dirty="0"/>
          </a:p>
        </p:txBody>
      </p:sp>
      <p:sp>
        <p:nvSpPr>
          <p:cNvPr id="4" name="TextBox 3"/>
          <p:cNvSpPr txBox="1"/>
          <p:nvPr/>
        </p:nvSpPr>
        <p:spPr>
          <a:xfrm>
            <a:off x="2219226" y="5076473"/>
            <a:ext cx="336550" cy="584775"/>
          </a:xfrm>
          <a:prstGeom prst="rect">
            <a:avLst/>
          </a:prstGeom>
          <a:noFill/>
        </p:spPr>
        <p:txBody>
          <a:bodyPr wrap="square" rtlCol="0">
            <a:spAutoFit/>
          </a:bodyPr>
          <a:lstStyle/>
          <a:p>
            <a:r>
              <a:rPr lang="en-IN" dirty="0" smtClean="0"/>
              <a:t>B</a:t>
            </a:r>
            <a:endParaRPr lang="en-IN" dirty="0"/>
          </a:p>
        </p:txBody>
      </p:sp>
      <p:sp>
        <p:nvSpPr>
          <p:cNvPr id="62" name="TextBox 61"/>
          <p:cNvSpPr txBox="1"/>
          <p:nvPr/>
        </p:nvSpPr>
        <p:spPr>
          <a:xfrm>
            <a:off x="8161843" y="5097968"/>
            <a:ext cx="336550" cy="584775"/>
          </a:xfrm>
          <a:prstGeom prst="rect">
            <a:avLst/>
          </a:prstGeom>
          <a:noFill/>
        </p:spPr>
        <p:txBody>
          <a:bodyPr wrap="square" rtlCol="0">
            <a:spAutoFit/>
          </a:bodyPr>
          <a:lstStyle/>
          <a:p>
            <a:r>
              <a:rPr lang="en-IN" dirty="0" smtClean="0"/>
              <a:t>B</a:t>
            </a:r>
            <a:endParaRPr lang="en-IN" dirty="0"/>
          </a:p>
        </p:txBody>
      </p:sp>
      <p:sp>
        <p:nvSpPr>
          <p:cNvPr id="59" name="Line 32"/>
          <p:cNvSpPr>
            <a:spLocks noChangeShapeType="1"/>
          </p:cNvSpPr>
          <p:nvPr/>
        </p:nvSpPr>
        <p:spPr bwMode="auto">
          <a:xfrm flipH="1" flipV="1">
            <a:off x="6019798" y="1974209"/>
            <a:ext cx="481013" cy="76974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IN"/>
          </a:p>
        </p:txBody>
      </p:sp>
      <p:sp>
        <p:nvSpPr>
          <p:cNvPr id="60" name="Text Box 33"/>
          <p:cNvSpPr txBox="1">
            <a:spLocks noChangeArrowheads="1"/>
          </p:cNvSpPr>
          <p:nvPr/>
        </p:nvSpPr>
        <p:spPr bwMode="auto">
          <a:xfrm>
            <a:off x="5662682" y="2778103"/>
            <a:ext cx="3600666"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100" dirty="0" smtClean="0">
                <a:solidFill>
                  <a:srgbClr val="C00000"/>
                </a:solidFill>
              </a:rPr>
              <a:t>0 </a:t>
            </a:r>
            <a:r>
              <a:rPr lang="en-US" altLang="en-US" sz="2100" dirty="0">
                <a:solidFill>
                  <a:srgbClr val="C00000"/>
                </a:solidFill>
              </a:rPr>
              <a:t>is the delimiter that </a:t>
            </a:r>
          </a:p>
          <a:p>
            <a:pPr>
              <a:spcBef>
                <a:spcPct val="20000"/>
              </a:spcBef>
            </a:pPr>
            <a:r>
              <a:rPr lang="en-US" altLang="en-US" sz="2100" dirty="0">
                <a:solidFill>
                  <a:srgbClr val="C00000"/>
                </a:solidFill>
              </a:rPr>
              <a:t>separates the two numbers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6B38629-1C89-461D-A02A-8150CDDECFB8}" type="slidenum">
              <a:rPr lang="en-US" altLang="en-US" sz="1400">
                <a:solidFill>
                  <a:schemeClr val="tx1"/>
                </a:solidFill>
                <a:latin typeface="Times New Roman" panose="02020603050405020304" pitchFamily="18" charset="0"/>
              </a:rPr>
              <a:pPr/>
              <a:t>53</a:t>
            </a:fld>
            <a:endParaRPr lang="en-US" altLang="en-US" sz="1400">
              <a:solidFill>
                <a:schemeClr val="tx1"/>
              </a:solidFill>
              <a:latin typeface="Times New Roman" panose="02020603050405020304" pitchFamily="18" charset="0"/>
            </a:endParaRPr>
          </a:p>
        </p:txBody>
      </p:sp>
      <p:sp>
        <p:nvSpPr>
          <p:cNvPr id="36876" name="Oval 2"/>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6866"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21603" name="Equation" r:id="rId3" imgW="444307" imgH="533169" progId="Equation.3">
                  <p:embed/>
                </p:oleObj>
              </mc:Choice>
              <mc:Fallback>
                <p:oleObj name="Equation" r:id="rId3" imgW="444307" imgH="53316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7"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6878" name="Text Box 5"/>
          <p:cNvSpPr txBox="1">
            <a:spLocks noChangeArrowheads="1"/>
          </p:cNvSpPr>
          <p:nvPr/>
        </p:nvSpPr>
        <p:spPr bwMode="auto">
          <a:xfrm>
            <a:off x="0" y="101600"/>
            <a:ext cx="5605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CC0099"/>
                </a:solidFill>
              </a:rPr>
              <a:t>Turing machine for  function</a:t>
            </a:r>
          </a:p>
        </p:txBody>
      </p:sp>
      <p:sp>
        <p:nvSpPr>
          <p:cNvPr id="36879"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6867"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21604" name="Equation" r:id="rId5" imgW="380835" imgH="520474" progId="Equation.3">
                  <p:embed/>
                </p:oleObj>
              </mc:Choice>
              <mc:Fallback>
                <p:oleObj name="Equation" r:id="rId5" imgW="380835" imgH="52047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0"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6868"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21605" name="Equation" r:id="rId7" imgW="444307" imgH="520474" progId="Equation.3">
                  <p:embed/>
                </p:oleObj>
              </mc:Choice>
              <mc:Fallback>
                <p:oleObj name="Equation" r:id="rId7" imgW="444307" imgH="52047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1" name="Oval 10"/>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6869" name="Object 11"/>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21606" name="Equation" r:id="rId9" imgW="431613" imgH="533169" progId="Equation.3">
                  <p:embed/>
                </p:oleObj>
              </mc:Choice>
              <mc:Fallback>
                <p:oleObj name="Equation" r:id="rId9" imgW="431613" imgH="53316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2" name="Line 12"/>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6883" name="Freeform 13"/>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36870" name="Object 19"/>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21607" name="Equation" r:id="rId11" imgW="1485900" imgH="457200" progId="Equation.3">
                  <p:embed/>
                </p:oleObj>
              </mc:Choice>
              <mc:Fallback>
                <p:oleObj name="Equation" r:id="rId11" imgW="1485900" imgH="4572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4" name="Freeform 20"/>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36871" name="Object 21"/>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21608" name="Equation" r:id="rId13" imgW="1409700" imgH="457200" progId="Equation.3">
                  <p:embed/>
                </p:oleObj>
              </mc:Choice>
              <mc:Fallback>
                <p:oleObj name="Equation" r:id="rId13" imgW="1409700" imgH="4572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22"/>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21609" name="Equation" r:id="rId15" imgW="444307" imgH="520474" progId="Equation.3">
                  <p:embed/>
                </p:oleObj>
              </mc:Choice>
              <mc:Fallback>
                <p:oleObj name="Equation" r:id="rId15" imgW="444307" imgH="520474"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5" name="Oval 23"/>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6886" name="Line 24"/>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6887" name="Oval 25"/>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6873" name="Object 26"/>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21610" name="Equation" r:id="rId17" imgW="1409700" imgH="457200" progId="Equation.3">
                  <p:embed/>
                </p:oleObj>
              </mc:Choice>
              <mc:Fallback>
                <p:oleObj name="Equation" r:id="rId17" imgW="1409700" imgH="4572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8" name="Line 27"/>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6889" name="Line 28"/>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6874" name="Object 29"/>
          <p:cNvGraphicFramePr>
            <a:graphicFrameLocks noChangeAspect="1"/>
          </p:cNvGraphicFramePr>
          <p:nvPr/>
        </p:nvGraphicFramePr>
        <p:xfrm>
          <a:off x="5867400" y="127000"/>
          <a:ext cx="2997200" cy="531813"/>
        </p:xfrm>
        <a:graphic>
          <a:graphicData uri="http://schemas.openxmlformats.org/presentationml/2006/ole">
            <mc:AlternateContent xmlns:mc="http://schemas.openxmlformats.org/markup-compatibility/2006">
              <mc:Choice xmlns:v="urn:schemas-microsoft-com:vml" Requires="v">
                <p:oleObj spid="_x0000_s121611" name="Equation" r:id="rId18" imgW="2997200" imgH="533400" progId="Equation.3">
                  <p:embed/>
                </p:oleObj>
              </mc:Choice>
              <mc:Fallback>
                <p:oleObj name="Equation" r:id="rId18" imgW="2997200" imgH="533400" progId="Equation.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127000"/>
                        <a:ext cx="2997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8CD5B0B-2190-4112-B974-E92867353E83}"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689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6892" name="TextBox 32"/>
          <p:cNvSpPr txBox="1">
            <a:spLocks noChangeArrowheads="1"/>
          </p:cNvSpPr>
          <p:nvPr/>
        </p:nvSpPr>
        <p:spPr bwMode="auto">
          <a:xfrm>
            <a:off x="3860800" y="4424363"/>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36893" name="TextBox 33"/>
          <p:cNvSpPr txBox="1">
            <a:spLocks noChangeArrowheads="1"/>
          </p:cNvSpPr>
          <p:nvPr/>
        </p:nvSpPr>
        <p:spPr bwMode="auto">
          <a:xfrm>
            <a:off x="6207125" y="4405313"/>
            <a:ext cx="1654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
        <p:nvSpPr>
          <p:cNvPr id="36894" name="TextBox 34"/>
          <p:cNvSpPr txBox="1">
            <a:spLocks noChangeArrowheads="1"/>
          </p:cNvSpPr>
          <p:nvPr/>
        </p:nvSpPr>
        <p:spPr bwMode="auto">
          <a:xfrm>
            <a:off x="7370763" y="5519738"/>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16957FE-C852-4B60-BCE7-6C2FCBD3AEFD}" type="slidenum">
              <a:rPr lang="en-US" altLang="en-US" sz="1400">
                <a:solidFill>
                  <a:schemeClr val="tx1"/>
                </a:solidFill>
                <a:latin typeface="Times New Roman" panose="02020603050405020304" pitchFamily="18" charset="0"/>
              </a:rPr>
              <a:pPr/>
              <a:t>54</a:t>
            </a:fld>
            <a:endParaRPr lang="en-US" altLang="en-US" sz="1400">
              <a:solidFill>
                <a:schemeClr val="tx1"/>
              </a:solidFill>
              <a:latin typeface="Times New Roman" panose="02020603050405020304" pitchFamily="18" charset="0"/>
            </a:endParaRPr>
          </a:p>
        </p:txBody>
      </p:sp>
      <p:sp>
        <p:nvSpPr>
          <p:cNvPr id="37908" name="Text Box 2"/>
          <p:cNvSpPr txBox="1">
            <a:spLocks noChangeArrowheads="1"/>
          </p:cNvSpPr>
          <p:nvPr/>
        </p:nvSpPr>
        <p:spPr bwMode="auto">
          <a:xfrm>
            <a:off x="365125" y="177800"/>
            <a:ext cx="3867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Execution Example:</a:t>
            </a:r>
          </a:p>
        </p:txBody>
      </p:sp>
      <p:graphicFrame>
        <p:nvGraphicFramePr>
          <p:cNvPr id="37890" name="Object 3"/>
          <p:cNvGraphicFramePr>
            <a:graphicFrameLocks noChangeAspect="1"/>
          </p:cNvGraphicFramePr>
          <p:nvPr/>
        </p:nvGraphicFramePr>
        <p:xfrm>
          <a:off x="1460500" y="1276350"/>
          <a:ext cx="1206500" cy="419100"/>
        </p:xfrm>
        <a:graphic>
          <a:graphicData uri="http://schemas.openxmlformats.org/presentationml/2006/ole">
            <mc:AlternateContent xmlns:mc="http://schemas.openxmlformats.org/markup-compatibility/2006">
              <mc:Choice xmlns:v="urn:schemas-microsoft-com:vml" Requires="v">
                <p:oleObj spid="_x0000_s173344" name="Equation" r:id="rId3" imgW="1206500" imgH="419100" progId="Equation.3">
                  <p:embed/>
                </p:oleObj>
              </mc:Choice>
              <mc:Fallback>
                <p:oleObj name="Equation" r:id="rId3" imgW="12065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276350"/>
                        <a:ext cx="1206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4"/>
          <p:cNvGraphicFramePr>
            <a:graphicFrameLocks noChangeAspect="1"/>
          </p:cNvGraphicFramePr>
          <p:nvPr/>
        </p:nvGraphicFramePr>
        <p:xfrm>
          <a:off x="1460500" y="2336800"/>
          <a:ext cx="1244600" cy="520700"/>
        </p:xfrm>
        <a:graphic>
          <a:graphicData uri="http://schemas.openxmlformats.org/presentationml/2006/ole">
            <mc:AlternateContent xmlns:mc="http://schemas.openxmlformats.org/markup-compatibility/2006">
              <mc:Choice xmlns:v="urn:schemas-microsoft-com:vml" Requires="v">
                <p:oleObj spid="_x0000_s173345" name="Equation" r:id="rId5" imgW="1244600" imgH="520700" progId="Equation.3">
                  <p:embed/>
                </p:oleObj>
              </mc:Choice>
              <mc:Fallback>
                <p:oleObj name="Equation" r:id="rId5" imgW="1244600" imgH="520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2336800"/>
                        <a:ext cx="1244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9" name="Line 5"/>
          <p:cNvSpPr>
            <a:spLocks noChangeShapeType="1"/>
          </p:cNvSpPr>
          <p:nvPr/>
        </p:nvSpPr>
        <p:spPr bwMode="auto">
          <a:xfrm>
            <a:off x="4572000" y="15240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0" name="Line 6"/>
          <p:cNvSpPr>
            <a:spLocks noChangeShapeType="1"/>
          </p:cNvSpPr>
          <p:nvPr/>
        </p:nvSpPr>
        <p:spPr bwMode="auto">
          <a:xfrm>
            <a:off x="4572000" y="22098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1" name="Line 7"/>
          <p:cNvSpPr>
            <a:spLocks noChangeShapeType="1"/>
          </p:cNvSpPr>
          <p:nvPr/>
        </p:nvSpPr>
        <p:spPr bwMode="auto">
          <a:xfrm>
            <a:off x="49530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2" name="Line 8"/>
          <p:cNvSpPr>
            <a:spLocks noChangeShapeType="1"/>
          </p:cNvSpPr>
          <p:nvPr/>
        </p:nvSpPr>
        <p:spPr bwMode="auto">
          <a:xfrm>
            <a:off x="54864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3" name="Line 9"/>
          <p:cNvSpPr>
            <a:spLocks noChangeShapeType="1"/>
          </p:cNvSpPr>
          <p:nvPr/>
        </p:nvSpPr>
        <p:spPr bwMode="auto">
          <a:xfrm>
            <a:off x="60198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4" name="Line 10"/>
          <p:cNvSpPr>
            <a:spLocks noChangeShapeType="1"/>
          </p:cNvSpPr>
          <p:nvPr/>
        </p:nvSpPr>
        <p:spPr bwMode="auto">
          <a:xfrm>
            <a:off x="65532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5" name="Line 11"/>
          <p:cNvSpPr>
            <a:spLocks noChangeShapeType="1"/>
          </p:cNvSpPr>
          <p:nvPr/>
        </p:nvSpPr>
        <p:spPr bwMode="auto">
          <a:xfrm>
            <a:off x="70866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6" name="Line 12"/>
          <p:cNvSpPr>
            <a:spLocks noChangeShapeType="1"/>
          </p:cNvSpPr>
          <p:nvPr/>
        </p:nvSpPr>
        <p:spPr bwMode="auto">
          <a:xfrm>
            <a:off x="76200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7" name="Line 13"/>
          <p:cNvSpPr>
            <a:spLocks noChangeShapeType="1"/>
          </p:cNvSpPr>
          <p:nvPr/>
        </p:nvSpPr>
        <p:spPr bwMode="auto">
          <a:xfrm>
            <a:off x="8153400" y="15240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18" name="Line 14"/>
          <p:cNvSpPr>
            <a:spLocks noChangeShapeType="1"/>
          </p:cNvSpPr>
          <p:nvPr/>
        </p:nvSpPr>
        <p:spPr bwMode="auto">
          <a:xfrm flipV="1">
            <a:off x="5715000" y="22098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7893" name="Object 16"/>
          <p:cNvGraphicFramePr>
            <a:graphicFrameLocks noChangeAspect="1"/>
          </p:cNvGraphicFramePr>
          <p:nvPr/>
        </p:nvGraphicFramePr>
        <p:xfrm>
          <a:off x="6705600" y="1681163"/>
          <a:ext cx="252413" cy="381000"/>
        </p:xfrm>
        <a:graphic>
          <a:graphicData uri="http://schemas.openxmlformats.org/presentationml/2006/ole">
            <mc:AlternateContent xmlns:mc="http://schemas.openxmlformats.org/markup-compatibility/2006">
              <mc:Choice xmlns:v="urn:schemas-microsoft-com:vml" Requires="v">
                <p:oleObj spid="_x0000_s173346" name="Equation" r:id="rId7" imgW="253890" imgH="380835" progId="Equation.3">
                  <p:embed/>
                </p:oleObj>
              </mc:Choice>
              <mc:Fallback>
                <p:oleObj name="Equation" r:id="rId7" imgW="253890" imgH="380835"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16811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17"/>
          <p:cNvGraphicFramePr>
            <a:graphicFrameLocks noChangeAspect="1"/>
          </p:cNvGraphicFramePr>
          <p:nvPr/>
        </p:nvGraphicFramePr>
        <p:xfrm>
          <a:off x="5486400" y="2590800"/>
          <a:ext cx="442913" cy="531813"/>
        </p:xfrm>
        <a:graphic>
          <a:graphicData uri="http://schemas.openxmlformats.org/presentationml/2006/ole">
            <mc:AlternateContent xmlns:mc="http://schemas.openxmlformats.org/markup-compatibility/2006">
              <mc:Choice xmlns:v="urn:schemas-microsoft-com:vml" Requires="v">
                <p:oleObj spid="_x0000_s173347" name="Equation" r:id="rId9" imgW="444307" imgH="533169" progId="Equation.3">
                  <p:embed/>
                </p:oleObj>
              </mc:Choice>
              <mc:Fallback>
                <p:oleObj name="Equation" r:id="rId9" imgW="444307" imgH="533169"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25908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18"/>
          <p:cNvGraphicFramePr>
            <a:graphicFrameLocks noChangeAspect="1"/>
          </p:cNvGraphicFramePr>
          <p:nvPr/>
        </p:nvGraphicFramePr>
        <p:xfrm>
          <a:off x="6248400" y="1676400"/>
          <a:ext cx="163513" cy="368300"/>
        </p:xfrm>
        <a:graphic>
          <a:graphicData uri="http://schemas.openxmlformats.org/presentationml/2006/ole">
            <mc:AlternateContent xmlns:mc="http://schemas.openxmlformats.org/markup-compatibility/2006">
              <mc:Choice xmlns:v="urn:schemas-microsoft-com:vml" Requires="v">
                <p:oleObj spid="_x0000_s173348" name="Equation" r:id="rId11" imgW="165028" imgH="368140" progId="Equation.3">
                  <p:embed/>
                </p:oleObj>
              </mc:Choice>
              <mc:Fallback>
                <p:oleObj name="Equation" r:id="rId11" imgW="165028" imgH="36814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16764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19"/>
          <p:cNvGraphicFramePr>
            <a:graphicFrameLocks noChangeAspect="1"/>
          </p:cNvGraphicFramePr>
          <p:nvPr/>
        </p:nvGraphicFramePr>
        <p:xfrm>
          <a:off x="7283450" y="1687513"/>
          <a:ext cx="163513" cy="368300"/>
        </p:xfrm>
        <a:graphic>
          <a:graphicData uri="http://schemas.openxmlformats.org/presentationml/2006/ole">
            <mc:AlternateContent xmlns:mc="http://schemas.openxmlformats.org/markup-compatibility/2006">
              <mc:Choice xmlns:v="urn:schemas-microsoft-com:vml" Requires="v">
                <p:oleObj spid="_x0000_s173349" name="Equation" r:id="rId13" imgW="165028" imgH="368140" progId="Equation.3">
                  <p:embed/>
                </p:oleObj>
              </mc:Choice>
              <mc:Fallback>
                <p:oleObj name="Equation" r:id="rId13" imgW="165028" imgH="36814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3450" y="16875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21"/>
          <p:cNvGraphicFramePr>
            <a:graphicFrameLocks noChangeAspect="1"/>
          </p:cNvGraphicFramePr>
          <p:nvPr/>
        </p:nvGraphicFramePr>
        <p:xfrm>
          <a:off x="5683250" y="1687513"/>
          <a:ext cx="163513" cy="368300"/>
        </p:xfrm>
        <a:graphic>
          <a:graphicData uri="http://schemas.openxmlformats.org/presentationml/2006/ole">
            <mc:AlternateContent xmlns:mc="http://schemas.openxmlformats.org/markup-compatibility/2006">
              <mc:Choice xmlns:v="urn:schemas-microsoft-com:vml" Requires="v">
                <p:oleObj spid="_x0000_s173350" name="Equation" r:id="rId15" imgW="165028" imgH="368140" progId="Equation.3">
                  <p:embed/>
                </p:oleObj>
              </mc:Choice>
              <mc:Fallback>
                <p:oleObj name="Equation" r:id="rId15" imgW="165028" imgH="36814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3250" y="16875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8" name="Object 22"/>
          <p:cNvGraphicFramePr>
            <a:graphicFrameLocks noChangeAspect="1"/>
          </p:cNvGraphicFramePr>
          <p:nvPr/>
        </p:nvGraphicFramePr>
        <p:xfrm>
          <a:off x="7772400" y="1676400"/>
          <a:ext cx="163513" cy="368300"/>
        </p:xfrm>
        <a:graphic>
          <a:graphicData uri="http://schemas.openxmlformats.org/presentationml/2006/ole">
            <mc:AlternateContent xmlns:mc="http://schemas.openxmlformats.org/markup-compatibility/2006">
              <mc:Choice xmlns:v="urn:schemas-microsoft-com:vml" Requires="v">
                <p:oleObj spid="_x0000_s173351" name="Equation" r:id="rId16" imgW="165028" imgH="368140" progId="Equation.3">
                  <p:embed/>
                </p:oleObj>
              </mc:Choice>
              <mc:Fallback>
                <p:oleObj name="Equation" r:id="rId16" imgW="165028" imgH="36814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2400" y="16764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9" name="Text Box 23"/>
          <p:cNvSpPr txBox="1">
            <a:spLocks noChangeArrowheads="1"/>
          </p:cNvSpPr>
          <p:nvPr/>
        </p:nvSpPr>
        <p:spPr bwMode="auto">
          <a:xfrm>
            <a:off x="6096000" y="304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0</a:t>
            </a:r>
          </a:p>
        </p:txBody>
      </p:sp>
      <p:graphicFrame>
        <p:nvGraphicFramePr>
          <p:cNvPr id="37899" name="Object 24"/>
          <p:cNvGraphicFramePr>
            <a:graphicFrameLocks noChangeAspect="1"/>
          </p:cNvGraphicFramePr>
          <p:nvPr/>
        </p:nvGraphicFramePr>
        <p:xfrm>
          <a:off x="5854700" y="1130300"/>
          <a:ext cx="290513" cy="304800"/>
        </p:xfrm>
        <a:graphic>
          <a:graphicData uri="http://schemas.openxmlformats.org/presentationml/2006/ole">
            <mc:AlternateContent xmlns:mc="http://schemas.openxmlformats.org/markup-compatibility/2006">
              <mc:Choice xmlns:v="urn:schemas-microsoft-com:vml" Requires="v">
                <p:oleObj spid="_x0000_s173352" name="Equation" r:id="rId17" imgW="291973" imgH="304668" progId="Equation.3">
                  <p:embed/>
                </p:oleObj>
              </mc:Choice>
              <mc:Fallback>
                <p:oleObj name="Equation" r:id="rId17" imgW="291973" imgH="304668"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54700" y="11303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25"/>
          <p:cNvGraphicFramePr>
            <a:graphicFrameLocks noChangeAspect="1"/>
          </p:cNvGraphicFramePr>
          <p:nvPr/>
        </p:nvGraphicFramePr>
        <p:xfrm>
          <a:off x="7378700" y="1123950"/>
          <a:ext cx="315913" cy="406400"/>
        </p:xfrm>
        <a:graphic>
          <a:graphicData uri="http://schemas.openxmlformats.org/presentationml/2006/ole">
            <mc:AlternateContent xmlns:mc="http://schemas.openxmlformats.org/markup-compatibility/2006">
              <mc:Choice xmlns:v="urn:schemas-microsoft-com:vml" Requires="v">
                <p:oleObj spid="_x0000_s173353" name="Equation" r:id="rId19" imgW="317225" imgH="406048" progId="Equation.3">
                  <p:embed/>
                </p:oleObj>
              </mc:Choice>
              <mc:Fallback>
                <p:oleObj name="Equation" r:id="rId19" imgW="317225" imgH="406048"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8700" y="1123950"/>
                        <a:ext cx="315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0" name="Text Box 26"/>
          <p:cNvSpPr txBox="1">
            <a:spLocks noChangeArrowheads="1"/>
          </p:cNvSpPr>
          <p:nvPr/>
        </p:nvSpPr>
        <p:spPr bwMode="auto">
          <a:xfrm>
            <a:off x="5486400" y="3886200"/>
            <a:ext cx="2389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Final Result</a:t>
            </a:r>
          </a:p>
        </p:txBody>
      </p:sp>
      <p:sp>
        <p:nvSpPr>
          <p:cNvPr id="37921" name="Line 27"/>
          <p:cNvSpPr>
            <a:spLocks noChangeShapeType="1"/>
          </p:cNvSpPr>
          <p:nvPr/>
        </p:nvSpPr>
        <p:spPr bwMode="auto">
          <a:xfrm>
            <a:off x="4572000" y="50292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2" name="Line 28"/>
          <p:cNvSpPr>
            <a:spLocks noChangeShapeType="1"/>
          </p:cNvSpPr>
          <p:nvPr/>
        </p:nvSpPr>
        <p:spPr bwMode="auto">
          <a:xfrm>
            <a:off x="4572000" y="57150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3" name="Line 29"/>
          <p:cNvSpPr>
            <a:spLocks noChangeShapeType="1"/>
          </p:cNvSpPr>
          <p:nvPr/>
        </p:nvSpPr>
        <p:spPr bwMode="auto">
          <a:xfrm>
            <a:off x="49530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4" name="Line 30"/>
          <p:cNvSpPr>
            <a:spLocks noChangeShapeType="1"/>
          </p:cNvSpPr>
          <p:nvPr/>
        </p:nvSpPr>
        <p:spPr bwMode="auto">
          <a:xfrm>
            <a:off x="54864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5" name="Line 31"/>
          <p:cNvSpPr>
            <a:spLocks noChangeShapeType="1"/>
          </p:cNvSpPr>
          <p:nvPr/>
        </p:nvSpPr>
        <p:spPr bwMode="auto">
          <a:xfrm>
            <a:off x="60198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6" name="Line 32"/>
          <p:cNvSpPr>
            <a:spLocks noChangeShapeType="1"/>
          </p:cNvSpPr>
          <p:nvPr/>
        </p:nvSpPr>
        <p:spPr bwMode="auto">
          <a:xfrm>
            <a:off x="65532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7" name="Line 33"/>
          <p:cNvSpPr>
            <a:spLocks noChangeShapeType="1"/>
          </p:cNvSpPr>
          <p:nvPr/>
        </p:nvSpPr>
        <p:spPr bwMode="auto">
          <a:xfrm>
            <a:off x="70866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8" name="Line 34"/>
          <p:cNvSpPr>
            <a:spLocks noChangeShapeType="1"/>
          </p:cNvSpPr>
          <p:nvPr/>
        </p:nvSpPr>
        <p:spPr bwMode="auto">
          <a:xfrm>
            <a:off x="76200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29" name="Line 35"/>
          <p:cNvSpPr>
            <a:spLocks noChangeShapeType="1"/>
          </p:cNvSpPr>
          <p:nvPr/>
        </p:nvSpPr>
        <p:spPr bwMode="auto">
          <a:xfrm>
            <a:off x="8153400" y="5029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7930" name="Line 36"/>
          <p:cNvSpPr>
            <a:spLocks noChangeShapeType="1"/>
          </p:cNvSpPr>
          <p:nvPr/>
        </p:nvSpPr>
        <p:spPr bwMode="auto">
          <a:xfrm flipV="1">
            <a:off x="8404225" y="5715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7901" name="Object 39"/>
          <p:cNvGraphicFramePr>
            <a:graphicFrameLocks noChangeAspect="1"/>
          </p:cNvGraphicFramePr>
          <p:nvPr/>
        </p:nvGraphicFramePr>
        <p:xfrm>
          <a:off x="8210550" y="5951538"/>
          <a:ext cx="442913" cy="520700"/>
        </p:xfrm>
        <a:graphic>
          <a:graphicData uri="http://schemas.openxmlformats.org/presentationml/2006/ole">
            <mc:AlternateContent xmlns:mc="http://schemas.openxmlformats.org/markup-compatibility/2006">
              <mc:Choice xmlns:v="urn:schemas-microsoft-com:vml" Requires="v">
                <p:oleObj spid="_x0000_s173354" name="Equation" r:id="rId21" imgW="444307" imgH="520474" progId="Equation.3">
                  <p:embed/>
                </p:oleObj>
              </mc:Choice>
              <mc:Fallback>
                <p:oleObj name="Equation" r:id="rId21" imgW="444307" imgH="520474"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10550" y="59515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2" name="Object 40"/>
          <p:cNvGraphicFramePr>
            <a:graphicFrameLocks noChangeAspect="1"/>
          </p:cNvGraphicFramePr>
          <p:nvPr/>
        </p:nvGraphicFramePr>
        <p:xfrm>
          <a:off x="6248400" y="5181600"/>
          <a:ext cx="163513" cy="368300"/>
        </p:xfrm>
        <a:graphic>
          <a:graphicData uri="http://schemas.openxmlformats.org/presentationml/2006/ole">
            <mc:AlternateContent xmlns:mc="http://schemas.openxmlformats.org/markup-compatibility/2006">
              <mc:Choice xmlns:v="urn:schemas-microsoft-com:vml" Requires="v">
                <p:oleObj spid="_x0000_s173355" name="Equation" r:id="rId23" imgW="165028" imgH="368140" progId="Equation.3">
                  <p:embed/>
                </p:oleObj>
              </mc:Choice>
              <mc:Fallback>
                <p:oleObj name="Equation" r:id="rId23" imgW="165028" imgH="368140"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3" name="Object 41"/>
          <p:cNvGraphicFramePr>
            <a:graphicFrameLocks noChangeAspect="1"/>
          </p:cNvGraphicFramePr>
          <p:nvPr/>
        </p:nvGraphicFramePr>
        <p:xfrm>
          <a:off x="7283450" y="5192713"/>
          <a:ext cx="163513" cy="368300"/>
        </p:xfrm>
        <a:graphic>
          <a:graphicData uri="http://schemas.openxmlformats.org/presentationml/2006/ole">
            <mc:AlternateContent xmlns:mc="http://schemas.openxmlformats.org/markup-compatibility/2006">
              <mc:Choice xmlns:v="urn:schemas-microsoft-com:vml" Requires="v">
                <p:oleObj spid="_x0000_s173356" name="Equation" r:id="rId24" imgW="165028" imgH="368140" progId="Equation.3">
                  <p:embed/>
                </p:oleObj>
              </mc:Choice>
              <mc:Fallback>
                <p:oleObj name="Equation" r:id="rId24" imgW="165028" imgH="368140"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34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4" name="Object 43"/>
          <p:cNvGraphicFramePr>
            <a:graphicFrameLocks noChangeAspect="1"/>
          </p:cNvGraphicFramePr>
          <p:nvPr/>
        </p:nvGraphicFramePr>
        <p:xfrm>
          <a:off x="5683250" y="5192713"/>
          <a:ext cx="163513" cy="368300"/>
        </p:xfrm>
        <a:graphic>
          <a:graphicData uri="http://schemas.openxmlformats.org/presentationml/2006/ole">
            <mc:AlternateContent xmlns:mc="http://schemas.openxmlformats.org/markup-compatibility/2006">
              <mc:Choice xmlns:v="urn:schemas-microsoft-com:vml" Requires="v">
                <p:oleObj spid="_x0000_s173357" name="Equation" r:id="rId25" imgW="165028" imgH="368140" progId="Equation.3">
                  <p:embed/>
                </p:oleObj>
              </mc:Choice>
              <mc:Fallback>
                <p:oleObj name="Equation" r:id="rId25" imgW="165028" imgH="368140"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32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5" name="Object 44"/>
          <p:cNvGraphicFramePr>
            <a:graphicFrameLocks noChangeAspect="1"/>
          </p:cNvGraphicFramePr>
          <p:nvPr/>
        </p:nvGraphicFramePr>
        <p:xfrm>
          <a:off x="6781800" y="5181600"/>
          <a:ext cx="163513" cy="368300"/>
        </p:xfrm>
        <a:graphic>
          <a:graphicData uri="http://schemas.openxmlformats.org/presentationml/2006/ole">
            <mc:AlternateContent xmlns:mc="http://schemas.openxmlformats.org/markup-compatibility/2006">
              <mc:Choice xmlns:v="urn:schemas-microsoft-com:vml" Requires="v">
                <p:oleObj spid="_x0000_s173358" name="Equation" r:id="rId26" imgW="165028" imgH="368140" progId="Equation.3">
                  <p:embed/>
                </p:oleObj>
              </mc:Choice>
              <mc:Fallback>
                <p:oleObj name="Equation" r:id="rId26" imgW="165028" imgH="368140"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6" name="Object 45"/>
          <p:cNvGraphicFramePr>
            <a:graphicFrameLocks noChangeAspect="1"/>
          </p:cNvGraphicFramePr>
          <p:nvPr/>
        </p:nvGraphicFramePr>
        <p:xfrm>
          <a:off x="6172200" y="4572000"/>
          <a:ext cx="1041400" cy="430213"/>
        </p:xfrm>
        <a:graphic>
          <a:graphicData uri="http://schemas.openxmlformats.org/presentationml/2006/ole">
            <mc:AlternateContent xmlns:mc="http://schemas.openxmlformats.org/markup-compatibility/2006">
              <mc:Choice xmlns:v="urn:schemas-microsoft-com:vml" Requires="v">
                <p:oleObj spid="_x0000_s173359" name="Equation" r:id="rId27" imgW="1040948" imgH="431613" progId="Equation.3">
                  <p:embed/>
                </p:oleObj>
              </mc:Choice>
              <mc:Fallback>
                <p:oleObj name="Equation" r:id="rId27" imgW="1040948" imgH="431613" progId="Equation.3">
                  <p:embed/>
                  <p:pic>
                    <p:nvPicPr>
                      <p:cNvPr id="0" name="Object 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72200" y="4572000"/>
                        <a:ext cx="10414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31" name="Text Box 46"/>
          <p:cNvSpPr txBox="1">
            <a:spLocks noChangeArrowheads="1"/>
          </p:cNvSpPr>
          <p:nvPr/>
        </p:nvSpPr>
        <p:spPr bwMode="auto">
          <a:xfrm>
            <a:off x="3124200" y="1219200"/>
            <a:ext cx="730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(2)</a:t>
            </a:r>
          </a:p>
        </p:txBody>
      </p:sp>
      <p:sp>
        <p:nvSpPr>
          <p:cNvPr id="37932" name="Text Box 47"/>
          <p:cNvSpPr txBox="1">
            <a:spLocks noChangeArrowheads="1"/>
          </p:cNvSpPr>
          <p:nvPr/>
        </p:nvSpPr>
        <p:spPr bwMode="auto">
          <a:xfrm>
            <a:off x="3124200" y="2286000"/>
            <a:ext cx="730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(2)</a:t>
            </a:r>
          </a:p>
        </p:txBody>
      </p:sp>
      <p:sp>
        <p:nvSpPr>
          <p:cNvPr id="37933"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AC93E6F-EC08-4E2C-B35A-5FEC2445425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7934"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7935" name="Rectangle 1"/>
          <p:cNvSpPr>
            <a:spLocks noChangeArrowheads="1"/>
          </p:cNvSpPr>
          <p:nvPr/>
        </p:nvSpPr>
        <p:spPr bwMode="auto">
          <a:xfrm>
            <a:off x="8210550" y="1601788"/>
            <a:ext cx="442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a:t>B</a:t>
            </a:r>
          </a:p>
        </p:txBody>
      </p:sp>
      <p:sp>
        <p:nvSpPr>
          <p:cNvPr id="37936" name="Rectangle 2"/>
          <p:cNvSpPr>
            <a:spLocks noChangeArrowheads="1"/>
          </p:cNvSpPr>
          <p:nvPr/>
        </p:nvSpPr>
        <p:spPr bwMode="auto">
          <a:xfrm>
            <a:off x="8199438" y="5130800"/>
            <a:ext cx="441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B</a:t>
            </a:r>
          </a:p>
        </p:txBody>
      </p:sp>
      <p:sp>
        <p:nvSpPr>
          <p:cNvPr id="37937" name="Rectangle 3"/>
          <p:cNvSpPr>
            <a:spLocks noChangeArrowheads="1"/>
          </p:cNvSpPr>
          <p:nvPr/>
        </p:nvSpPr>
        <p:spPr bwMode="auto">
          <a:xfrm>
            <a:off x="7702550" y="5089525"/>
            <a:ext cx="442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B</a:t>
            </a:r>
          </a:p>
        </p:txBody>
      </p:sp>
      <p:sp>
        <p:nvSpPr>
          <p:cNvPr id="50" name="Rectangle 1"/>
          <p:cNvSpPr>
            <a:spLocks noChangeArrowheads="1"/>
          </p:cNvSpPr>
          <p:nvPr/>
        </p:nvSpPr>
        <p:spPr bwMode="auto">
          <a:xfrm>
            <a:off x="5053946" y="1563688"/>
            <a:ext cx="442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a:t>B</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10543FD-2541-41B3-9EA1-7FE3E81F80A3}" type="slidenum">
              <a:rPr lang="en-US" altLang="en-US" sz="1400">
                <a:solidFill>
                  <a:schemeClr val="tx1"/>
                </a:solidFill>
                <a:latin typeface="Times New Roman" panose="02020603050405020304" pitchFamily="18" charset="0"/>
              </a:rPr>
              <a:pPr/>
              <a:t>55</a:t>
            </a:fld>
            <a:endParaRPr lang="en-US" altLang="en-US" sz="1400">
              <a:solidFill>
                <a:schemeClr val="tx1"/>
              </a:solidFill>
              <a:latin typeface="Times New Roman" panose="02020603050405020304" pitchFamily="18" charset="0"/>
            </a:endParaRPr>
          </a:p>
        </p:txBody>
      </p:sp>
      <p:sp>
        <p:nvSpPr>
          <p:cNvPr id="38929"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8930" name="Line 3"/>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1" name="Line 4"/>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2" name="Line 5"/>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3" name="Line 6"/>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4" name="Line 7"/>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5" name="Line 8"/>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6" name="Line 9"/>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7" name="Line 10"/>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8" name="Line 11"/>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39" name="Line 12"/>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8914" name="Object 14"/>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50248" name="Equation" r:id="rId3" imgW="253890" imgH="380835" progId="Equation.3">
                  <p:embed/>
                </p:oleObj>
              </mc:Choice>
              <mc:Fallback>
                <p:oleObj name="Equation" r:id="rId3" imgW="253890" imgH="38083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15"/>
          <p:cNvGraphicFramePr>
            <a:graphicFrameLocks noChangeAspect="1"/>
          </p:cNvGraphicFramePr>
          <p:nvPr/>
        </p:nvGraphicFramePr>
        <p:xfrm>
          <a:off x="3581400" y="1676400"/>
          <a:ext cx="442913" cy="531813"/>
        </p:xfrm>
        <a:graphic>
          <a:graphicData uri="http://schemas.openxmlformats.org/presentationml/2006/ole">
            <mc:AlternateContent xmlns:mc="http://schemas.openxmlformats.org/markup-compatibility/2006">
              <mc:Choice xmlns:v="urn:schemas-microsoft-com:vml" Requires="v">
                <p:oleObj spid="_x0000_s150249" name="Equation" r:id="rId5" imgW="444307" imgH="533169" progId="Equation.3">
                  <p:embed/>
                </p:oleObj>
              </mc:Choice>
              <mc:Fallback>
                <p:oleObj name="Equation" r:id="rId5" imgW="444307" imgH="53316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676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16"/>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50250" name="Equation" r:id="rId7" imgW="165028" imgH="368140" progId="Equation.3">
                  <p:embed/>
                </p:oleObj>
              </mc:Choice>
              <mc:Fallback>
                <p:oleObj name="Equation" r:id="rId7" imgW="165028" imgH="3681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17"/>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50251" name="Equation" r:id="rId9" imgW="165028" imgH="368140" progId="Equation.3">
                  <p:embed/>
                </p:oleObj>
              </mc:Choice>
              <mc:Fallback>
                <p:oleObj name="Equation" r:id="rId9" imgW="165028" imgH="36814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0" name="Text Box 18"/>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0</a:t>
            </a:r>
          </a:p>
        </p:txBody>
      </p:sp>
      <p:sp>
        <p:nvSpPr>
          <p:cNvPr id="38941" name="Oval 20"/>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8918" name="Object 21"/>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50252" name="Equation" r:id="rId11" imgW="444307" imgH="533169" progId="Equation.3">
                  <p:embed/>
                </p:oleObj>
              </mc:Choice>
              <mc:Fallback>
                <p:oleObj name="Equation" r:id="rId11" imgW="444307" imgH="533169"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2" name="Line 22"/>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43"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8919" name="Object 24"/>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50253" name="Equation" r:id="rId12" imgW="380835" imgH="520474" progId="Equation.3">
                  <p:embed/>
                </p:oleObj>
              </mc:Choice>
              <mc:Fallback>
                <p:oleObj name="Equation" r:id="rId12" imgW="380835" imgH="520474"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4"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8920"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50254" name="Equation" r:id="rId14" imgW="444307" imgH="520474" progId="Equation.3">
                  <p:embed/>
                </p:oleObj>
              </mc:Choice>
              <mc:Fallback>
                <p:oleObj name="Equation" r:id="rId14" imgW="444307" imgH="520474"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50255" name="Equation" r:id="rId16" imgW="431613" imgH="533169" progId="Equation.3">
                  <p:embed/>
                </p:oleObj>
              </mc:Choice>
              <mc:Fallback>
                <p:oleObj name="Equation" r:id="rId16" imgW="431613" imgH="533169"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5"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46" name="Freeform 29"/>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38922" name="Object 35"/>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50256" name="Equation" r:id="rId18" imgW="1485900" imgH="457200" progId="Equation.3">
                  <p:embed/>
                </p:oleObj>
              </mc:Choice>
              <mc:Fallback>
                <p:oleObj name="Equation" r:id="rId18" imgW="1485900" imgH="457200"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7" name="Freeform 36"/>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38923" name="Object 37"/>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50257" name="Equation" r:id="rId20" imgW="1409700" imgH="457200" progId="Equation.3">
                  <p:embed/>
                </p:oleObj>
              </mc:Choice>
              <mc:Fallback>
                <p:oleObj name="Equation" r:id="rId20" imgW="1409700" imgH="457200" progId="Equation.3">
                  <p:embed/>
                  <p:pic>
                    <p:nvPicPr>
                      <p:cNvPr id="0"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4" name="Object 38"/>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50258" name="Equation" r:id="rId22" imgW="444307" imgH="520474" progId="Equation.3">
                  <p:embed/>
                </p:oleObj>
              </mc:Choice>
              <mc:Fallback>
                <p:oleObj name="Equation" r:id="rId22" imgW="444307" imgH="520474" progId="Equation.3">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8"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8949" name="Line 40"/>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8950"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8925" name="Object 42"/>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50259" name="Equation" r:id="rId24" imgW="1409700" imgH="457200" progId="Equation.3">
                  <p:embed/>
                </p:oleObj>
              </mc:Choice>
              <mc:Fallback>
                <p:oleObj name="Equation" r:id="rId24" imgW="1409700" imgH="457200"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51" name="Line 43"/>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8952"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8926" name="Object 45"/>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50260" name="Equation" r:id="rId25" imgW="165028" imgH="368140" progId="Equation.3">
                  <p:embed/>
                </p:oleObj>
              </mc:Choice>
              <mc:Fallback>
                <p:oleObj name="Equation" r:id="rId25" imgW="165028" imgH="36814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7" name="Object 46"/>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50261" name="Equation" r:id="rId26" imgW="165028" imgH="368140" progId="Equation.3">
                  <p:embed/>
                </p:oleObj>
              </mc:Choice>
              <mc:Fallback>
                <p:oleObj name="Equation" r:id="rId26" imgW="165028" imgH="36814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53" name="Oval 47"/>
          <p:cNvSpPr>
            <a:spLocks noChangeArrowheads="1"/>
          </p:cNvSpPr>
          <p:nvPr/>
        </p:nvSpPr>
        <p:spPr bwMode="auto">
          <a:xfrm>
            <a:off x="0" y="28956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895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7E6213A-0E25-4927-84D7-17D22B13432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895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8956" name="TextBox 50"/>
          <p:cNvSpPr txBox="1">
            <a:spLocks noChangeArrowheads="1"/>
          </p:cNvSpPr>
          <p:nvPr/>
        </p:nvSpPr>
        <p:spPr bwMode="auto">
          <a:xfrm>
            <a:off x="3860800" y="4424363"/>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38957" name="TextBox 51"/>
          <p:cNvSpPr txBox="1">
            <a:spLocks noChangeArrowheads="1"/>
          </p:cNvSpPr>
          <p:nvPr/>
        </p:nvSpPr>
        <p:spPr bwMode="auto">
          <a:xfrm>
            <a:off x="6261100" y="44069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
        <p:nvSpPr>
          <p:cNvPr id="38958" name="TextBox 52"/>
          <p:cNvSpPr txBox="1">
            <a:spLocks noChangeArrowheads="1"/>
          </p:cNvSpPr>
          <p:nvPr/>
        </p:nvSpPr>
        <p:spPr bwMode="auto">
          <a:xfrm>
            <a:off x="7391400" y="5502275"/>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B,B,R</a:t>
            </a:r>
          </a:p>
        </p:txBody>
      </p:sp>
      <p:sp>
        <p:nvSpPr>
          <p:cNvPr id="38959" name="Rectangle 1"/>
          <p:cNvSpPr>
            <a:spLocks noChangeArrowheads="1"/>
          </p:cNvSpPr>
          <p:nvPr/>
        </p:nvSpPr>
        <p:spPr bwMode="auto">
          <a:xfrm>
            <a:off x="6324600" y="692150"/>
            <a:ext cx="442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B</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D5B1658-1114-4967-848B-4622FF726118}" type="slidenum">
              <a:rPr lang="en-US" altLang="en-US" sz="1400">
                <a:solidFill>
                  <a:schemeClr val="tx1"/>
                </a:solidFill>
                <a:latin typeface="Times New Roman" panose="02020603050405020304" pitchFamily="18" charset="0"/>
              </a:rPr>
              <a:pPr/>
              <a:t>56</a:t>
            </a:fld>
            <a:endParaRPr lang="en-US" altLang="en-US" sz="1400">
              <a:solidFill>
                <a:schemeClr val="tx1"/>
              </a:solidFill>
              <a:latin typeface="Times New Roman" panose="02020603050405020304" pitchFamily="18" charset="0"/>
            </a:endParaRPr>
          </a:p>
        </p:txBody>
      </p:sp>
      <p:sp>
        <p:nvSpPr>
          <p:cNvPr id="39955"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9956" name="Line 3"/>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57" name="Line 4"/>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58" name="Line 5"/>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59" name="Line 6"/>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60" name="Line 7"/>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61" name="Line 8"/>
          <p:cNvSpPr>
            <a:spLocks noChangeShapeType="1"/>
          </p:cNvSpPr>
          <p:nvPr/>
        </p:nvSpPr>
        <p:spPr bwMode="auto">
          <a:xfrm flipV="1">
            <a:off x="44196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9938" name="Object 9"/>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78288" name="Equation" r:id="rId3" imgW="253890" imgH="368140" progId="Equation.3">
                  <p:embed/>
                </p:oleObj>
              </mc:Choice>
              <mc:Fallback>
                <p:oleObj name="Equation" r:id="rId3" imgW="253890" imgH="3681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10"/>
          <p:cNvGraphicFramePr>
            <a:graphicFrameLocks noChangeAspect="1"/>
          </p:cNvGraphicFramePr>
          <p:nvPr/>
        </p:nvGraphicFramePr>
        <p:xfrm>
          <a:off x="4237038" y="1671638"/>
          <a:ext cx="442912" cy="531812"/>
        </p:xfrm>
        <a:graphic>
          <a:graphicData uri="http://schemas.openxmlformats.org/presentationml/2006/ole">
            <mc:AlternateContent xmlns:mc="http://schemas.openxmlformats.org/markup-compatibility/2006">
              <mc:Choice xmlns:v="urn:schemas-microsoft-com:vml" Requires="v">
                <p:oleObj spid="_x0000_s178289" name="Equation" r:id="rId5" imgW="444307" imgH="533169" progId="Equation.3">
                  <p:embed/>
                </p:oleObj>
              </mc:Choice>
              <mc:Fallback>
                <p:oleObj name="Equation" r:id="rId5" imgW="444307" imgH="53316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038" y="16716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11"/>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78290" name="Equation" r:id="rId7" imgW="253890" imgH="368140" progId="Equation.3">
                  <p:embed/>
                </p:oleObj>
              </mc:Choice>
              <mc:Fallback>
                <p:oleObj name="Equation" r:id="rId7" imgW="253890" imgH="3681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2" name="Oval 12"/>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9941" name="Object 1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78291" name="Equation" r:id="rId8" imgW="444307" imgH="533169" progId="Equation.3">
                  <p:embed/>
                </p:oleObj>
              </mc:Choice>
              <mc:Fallback>
                <p:oleObj name="Equation" r:id="rId8" imgW="444307" imgH="53316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3" name="Line 1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9942" name="Object 1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78292" name="Equation" r:id="rId9" imgW="380835" imgH="520474" progId="Equation.3">
                  <p:embed/>
                </p:oleObj>
              </mc:Choice>
              <mc:Fallback>
                <p:oleObj name="Equation" r:id="rId9" imgW="380835" imgH="520474"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4" name="Freeform 21"/>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39943" name="Object 27"/>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78293" name="Equation" r:id="rId11" imgW="1485900" imgH="457200" progId="Equation.3">
                  <p:embed/>
                </p:oleObj>
              </mc:Choice>
              <mc:Fallback>
                <p:oleObj name="Equation" r:id="rId11" imgW="1485900" imgH="4572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5" name="Freeform 28"/>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39944" name="Object 29"/>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78294" name="Equation" r:id="rId13" imgW="1409700" imgH="457200" progId="Equation.3">
                  <p:embed/>
                </p:oleObj>
              </mc:Choice>
              <mc:Fallback>
                <p:oleObj name="Equation" r:id="rId13" imgW="1409700" imgH="4572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6" name="Line 32"/>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9945" name="Object 34"/>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78295" name="Equation" r:id="rId15" imgW="1409700" imgH="457200" progId="Equation.3">
                  <p:embed/>
                </p:oleObj>
              </mc:Choice>
              <mc:Fallback>
                <p:oleObj name="Equation" r:id="rId15" imgW="1409700" imgH="4572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7" name="Line 35"/>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9968"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69"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70"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71"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9946" name="Object 41"/>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78296" name="Equation" r:id="rId16" imgW="253890" imgH="380835" progId="Equation.3">
                  <p:embed/>
                </p:oleObj>
              </mc:Choice>
              <mc:Fallback>
                <p:oleObj name="Equation" r:id="rId16" imgW="253890" imgH="380835" progId="Equation.3">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42"/>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78297" name="Equation" r:id="rId18" imgW="165028" imgH="368140" progId="Equation.3">
                  <p:embed/>
                </p:oleObj>
              </mc:Choice>
              <mc:Fallback>
                <p:oleObj name="Equation" r:id="rId18" imgW="165028" imgH="368140" progId="Equation.3">
                  <p:embed/>
                  <p:pic>
                    <p:nvPicPr>
                      <p:cNvPr id="0"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43"/>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78298" name="Equation" r:id="rId20" imgW="165028" imgH="368140" progId="Equation.3">
                  <p:embed/>
                </p:oleObj>
              </mc:Choice>
              <mc:Fallback>
                <p:oleObj name="Equation" r:id="rId20" imgW="165028" imgH="368140" progId="Equation.3">
                  <p:embed/>
                  <p:pic>
                    <p:nvPicPr>
                      <p:cNvPr id="0"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44"/>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78299" name="Equation" r:id="rId22" imgW="165028" imgH="368140" progId="Equation.3">
                  <p:embed/>
                </p:oleObj>
              </mc:Choice>
              <mc:Fallback>
                <p:oleObj name="Equation" r:id="rId22" imgW="165028" imgH="368140" progId="Equation.3">
                  <p:embed/>
                  <p:pic>
                    <p:nvPicPr>
                      <p:cNvPr id="0" name="Object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0" name="Object 45"/>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78300" name="Equation" r:id="rId23" imgW="165028" imgH="368140" progId="Equation.3">
                  <p:embed/>
                </p:oleObj>
              </mc:Choice>
              <mc:Fallback>
                <p:oleObj name="Equation" r:id="rId23" imgW="165028" imgH="368140" progId="Equation.3">
                  <p:embed/>
                  <p:pic>
                    <p:nvPicPr>
                      <p:cNvPr id="0" name="Object 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2" name="Text Box 46"/>
          <p:cNvSpPr txBox="1">
            <a:spLocks noChangeArrowheads="1"/>
          </p:cNvSpPr>
          <p:nvPr/>
        </p:nvSpPr>
        <p:spPr bwMode="auto">
          <a:xfrm>
            <a:off x="609600" y="6858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1</a:t>
            </a:r>
          </a:p>
        </p:txBody>
      </p:sp>
      <p:sp>
        <p:nvSpPr>
          <p:cNvPr id="39973" name="Oval 47"/>
          <p:cNvSpPr>
            <a:spLocks noChangeArrowheads="1"/>
          </p:cNvSpPr>
          <p:nvPr/>
        </p:nvSpPr>
        <p:spPr bwMode="auto">
          <a:xfrm>
            <a:off x="0" y="28956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997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E30434D-149F-4724-AFB6-C0314F38A9E4}"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997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39976"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9977"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39951"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78301" name="Equation" r:id="rId24" imgW="444307" imgH="520474" progId="Equation.3">
                  <p:embed/>
                </p:oleObj>
              </mc:Choice>
              <mc:Fallback>
                <p:oleObj name="Equation" r:id="rId24" imgW="444307" imgH="520474"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2" name="Object 4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78302" name="Equation" r:id="rId26" imgW="431613" imgH="533169" progId="Equation.3">
                  <p:embed/>
                </p:oleObj>
              </mc:Choice>
              <mc:Fallback>
                <p:oleObj name="Equation" r:id="rId26" imgW="431613" imgH="533169" progId="Equation.3">
                  <p:embed/>
                  <p:pic>
                    <p:nvPicPr>
                      <p:cNvPr id="0" name="Object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8"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39953" name="Object 38"/>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8303" name="Equation" r:id="rId28" imgW="444307" imgH="520474" progId="Equation.3">
                  <p:embed/>
                </p:oleObj>
              </mc:Choice>
              <mc:Fallback>
                <p:oleObj name="Equation" r:id="rId28" imgW="444307" imgH="520474" progId="Equation.3">
                  <p:embed/>
                  <p:pic>
                    <p:nvPicPr>
                      <p:cNvPr id="0" name="Object 3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9"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9980"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39981"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9982" name="TextBox 59"/>
          <p:cNvSpPr txBox="1">
            <a:spLocks noChangeArrowheads="1"/>
          </p:cNvSpPr>
          <p:nvPr/>
        </p:nvSpPr>
        <p:spPr bwMode="auto">
          <a:xfrm>
            <a:off x="3860800" y="4424363"/>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39983" name="TextBox 60"/>
          <p:cNvSpPr txBox="1">
            <a:spLocks noChangeArrowheads="1"/>
          </p:cNvSpPr>
          <p:nvPr/>
        </p:nvSpPr>
        <p:spPr bwMode="auto">
          <a:xfrm>
            <a:off x="6261100" y="44069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6C4D8B8-CABD-42DA-A281-8840FADCE1EF}" type="slidenum">
              <a:rPr lang="en-US" altLang="en-US" sz="1400">
                <a:solidFill>
                  <a:schemeClr val="tx1"/>
                </a:solidFill>
                <a:latin typeface="Times New Roman" panose="02020603050405020304" pitchFamily="18" charset="0"/>
              </a:rPr>
              <a:pPr/>
              <a:t>57</a:t>
            </a:fld>
            <a:endParaRPr lang="en-US" altLang="en-US" sz="1400">
              <a:solidFill>
                <a:schemeClr val="tx1"/>
              </a:solidFill>
              <a:latin typeface="Times New Roman" panose="02020603050405020304" pitchFamily="18" charset="0"/>
            </a:endParaRPr>
          </a:p>
        </p:txBody>
      </p:sp>
      <p:sp>
        <p:nvSpPr>
          <p:cNvPr id="40979"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0980"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0962"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79312" name="Equation" r:id="rId3" imgW="444307" imgH="533169" progId="Equation.3">
                  <p:embed/>
                </p:oleObj>
              </mc:Choice>
              <mc:Fallback>
                <p:oleObj name="Equation" r:id="rId3" imgW="444307" imgH="5331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1"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0963"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79313" name="Equation" r:id="rId5" imgW="380835" imgH="520474" progId="Equation.3">
                  <p:embed/>
                </p:oleObj>
              </mc:Choice>
              <mc:Fallback>
                <p:oleObj name="Equation" r:id="rId5" imgW="380835" imgH="52047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2" name="Freeform 12"/>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0964"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79314" name="Equation" r:id="rId7" imgW="1485900" imgH="457200" progId="Equation.3">
                  <p:embed/>
                </p:oleObj>
              </mc:Choice>
              <mc:Fallback>
                <p:oleObj name="Equation" r:id="rId7" imgW="1485900" imgH="457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3" name="Freeform 19"/>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0965"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79315" name="Equation" r:id="rId9" imgW="1409700" imgH="457200" progId="Equation.3">
                  <p:embed/>
                </p:oleObj>
              </mc:Choice>
              <mc:Fallback>
                <p:oleObj name="Equation" r:id="rId9" imgW="1409700" imgH="457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096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79316" name="Equation" r:id="rId11" imgW="1409700" imgH="457200" progId="Equation.3">
                  <p:embed/>
                </p:oleObj>
              </mc:Choice>
              <mc:Fallback>
                <p:oleObj name="Equation" r:id="rId11" imgW="1409700" imgH="457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5"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0986"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87"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88"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89"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90"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91"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92"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93"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94"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0995" name="Line 37"/>
          <p:cNvSpPr>
            <a:spLocks noChangeShapeType="1"/>
          </p:cNvSpPr>
          <p:nvPr/>
        </p:nvSpPr>
        <p:spPr bwMode="auto">
          <a:xfrm flipV="1">
            <a:off x="49530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0967"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79317" name="Equation" r:id="rId12" imgW="253890" imgH="368140" progId="Equation.3">
                  <p:embed/>
                </p:oleObj>
              </mc:Choice>
              <mc:Fallback>
                <p:oleObj name="Equation" r:id="rId12" imgW="253890" imgH="368140"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39"/>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79318" name="Equation" r:id="rId14" imgW="253890" imgH="380835" progId="Equation.3">
                  <p:embed/>
                </p:oleObj>
              </mc:Choice>
              <mc:Fallback>
                <p:oleObj name="Equation" r:id="rId14" imgW="253890" imgH="380835" progId="Equation.3">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40"/>
          <p:cNvGraphicFramePr>
            <a:graphicFrameLocks noChangeAspect="1"/>
          </p:cNvGraphicFramePr>
          <p:nvPr/>
        </p:nvGraphicFramePr>
        <p:xfrm>
          <a:off x="4724400" y="1676400"/>
          <a:ext cx="442913" cy="531813"/>
        </p:xfrm>
        <a:graphic>
          <a:graphicData uri="http://schemas.openxmlformats.org/presentationml/2006/ole">
            <mc:AlternateContent xmlns:mc="http://schemas.openxmlformats.org/markup-compatibility/2006">
              <mc:Choice xmlns:v="urn:schemas-microsoft-com:vml" Requires="v">
                <p:oleObj spid="_x0000_s179319" name="Equation" r:id="rId16" imgW="444307" imgH="533169" progId="Equation.3">
                  <p:embed/>
                </p:oleObj>
              </mc:Choice>
              <mc:Fallback>
                <p:oleObj name="Equation" r:id="rId16" imgW="444307" imgH="533169"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76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79320" name="Equation" r:id="rId17" imgW="165028" imgH="368140" progId="Equation.3">
                  <p:embed/>
                </p:oleObj>
              </mc:Choice>
              <mc:Fallback>
                <p:oleObj name="Equation" r:id="rId17" imgW="165028" imgH="36814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1"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79321" name="Equation" r:id="rId19" imgW="165028" imgH="368140" progId="Equation.3">
                  <p:embed/>
                </p:oleObj>
              </mc:Choice>
              <mc:Fallback>
                <p:oleObj name="Equation" r:id="rId19" imgW="165028" imgH="36814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2" name="Object 43"/>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79322" name="Equation" r:id="rId21" imgW="253890" imgH="368140" progId="Equation.3">
                  <p:embed/>
                </p:oleObj>
              </mc:Choice>
              <mc:Fallback>
                <p:oleObj name="Equation" r:id="rId21" imgW="253890" imgH="368140"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3" name="Object 44"/>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79323" name="Equation" r:id="rId22" imgW="165028" imgH="368140" progId="Equation.3">
                  <p:embed/>
                </p:oleObj>
              </mc:Choice>
              <mc:Fallback>
                <p:oleObj name="Equation" r:id="rId22" imgW="165028" imgH="36814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4" name="Object 45"/>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79324" name="Equation" r:id="rId23" imgW="165028" imgH="368140" progId="Equation.3">
                  <p:embed/>
                </p:oleObj>
              </mc:Choice>
              <mc:Fallback>
                <p:oleObj name="Equation" r:id="rId23" imgW="165028" imgH="36814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6" name="Text Box 46"/>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2</a:t>
            </a:r>
          </a:p>
        </p:txBody>
      </p:sp>
      <p:sp>
        <p:nvSpPr>
          <p:cNvPr id="40997" name="Oval 47"/>
          <p:cNvSpPr>
            <a:spLocks noChangeArrowheads="1"/>
          </p:cNvSpPr>
          <p:nvPr/>
        </p:nvSpPr>
        <p:spPr bwMode="auto">
          <a:xfrm>
            <a:off x="1066800" y="42672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099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3AFA7BA-A4A9-4B60-956B-4F6A0D11F02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099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41000"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1001"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0975"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79325" name="Equation" r:id="rId24" imgW="444307" imgH="520474" progId="Equation.3">
                  <p:embed/>
                </p:oleObj>
              </mc:Choice>
              <mc:Fallback>
                <p:oleObj name="Equation" r:id="rId24" imgW="444307" imgH="520474"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6"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79326" name="Equation" r:id="rId26" imgW="431613" imgH="533169" progId="Equation.3">
                  <p:embed/>
                </p:oleObj>
              </mc:Choice>
              <mc:Fallback>
                <p:oleObj name="Equation" r:id="rId26" imgW="431613" imgH="533169"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2"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0977" name="Object 42"/>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9327" name="Equation" r:id="rId28" imgW="444307" imgH="520474" progId="Equation.3">
                  <p:embed/>
                </p:oleObj>
              </mc:Choice>
              <mc:Fallback>
                <p:oleObj name="Equation" r:id="rId28" imgW="444307" imgH="520474" progId="Equation.3">
                  <p:embed/>
                  <p:pic>
                    <p:nvPicPr>
                      <p:cNvPr id="0" name="Object 4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3"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1004"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1005"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1006" name="TextBox 59"/>
          <p:cNvSpPr txBox="1">
            <a:spLocks noChangeArrowheads="1"/>
          </p:cNvSpPr>
          <p:nvPr/>
        </p:nvSpPr>
        <p:spPr bwMode="auto">
          <a:xfrm>
            <a:off x="3860800" y="4424363"/>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41007" name="TextBox 60"/>
          <p:cNvSpPr txBox="1">
            <a:spLocks noChangeArrowheads="1"/>
          </p:cNvSpPr>
          <p:nvPr/>
        </p:nvSpPr>
        <p:spPr bwMode="auto">
          <a:xfrm>
            <a:off x="6261100" y="44069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2"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1986"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80335" name="Equation" r:id="rId3" imgW="444307" imgH="533169" progId="Equation.3">
                  <p:embed/>
                </p:oleObj>
              </mc:Choice>
              <mc:Fallback>
                <p:oleObj name="Equation" r:id="rId3" imgW="444307" imgH="53316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3"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1987"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80336" name="Equation" r:id="rId5" imgW="380835" imgH="520474" progId="Equation.3">
                  <p:embed/>
                </p:oleObj>
              </mc:Choice>
              <mc:Fallback>
                <p:oleObj name="Equation" r:id="rId5" imgW="380835" imgH="52047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4"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2005" name="Freeform 12"/>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1988"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80337" name="Equation" r:id="rId7" imgW="1485900" imgH="457200" progId="Equation.3">
                  <p:embed/>
                </p:oleObj>
              </mc:Choice>
              <mc:Fallback>
                <p:oleObj name="Equation" r:id="rId7" imgW="1485900" imgH="457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6" name="Freeform 19"/>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1989"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80338" name="Equation" r:id="rId9" imgW="1409700" imgH="457200" progId="Equation.3">
                  <p:embed/>
                </p:oleObj>
              </mc:Choice>
              <mc:Fallback>
                <p:oleObj name="Equation" r:id="rId9" imgW="1409700" imgH="457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7"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1990"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80339" name="Equation" r:id="rId11" imgW="1409700" imgH="457200" progId="Equation.3">
                  <p:embed/>
                </p:oleObj>
              </mc:Choice>
              <mc:Fallback>
                <p:oleObj name="Equation" r:id="rId11" imgW="1409700" imgH="457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8"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200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3"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4" name="Line 33"/>
          <p:cNvSpPr>
            <a:spLocks noChangeShapeType="1"/>
          </p:cNvSpPr>
          <p:nvPr/>
        </p:nvSpPr>
        <p:spPr bwMode="auto">
          <a:xfrm flipV="1">
            <a:off x="54864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1991"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80340" name="Equation" r:id="rId12" imgW="253890" imgH="368140" progId="Equation.3">
                  <p:embed/>
                </p:oleObj>
              </mc:Choice>
              <mc:Fallback>
                <p:oleObj name="Equation" r:id="rId12" imgW="253890" imgH="368140"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2" name="Object 35"/>
          <p:cNvGraphicFramePr>
            <a:graphicFrameLocks noChangeAspect="1"/>
          </p:cNvGraphicFramePr>
          <p:nvPr/>
        </p:nvGraphicFramePr>
        <p:xfrm>
          <a:off x="5287963" y="1681163"/>
          <a:ext cx="381000" cy="520700"/>
        </p:xfrm>
        <a:graphic>
          <a:graphicData uri="http://schemas.openxmlformats.org/presentationml/2006/ole">
            <mc:AlternateContent xmlns:mc="http://schemas.openxmlformats.org/markup-compatibility/2006">
              <mc:Choice xmlns:v="urn:schemas-microsoft-com:vml" Requires="v">
                <p:oleObj spid="_x0000_s180341" name="Equation" r:id="rId14" imgW="380835" imgH="520474" progId="Equation.3">
                  <p:embed/>
                </p:oleObj>
              </mc:Choice>
              <mc:Fallback>
                <p:oleObj name="Equation" r:id="rId14" imgW="380835" imgH="520474"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7963" y="1681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80342" name="Equation" r:id="rId15" imgW="253890" imgH="368140" progId="Equation.3">
                  <p:embed/>
                </p:oleObj>
              </mc:Choice>
              <mc:Fallback>
                <p:oleObj name="Equation" r:id="rId15" imgW="253890" imgH="368140" progId="Equation.3">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5"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6"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7"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18"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1994"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80343" name="Equation" r:id="rId16" imgW="165028" imgH="368140" progId="Equation.3">
                  <p:embed/>
                </p:oleObj>
              </mc:Choice>
              <mc:Fallback>
                <p:oleObj name="Equation" r:id="rId16" imgW="165028" imgH="368140" progId="Equation.3">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5"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80344" name="Equation" r:id="rId18" imgW="165028" imgH="368140" progId="Equation.3">
                  <p:embed/>
                </p:oleObj>
              </mc:Choice>
              <mc:Fallback>
                <p:oleObj name="Equation" r:id="rId18" imgW="165028" imgH="368140" progId="Equation.3">
                  <p:embed/>
                  <p:pic>
                    <p:nvPicPr>
                      <p:cNvPr id="0"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6"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80345" name="Equation" r:id="rId20" imgW="165028" imgH="368140" progId="Equation.3">
                  <p:embed/>
                </p:oleObj>
              </mc:Choice>
              <mc:Fallback>
                <p:oleObj name="Equation" r:id="rId20" imgW="165028" imgH="368140" progId="Equation.3">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7"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80346" name="Equation" r:id="rId21" imgW="165028" imgH="368140" progId="Equation.3">
                  <p:embed/>
                </p:oleObj>
              </mc:Choice>
              <mc:Fallback>
                <p:oleObj name="Equation" r:id="rId21" imgW="165028" imgH="368140" progId="Equation.3">
                  <p:embed/>
                  <p:pic>
                    <p:nvPicPr>
                      <p:cNvPr id="0" name="Object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8"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80347" name="Equation" r:id="rId22" imgW="165028" imgH="368140" progId="Equation.3">
                  <p:embed/>
                </p:oleObj>
              </mc:Choice>
              <mc:Fallback>
                <p:oleObj name="Equation" r:id="rId22" imgW="165028" imgH="368140"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9" name="Text Box 46"/>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3</a:t>
            </a:r>
          </a:p>
        </p:txBody>
      </p:sp>
      <p:sp>
        <p:nvSpPr>
          <p:cNvPr id="42020" name="Oval 47"/>
          <p:cNvSpPr>
            <a:spLocks noChangeArrowheads="1"/>
          </p:cNvSpPr>
          <p:nvPr/>
        </p:nvSpPr>
        <p:spPr bwMode="auto">
          <a:xfrm>
            <a:off x="2209800" y="29718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2021"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FCD74CB-F0CC-4049-944C-CDEE6ABCCF0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2022"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42023"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2024"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1999"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80348" name="Equation" r:id="rId23" imgW="444307" imgH="520474" progId="Equation.3">
                  <p:embed/>
                </p:oleObj>
              </mc:Choice>
              <mc:Fallback>
                <p:oleObj name="Equation" r:id="rId23" imgW="444307" imgH="520474"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0"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80349" name="Equation" r:id="rId25" imgW="431613" imgH="533169" progId="Equation.3">
                  <p:embed/>
                </p:oleObj>
              </mc:Choice>
              <mc:Fallback>
                <p:oleObj name="Equation" r:id="rId25" imgW="431613" imgH="533169"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5"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2001" name="Object 38"/>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80350" name="Equation" r:id="rId27" imgW="444307" imgH="520474" progId="Equation.3">
                  <p:embed/>
                </p:oleObj>
              </mc:Choice>
              <mc:Fallback>
                <p:oleObj name="Equation" r:id="rId27" imgW="444307" imgH="520474" progId="Equation.3">
                  <p:embed/>
                  <p:pic>
                    <p:nvPicPr>
                      <p:cNvPr id="0" name="Object 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6"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2027"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2028"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2029" name="TextBox 59"/>
          <p:cNvSpPr txBox="1">
            <a:spLocks noChangeArrowheads="1"/>
          </p:cNvSpPr>
          <p:nvPr/>
        </p:nvSpPr>
        <p:spPr bwMode="auto">
          <a:xfrm>
            <a:off x="3860800" y="4424363"/>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42030" name="TextBox 60"/>
          <p:cNvSpPr txBox="1">
            <a:spLocks noChangeArrowheads="1"/>
          </p:cNvSpPr>
          <p:nvPr/>
        </p:nvSpPr>
        <p:spPr bwMode="auto">
          <a:xfrm>
            <a:off x="6261100" y="44069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
        <p:nvSpPr>
          <p:cNvPr id="2" name="Slide Number Placeholder 1"/>
          <p:cNvSpPr>
            <a:spLocks noGrp="1"/>
          </p:cNvSpPr>
          <p:nvPr>
            <p:ph type="sldNum" sz="quarter" idx="12"/>
          </p:nvPr>
        </p:nvSpPr>
        <p:spPr/>
        <p:txBody>
          <a:bodyPr/>
          <a:lstStyle/>
          <a:p>
            <a:fld id="{63A8B52A-FA77-4F5F-968C-F58FDB430886}" type="slidenum">
              <a:rPr lang="en-US" altLang="en-US" smtClean="0"/>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6"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3010"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81359" name="Equation" r:id="rId3" imgW="444307" imgH="533169" progId="Equation.3">
                  <p:embed/>
                </p:oleObj>
              </mc:Choice>
              <mc:Fallback>
                <p:oleObj name="Equation" r:id="rId3" imgW="444307" imgH="53316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7"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3011"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81360" name="Equation" r:id="rId5" imgW="380835" imgH="520474" progId="Equation.3">
                  <p:embed/>
                </p:oleObj>
              </mc:Choice>
              <mc:Fallback>
                <p:oleObj name="Equation" r:id="rId5" imgW="380835" imgH="52047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8"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3029" name="Freeform 12"/>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3012"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81361" name="Equation" r:id="rId7" imgW="1485900" imgH="457200" progId="Equation.3">
                  <p:embed/>
                </p:oleObj>
              </mc:Choice>
              <mc:Fallback>
                <p:oleObj name="Equation" r:id="rId7" imgW="1485900" imgH="457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0" name="Freeform 19"/>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3013"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81362" name="Equation" r:id="rId9" imgW="1409700" imgH="457200" progId="Equation.3">
                  <p:embed/>
                </p:oleObj>
              </mc:Choice>
              <mc:Fallback>
                <p:oleObj name="Equation" r:id="rId9" imgW="1409700" imgH="457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1"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3014"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81363" name="Equation" r:id="rId11" imgW="1409700" imgH="457200" progId="Equation.3">
                  <p:embed/>
                </p:oleObj>
              </mc:Choice>
              <mc:Fallback>
                <p:oleObj name="Equation" r:id="rId11" imgW="1409700" imgH="457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3033"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34"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35"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36"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37"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38"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39"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40"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41"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42" name="Line 37"/>
          <p:cNvSpPr>
            <a:spLocks noChangeShapeType="1"/>
          </p:cNvSpPr>
          <p:nvPr/>
        </p:nvSpPr>
        <p:spPr bwMode="auto">
          <a:xfrm flipV="1">
            <a:off x="59436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3015"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81364" name="Equation" r:id="rId12" imgW="253890" imgH="368140" progId="Equation.3">
                  <p:embed/>
                </p:oleObj>
              </mc:Choice>
              <mc:Fallback>
                <p:oleObj name="Equation" r:id="rId12" imgW="253890" imgH="368140"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39"/>
          <p:cNvGraphicFramePr>
            <a:graphicFrameLocks noChangeAspect="1"/>
          </p:cNvGraphicFramePr>
          <p:nvPr/>
        </p:nvGraphicFramePr>
        <p:xfrm>
          <a:off x="5745163" y="1681163"/>
          <a:ext cx="381000" cy="520700"/>
        </p:xfrm>
        <a:graphic>
          <a:graphicData uri="http://schemas.openxmlformats.org/presentationml/2006/ole">
            <mc:AlternateContent xmlns:mc="http://schemas.openxmlformats.org/markup-compatibility/2006">
              <mc:Choice xmlns:v="urn:schemas-microsoft-com:vml" Requires="v">
                <p:oleObj spid="_x0000_s181365" name="Equation" r:id="rId14" imgW="380835" imgH="520474" progId="Equation.3">
                  <p:embed/>
                </p:oleObj>
              </mc:Choice>
              <mc:Fallback>
                <p:oleObj name="Equation" r:id="rId14" imgW="380835" imgH="520474"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163" y="1681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81366" name="Equation" r:id="rId15" imgW="165028" imgH="368140" progId="Equation.3">
                  <p:embed/>
                </p:oleObj>
              </mc:Choice>
              <mc:Fallback>
                <p:oleObj name="Equation" r:id="rId15" imgW="165028" imgH="36814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81367" name="Equation" r:id="rId17" imgW="165028" imgH="368140" progId="Equation.3">
                  <p:embed/>
                </p:oleObj>
              </mc:Choice>
              <mc:Fallback>
                <p:oleObj name="Equation" r:id="rId17" imgW="165028" imgH="36814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81368" name="Equation" r:id="rId19" imgW="253890" imgH="368140" progId="Equation.3">
                  <p:embed/>
                </p:oleObj>
              </mc:Choice>
              <mc:Fallback>
                <p:oleObj name="Equation" r:id="rId19" imgW="253890" imgH="368140" progId="Equation.3">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81369" name="Equation" r:id="rId20" imgW="165028" imgH="368140" progId="Equation.3">
                  <p:embed/>
                </p:oleObj>
              </mc:Choice>
              <mc:Fallback>
                <p:oleObj name="Equation" r:id="rId20" imgW="165028" imgH="36814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81370" name="Equation" r:id="rId21" imgW="165028" imgH="368140" progId="Equation.3">
                  <p:embed/>
                </p:oleObj>
              </mc:Choice>
              <mc:Fallback>
                <p:oleObj name="Equation" r:id="rId21" imgW="165028" imgH="36814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81371" name="Equation" r:id="rId22" imgW="165028" imgH="368140" progId="Equation.3">
                  <p:embed/>
                </p:oleObj>
              </mc:Choice>
              <mc:Fallback>
                <p:oleObj name="Equation" r:id="rId22" imgW="165028" imgH="36814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3" name="Text Box 46"/>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4</a:t>
            </a:r>
          </a:p>
        </p:txBody>
      </p:sp>
      <p:sp>
        <p:nvSpPr>
          <p:cNvPr id="43044" name="Oval 47"/>
          <p:cNvSpPr>
            <a:spLocks noChangeArrowheads="1"/>
          </p:cNvSpPr>
          <p:nvPr/>
        </p:nvSpPr>
        <p:spPr bwMode="auto">
          <a:xfrm>
            <a:off x="2209800" y="29718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3045"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913829B-1B5E-4294-BA4E-03226BD937E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3046"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43047"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3048"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3023"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81372" name="Equation" r:id="rId23" imgW="444307" imgH="520474" progId="Equation.3">
                  <p:embed/>
                </p:oleObj>
              </mc:Choice>
              <mc:Fallback>
                <p:oleObj name="Equation" r:id="rId23" imgW="444307" imgH="520474"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81373" name="Equation" r:id="rId25" imgW="431613" imgH="533169" progId="Equation.3">
                  <p:embed/>
                </p:oleObj>
              </mc:Choice>
              <mc:Fallback>
                <p:oleObj name="Equation" r:id="rId25" imgW="431613" imgH="533169"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9"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3025" name="Object 4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81374" name="Equation" r:id="rId27" imgW="444307" imgH="520474" progId="Equation.3">
                  <p:embed/>
                </p:oleObj>
              </mc:Choice>
              <mc:Fallback>
                <p:oleObj name="Equation" r:id="rId27" imgW="444307" imgH="520474" progId="Equation.3">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0"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3051"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3052"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3053" name="TextBox 59"/>
          <p:cNvSpPr txBox="1">
            <a:spLocks noChangeArrowheads="1"/>
          </p:cNvSpPr>
          <p:nvPr/>
        </p:nvSpPr>
        <p:spPr bwMode="auto">
          <a:xfrm>
            <a:off x="3860800" y="4424363"/>
            <a:ext cx="1654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B,B,L</a:t>
            </a:r>
          </a:p>
        </p:txBody>
      </p:sp>
      <p:sp>
        <p:nvSpPr>
          <p:cNvPr id="43054" name="TextBox 60"/>
          <p:cNvSpPr txBox="1">
            <a:spLocks noChangeArrowheads="1"/>
          </p:cNvSpPr>
          <p:nvPr/>
        </p:nvSpPr>
        <p:spPr bwMode="auto">
          <a:xfrm>
            <a:off x="6261100" y="44069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
        <p:nvSpPr>
          <p:cNvPr id="2" name="Slide Number Placeholder 1"/>
          <p:cNvSpPr>
            <a:spLocks noGrp="1"/>
          </p:cNvSpPr>
          <p:nvPr>
            <p:ph type="sldNum" sz="quarter" idx="12"/>
          </p:nvPr>
        </p:nvSpPr>
        <p:spPr/>
        <p:txBody>
          <a:bodyPr/>
          <a:lstStyle/>
          <a:p>
            <a:fld id="{63A8B52A-FA77-4F5F-968C-F58FDB430886}" type="slidenum">
              <a:rPr lang="en-US" altLang="en-US" smtClean="0"/>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9E45A84-4AB2-4DA6-99AF-94DDD5CB76B5}" type="slidenum">
              <a:rPr lang="en-US" altLang="en-US" sz="1400">
                <a:solidFill>
                  <a:schemeClr val="tx1"/>
                </a:solidFill>
                <a:latin typeface="Times New Roman" panose="02020603050405020304" pitchFamily="18" charset="0"/>
              </a:rPr>
              <a:pPr/>
              <a:t>6</a:t>
            </a:fld>
            <a:endParaRPr lang="en-US" altLang="en-US" sz="1400">
              <a:solidFill>
                <a:schemeClr val="tx1"/>
              </a:solidFill>
              <a:latin typeface="Times New Roman" panose="02020603050405020304" pitchFamily="18" charset="0"/>
            </a:endParaRPr>
          </a:p>
        </p:txBody>
      </p:sp>
      <p:sp>
        <p:nvSpPr>
          <p:cNvPr id="79875" name="Rectangle 2"/>
          <p:cNvSpPr>
            <a:spLocks noGrp="1" noChangeArrowheads="1"/>
          </p:cNvSpPr>
          <p:nvPr>
            <p:ph type="title"/>
          </p:nvPr>
        </p:nvSpPr>
        <p:spPr/>
        <p:txBody>
          <a:bodyPr/>
          <a:lstStyle/>
          <a:p>
            <a:r>
              <a:rPr lang="en-US" altLang="en-US" smtClean="0"/>
              <a:t>A Turing Machine</a:t>
            </a:r>
          </a:p>
        </p:txBody>
      </p:sp>
      <p:sp>
        <p:nvSpPr>
          <p:cNvPr id="79876" name="Rectangle 3"/>
          <p:cNvSpPr>
            <a:spLocks noChangeArrowheads="1"/>
          </p:cNvSpPr>
          <p:nvPr/>
        </p:nvSpPr>
        <p:spPr bwMode="auto">
          <a:xfrm>
            <a:off x="838200" y="3733800"/>
            <a:ext cx="5486400" cy="2667000"/>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77" name="Oval 4"/>
          <p:cNvSpPr>
            <a:spLocks noChangeArrowheads="1"/>
          </p:cNvSpPr>
          <p:nvPr/>
        </p:nvSpPr>
        <p:spPr bwMode="auto">
          <a:xfrm>
            <a:off x="1371600" y="40386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78" name="Oval 5"/>
          <p:cNvSpPr>
            <a:spLocks noChangeArrowheads="1"/>
          </p:cNvSpPr>
          <p:nvPr/>
        </p:nvSpPr>
        <p:spPr bwMode="auto">
          <a:xfrm>
            <a:off x="2895600" y="40386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79" name="Oval 6"/>
          <p:cNvSpPr>
            <a:spLocks noChangeArrowheads="1"/>
          </p:cNvSpPr>
          <p:nvPr/>
        </p:nvSpPr>
        <p:spPr bwMode="auto">
          <a:xfrm>
            <a:off x="3429000" y="52578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80" name="Oval 7"/>
          <p:cNvSpPr>
            <a:spLocks noChangeArrowheads="1"/>
          </p:cNvSpPr>
          <p:nvPr/>
        </p:nvSpPr>
        <p:spPr bwMode="auto">
          <a:xfrm>
            <a:off x="4267200" y="44196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81" name="Oval 8"/>
          <p:cNvSpPr>
            <a:spLocks noChangeArrowheads="1"/>
          </p:cNvSpPr>
          <p:nvPr/>
        </p:nvSpPr>
        <p:spPr bwMode="auto">
          <a:xfrm>
            <a:off x="4876800" y="56388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82" name="Oval 9"/>
          <p:cNvSpPr>
            <a:spLocks noChangeArrowheads="1"/>
          </p:cNvSpPr>
          <p:nvPr/>
        </p:nvSpPr>
        <p:spPr bwMode="auto">
          <a:xfrm>
            <a:off x="1905000" y="54102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83" name="Oval 10"/>
          <p:cNvSpPr>
            <a:spLocks noChangeArrowheads="1"/>
          </p:cNvSpPr>
          <p:nvPr/>
        </p:nvSpPr>
        <p:spPr bwMode="auto">
          <a:xfrm>
            <a:off x="4191000" y="4343400"/>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84" name="Oval 11"/>
          <p:cNvSpPr>
            <a:spLocks noChangeArrowheads="1"/>
          </p:cNvSpPr>
          <p:nvPr/>
        </p:nvSpPr>
        <p:spPr bwMode="auto">
          <a:xfrm>
            <a:off x="4800600" y="5562600"/>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79885" name="Line 12"/>
          <p:cNvSpPr>
            <a:spLocks noChangeShapeType="1"/>
          </p:cNvSpPr>
          <p:nvPr/>
        </p:nvSpPr>
        <p:spPr bwMode="auto">
          <a:xfrm>
            <a:off x="914400" y="43434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86" name="Line 13"/>
          <p:cNvSpPr>
            <a:spLocks noChangeShapeType="1"/>
          </p:cNvSpPr>
          <p:nvPr/>
        </p:nvSpPr>
        <p:spPr bwMode="auto">
          <a:xfrm>
            <a:off x="1981200" y="4343400"/>
            <a:ext cx="914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87" name="Line 14"/>
          <p:cNvSpPr>
            <a:spLocks noChangeShapeType="1"/>
          </p:cNvSpPr>
          <p:nvPr/>
        </p:nvSpPr>
        <p:spPr bwMode="auto">
          <a:xfrm>
            <a:off x="3276600" y="4572000"/>
            <a:ext cx="30480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88" name="Line 15"/>
          <p:cNvSpPr>
            <a:spLocks noChangeShapeType="1"/>
          </p:cNvSpPr>
          <p:nvPr/>
        </p:nvSpPr>
        <p:spPr bwMode="auto">
          <a:xfrm flipV="1">
            <a:off x="3962400" y="4953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89" name="Line 16"/>
          <p:cNvSpPr>
            <a:spLocks noChangeShapeType="1"/>
          </p:cNvSpPr>
          <p:nvPr/>
        </p:nvSpPr>
        <p:spPr bwMode="auto">
          <a:xfrm>
            <a:off x="1752600" y="4572000"/>
            <a:ext cx="3048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90" name="Freeform 17"/>
          <p:cNvSpPr>
            <a:spLocks/>
          </p:cNvSpPr>
          <p:nvPr/>
        </p:nvSpPr>
        <p:spPr bwMode="auto">
          <a:xfrm>
            <a:off x="2362200" y="5943600"/>
            <a:ext cx="2438400" cy="330200"/>
          </a:xfrm>
          <a:custGeom>
            <a:avLst/>
            <a:gdLst>
              <a:gd name="T0" fmla="*/ 0 w 1536"/>
              <a:gd name="T1" fmla="*/ 0 h 208"/>
              <a:gd name="T2" fmla="*/ 2147483647 w 1536"/>
              <a:gd name="T3" fmla="*/ 2147483647 h 208"/>
              <a:gd name="T4" fmla="*/ 2147483647 w 1536"/>
              <a:gd name="T5" fmla="*/ 2147483647 h 208"/>
              <a:gd name="T6" fmla="*/ 0 60000 65536"/>
              <a:gd name="T7" fmla="*/ 0 60000 65536"/>
              <a:gd name="T8" fmla="*/ 0 60000 65536"/>
              <a:gd name="T9" fmla="*/ 0 w 1536"/>
              <a:gd name="T10" fmla="*/ 0 h 208"/>
              <a:gd name="T11" fmla="*/ 1536 w 1536"/>
              <a:gd name="T12" fmla="*/ 208 h 208"/>
            </a:gdLst>
            <a:ahLst/>
            <a:cxnLst>
              <a:cxn ang="T6">
                <a:pos x="T0" y="T1"/>
              </a:cxn>
              <a:cxn ang="T7">
                <a:pos x="T2" y="T3"/>
              </a:cxn>
              <a:cxn ang="T8">
                <a:pos x="T4" y="T5"/>
              </a:cxn>
            </a:cxnLst>
            <a:rect l="T9" t="T10" r="T11" b="T12"/>
            <a:pathLst>
              <a:path w="1536" h="208">
                <a:moveTo>
                  <a:pt x="0" y="0"/>
                </a:moveTo>
                <a:cubicBezTo>
                  <a:pt x="208" y="88"/>
                  <a:pt x="416" y="176"/>
                  <a:pt x="672" y="192"/>
                </a:cubicBezTo>
                <a:cubicBezTo>
                  <a:pt x="928" y="208"/>
                  <a:pt x="1232" y="152"/>
                  <a:pt x="1536" y="96"/>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79891" name="Line 18"/>
          <p:cNvSpPr>
            <a:spLocks noChangeShapeType="1"/>
          </p:cNvSpPr>
          <p:nvPr/>
        </p:nvSpPr>
        <p:spPr bwMode="auto">
          <a:xfrm flipV="1">
            <a:off x="2514600" y="5562600"/>
            <a:ext cx="914400" cy="76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92" name="Line 22"/>
          <p:cNvSpPr>
            <a:spLocks noChangeShapeType="1"/>
          </p:cNvSpPr>
          <p:nvPr/>
        </p:nvSpPr>
        <p:spPr bwMode="auto">
          <a:xfrm>
            <a:off x="381000" y="1371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93" name="Line 23"/>
          <p:cNvSpPr>
            <a:spLocks noChangeShapeType="1"/>
          </p:cNvSpPr>
          <p:nvPr/>
        </p:nvSpPr>
        <p:spPr bwMode="auto">
          <a:xfrm>
            <a:off x="381000" y="2057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894" name="Line 26"/>
          <p:cNvSpPr>
            <a:spLocks noChangeShapeType="1"/>
          </p:cNvSpPr>
          <p:nvPr/>
        </p:nvSpPr>
        <p:spPr bwMode="auto">
          <a:xfrm>
            <a:off x="17526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895" name="Line 27"/>
          <p:cNvSpPr>
            <a:spLocks noChangeShapeType="1"/>
          </p:cNvSpPr>
          <p:nvPr/>
        </p:nvSpPr>
        <p:spPr bwMode="auto">
          <a:xfrm>
            <a:off x="23622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896" name="Line 28"/>
          <p:cNvSpPr>
            <a:spLocks noChangeShapeType="1"/>
          </p:cNvSpPr>
          <p:nvPr/>
        </p:nvSpPr>
        <p:spPr bwMode="auto">
          <a:xfrm>
            <a:off x="29718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897" name="Line 29"/>
          <p:cNvSpPr>
            <a:spLocks noChangeShapeType="1"/>
          </p:cNvSpPr>
          <p:nvPr/>
        </p:nvSpPr>
        <p:spPr bwMode="auto">
          <a:xfrm>
            <a:off x="35814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898" name="Line 30"/>
          <p:cNvSpPr>
            <a:spLocks noChangeShapeType="1"/>
          </p:cNvSpPr>
          <p:nvPr/>
        </p:nvSpPr>
        <p:spPr bwMode="auto">
          <a:xfrm>
            <a:off x="41910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899" name="Line 31"/>
          <p:cNvSpPr>
            <a:spLocks noChangeShapeType="1"/>
          </p:cNvSpPr>
          <p:nvPr/>
        </p:nvSpPr>
        <p:spPr bwMode="auto">
          <a:xfrm>
            <a:off x="48006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900" name="Line 32"/>
          <p:cNvSpPr>
            <a:spLocks noChangeShapeType="1"/>
          </p:cNvSpPr>
          <p:nvPr/>
        </p:nvSpPr>
        <p:spPr bwMode="auto">
          <a:xfrm>
            <a:off x="54102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901" name="Line 33"/>
          <p:cNvSpPr>
            <a:spLocks noChangeShapeType="1"/>
          </p:cNvSpPr>
          <p:nvPr/>
        </p:nvSpPr>
        <p:spPr bwMode="auto">
          <a:xfrm>
            <a:off x="60198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902" name="Line 34"/>
          <p:cNvSpPr>
            <a:spLocks noChangeShapeType="1"/>
          </p:cNvSpPr>
          <p:nvPr/>
        </p:nvSpPr>
        <p:spPr bwMode="auto">
          <a:xfrm>
            <a:off x="66294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903" name="Line 35"/>
          <p:cNvSpPr>
            <a:spLocks noChangeShapeType="1"/>
          </p:cNvSpPr>
          <p:nvPr/>
        </p:nvSpPr>
        <p:spPr bwMode="auto">
          <a:xfrm>
            <a:off x="7239000" y="1371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79904" name="Text Box 36"/>
          <p:cNvSpPr txBox="1">
            <a:spLocks noChangeArrowheads="1"/>
          </p:cNvSpPr>
          <p:nvPr/>
        </p:nvSpPr>
        <p:spPr bwMode="auto">
          <a:xfrm>
            <a:off x="7772400" y="1295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79905" name="Text Box 37"/>
          <p:cNvSpPr txBox="1">
            <a:spLocks noChangeArrowheads="1"/>
          </p:cNvSpPr>
          <p:nvPr/>
        </p:nvSpPr>
        <p:spPr bwMode="auto">
          <a:xfrm>
            <a:off x="685800" y="1295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79906" name="Text Box 38"/>
          <p:cNvSpPr txBox="1">
            <a:spLocks noChangeArrowheads="1"/>
          </p:cNvSpPr>
          <p:nvPr/>
        </p:nvSpPr>
        <p:spPr bwMode="auto">
          <a:xfrm>
            <a:off x="609600" y="762000"/>
            <a:ext cx="110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Tape</a:t>
            </a:r>
          </a:p>
        </p:txBody>
      </p:sp>
      <p:sp>
        <p:nvSpPr>
          <p:cNvPr id="79907" name="Line 40"/>
          <p:cNvSpPr>
            <a:spLocks noChangeShapeType="1"/>
          </p:cNvSpPr>
          <p:nvPr/>
        </p:nvSpPr>
        <p:spPr bwMode="auto">
          <a:xfrm flipV="1">
            <a:off x="5715000" y="20574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79908" name="Text Box 41"/>
          <p:cNvSpPr txBox="1">
            <a:spLocks noChangeArrowheads="1"/>
          </p:cNvSpPr>
          <p:nvPr/>
        </p:nvSpPr>
        <p:spPr bwMode="auto">
          <a:xfrm>
            <a:off x="4191000" y="2590800"/>
            <a:ext cx="3449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Read-Write head</a:t>
            </a:r>
          </a:p>
        </p:txBody>
      </p:sp>
      <p:sp>
        <p:nvSpPr>
          <p:cNvPr id="79909" name="Text Box 42"/>
          <p:cNvSpPr txBox="1">
            <a:spLocks noChangeArrowheads="1"/>
          </p:cNvSpPr>
          <p:nvPr/>
        </p:nvSpPr>
        <p:spPr bwMode="auto">
          <a:xfrm>
            <a:off x="762000" y="3200400"/>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Control Unit</a:t>
            </a:r>
            <a:r>
              <a:rPr lang="en-US" altLang="en-US"/>
              <a:t> </a:t>
            </a:r>
          </a:p>
        </p:txBody>
      </p:sp>
      <p:sp>
        <p:nvSpPr>
          <p:cNvPr id="7991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8405051-6A8F-4E5C-87B9-F189FC30E9C4}"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991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6B6203F-F516-48FD-963C-44CB4387035B}" type="slidenum">
              <a:rPr lang="en-US" altLang="en-US" sz="1400">
                <a:solidFill>
                  <a:schemeClr val="tx1"/>
                </a:solidFill>
                <a:latin typeface="Times New Roman" panose="02020603050405020304" pitchFamily="18" charset="0"/>
              </a:rPr>
              <a:pPr/>
              <a:t>60</a:t>
            </a:fld>
            <a:endParaRPr lang="en-US" altLang="en-US" sz="1400">
              <a:solidFill>
                <a:schemeClr val="tx1"/>
              </a:solidFill>
              <a:latin typeface="Times New Roman" panose="02020603050405020304" pitchFamily="18" charset="0"/>
            </a:endParaRPr>
          </a:p>
        </p:txBody>
      </p:sp>
      <p:sp>
        <p:nvSpPr>
          <p:cNvPr id="44051"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4034"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76242" name="Equation" r:id="rId3" imgW="444307" imgH="533169" progId="Equation.3">
                  <p:embed/>
                </p:oleObj>
              </mc:Choice>
              <mc:Fallback>
                <p:oleObj name="Equation" r:id="rId3" imgW="444307" imgH="53316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2"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4035"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76243" name="Equation" r:id="rId5" imgW="380835" imgH="520474" progId="Equation.3">
                  <p:embed/>
                </p:oleObj>
              </mc:Choice>
              <mc:Fallback>
                <p:oleObj name="Equation" r:id="rId5" imgW="380835" imgH="52047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3"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4054" name="Freeform 12"/>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4036"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76244" name="Equation" r:id="rId7" imgW="1485900" imgH="457200" progId="Equation.3">
                  <p:embed/>
                </p:oleObj>
              </mc:Choice>
              <mc:Fallback>
                <p:oleObj name="Equation" r:id="rId7" imgW="1485900" imgH="457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5" name="Freeform 19"/>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4037"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76245" name="Equation" r:id="rId9" imgW="1409700" imgH="457200" progId="Equation.3">
                  <p:embed/>
                </p:oleObj>
              </mc:Choice>
              <mc:Fallback>
                <p:oleObj name="Equation" r:id="rId9" imgW="1409700" imgH="457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6246" name="Equation" r:id="rId11" imgW="444307" imgH="520474" progId="Equation.3">
                  <p:embed/>
                </p:oleObj>
              </mc:Choice>
              <mc:Fallback>
                <p:oleObj name="Equation" r:id="rId11" imgW="444307" imgH="520474"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6"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4039"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76247" name="Equation" r:id="rId13" imgW="1409700" imgH="457200" progId="Equation.3">
                  <p:embed/>
                </p:oleObj>
              </mc:Choice>
              <mc:Fallback>
                <p:oleObj name="Equation" r:id="rId13" imgW="1409700" imgH="457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4058"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59"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0"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1"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2"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3" name="Line 33"/>
          <p:cNvSpPr>
            <a:spLocks noChangeShapeType="1"/>
          </p:cNvSpPr>
          <p:nvPr/>
        </p:nvSpPr>
        <p:spPr bwMode="auto">
          <a:xfrm flipV="1">
            <a:off x="64008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4040"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76248" name="Equation" r:id="rId14" imgW="253890" imgH="368140" progId="Equation.3">
                  <p:embed/>
                </p:oleObj>
              </mc:Choice>
              <mc:Fallback>
                <p:oleObj name="Equation" r:id="rId14" imgW="253890" imgH="36814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35"/>
          <p:cNvGraphicFramePr>
            <a:graphicFrameLocks noChangeAspect="1"/>
          </p:cNvGraphicFramePr>
          <p:nvPr/>
        </p:nvGraphicFramePr>
        <p:xfrm>
          <a:off x="6248400" y="1676400"/>
          <a:ext cx="381000" cy="520700"/>
        </p:xfrm>
        <a:graphic>
          <a:graphicData uri="http://schemas.openxmlformats.org/presentationml/2006/ole">
            <mc:AlternateContent xmlns:mc="http://schemas.openxmlformats.org/markup-compatibility/2006">
              <mc:Choice xmlns:v="urn:schemas-microsoft-com:vml" Requires="v">
                <p:oleObj spid="_x0000_s176249" name="Equation" r:id="rId16" imgW="380835" imgH="520474" progId="Equation.3">
                  <p:embed/>
                </p:oleObj>
              </mc:Choice>
              <mc:Fallback>
                <p:oleObj name="Equation" r:id="rId16" imgW="380835" imgH="520474"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676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4"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5"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6"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67"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4042"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76250" name="Equation" r:id="rId17" imgW="165028" imgH="368140" progId="Equation.3">
                  <p:embed/>
                </p:oleObj>
              </mc:Choice>
              <mc:Fallback>
                <p:oleObj name="Equation" r:id="rId17" imgW="165028" imgH="36814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76251" name="Equation" r:id="rId19" imgW="165028" imgH="368140" progId="Equation.3">
                  <p:embed/>
                </p:oleObj>
              </mc:Choice>
              <mc:Fallback>
                <p:oleObj name="Equation" r:id="rId19" imgW="165028" imgH="36814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76252" name="Equation" r:id="rId21" imgW="165028" imgH="368140" progId="Equation.3">
                  <p:embed/>
                </p:oleObj>
              </mc:Choice>
              <mc:Fallback>
                <p:oleObj name="Equation" r:id="rId21" imgW="165028" imgH="36814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5"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76253" name="Equation" r:id="rId22" imgW="165028" imgH="368140" progId="Equation.3">
                  <p:embed/>
                </p:oleObj>
              </mc:Choice>
              <mc:Fallback>
                <p:oleObj name="Equation" r:id="rId22" imgW="165028" imgH="368140"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76254" name="Equation" r:id="rId23" imgW="165028" imgH="368140" progId="Equation.3">
                  <p:embed/>
                </p:oleObj>
              </mc:Choice>
              <mc:Fallback>
                <p:oleObj name="Equation" r:id="rId23" imgW="165028" imgH="36814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8" name="Text Box 46"/>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5</a:t>
            </a:r>
          </a:p>
        </p:txBody>
      </p:sp>
      <p:sp>
        <p:nvSpPr>
          <p:cNvPr id="44069" name="Oval 47"/>
          <p:cNvSpPr>
            <a:spLocks noChangeArrowheads="1"/>
          </p:cNvSpPr>
          <p:nvPr/>
        </p:nvSpPr>
        <p:spPr bwMode="auto">
          <a:xfrm>
            <a:off x="3352800" y="42672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407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0272B22-D85E-47FB-A37C-21D73F56123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407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44072" name="Rectangle 1"/>
          <p:cNvSpPr>
            <a:spLocks noChangeArrowheads="1"/>
          </p:cNvSpPr>
          <p:nvPr/>
        </p:nvSpPr>
        <p:spPr bwMode="auto">
          <a:xfrm>
            <a:off x="3568700" y="4360863"/>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B,B,L</a:t>
            </a:r>
          </a:p>
        </p:txBody>
      </p:sp>
      <p:sp>
        <p:nvSpPr>
          <p:cNvPr id="44073" name="Rectangle 2"/>
          <p:cNvSpPr>
            <a:spLocks noChangeArrowheads="1"/>
          </p:cNvSpPr>
          <p:nvPr/>
        </p:nvSpPr>
        <p:spPr bwMode="auto">
          <a:xfrm>
            <a:off x="6280150" y="654050"/>
            <a:ext cx="441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B</a:t>
            </a:r>
          </a:p>
        </p:txBody>
      </p:sp>
      <p:sp>
        <p:nvSpPr>
          <p:cNvPr id="44074"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4075"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4047"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76255" name="Equation" r:id="rId24" imgW="444307" imgH="520474" progId="Equation.3">
                  <p:embed/>
                </p:oleObj>
              </mc:Choice>
              <mc:Fallback>
                <p:oleObj name="Equation" r:id="rId24" imgW="444307" imgH="520474"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8"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76256" name="Equation" r:id="rId26" imgW="431613" imgH="533169" progId="Equation.3">
                  <p:embed/>
                </p:oleObj>
              </mc:Choice>
              <mc:Fallback>
                <p:oleObj name="Equation" r:id="rId26" imgW="431613" imgH="533169"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76"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4049" name="Object 38"/>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6257" name="Equation" r:id="rId28" imgW="444307" imgH="520474" progId="Equation.3">
                  <p:embed/>
                </p:oleObj>
              </mc:Choice>
              <mc:Fallback>
                <p:oleObj name="Equation" r:id="rId28" imgW="444307" imgH="520474"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77"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4078"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4079"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4080" name="TextBox 62"/>
          <p:cNvSpPr txBox="1">
            <a:spLocks noChangeArrowheads="1"/>
          </p:cNvSpPr>
          <p:nvPr/>
        </p:nvSpPr>
        <p:spPr bwMode="auto">
          <a:xfrm>
            <a:off x="6261100" y="44069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
        <p:nvSpPr>
          <p:cNvPr id="44081" name="Rectangle 3"/>
          <p:cNvSpPr>
            <a:spLocks noChangeArrowheads="1"/>
          </p:cNvSpPr>
          <p:nvPr/>
        </p:nvSpPr>
        <p:spPr bwMode="auto">
          <a:xfrm>
            <a:off x="7315200" y="5561013"/>
            <a:ext cx="876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A88A411-FAB9-4932-BA27-C8B3BE5331E6}" type="slidenum">
              <a:rPr lang="en-US" altLang="en-US" sz="1400">
                <a:solidFill>
                  <a:schemeClr val="tx1"/>
                </a:solidFill>
                <a:latin typeface="Times New Roman" panose="02020603050405020304" pitchFamily="18" charset="0"/>
              </a:rPr>
              <a:pPr/>
              <a:t>61</a:t>
            </a:fld>
            <a:endParaRPr lang="en-US" altLang="en-US" sz="1400">
              <a:solidFill>
                <a:schemeClr val="tx1"/>
              </a:solidFill>
              <a:latin typeface="Times New Roman" panose="02020603050405020304" pitchFamily="18" charset="0"/>
            </a:endParaRPr>
          </a:p>
        </p:txBody>
      </p:sp>
      <p:sp>
        <p:nvSpPr>
          <p:cNvPr id="45076" name="Oval 2"/>
          <p:cNvSpPr>
            <a:spLocks noChangeArrowheads="1"/>
          </p:cNvSpPr>
          <p:nvPr/>
        </p:nvSpPr>
        <p:spPr bwMode="auto">
          <a:xfrm>
            <a:off x="5257800" y="4572000"/>
            <a:ext cx="685800" cy="609600"/>
          </a:xfrm>
          <a:prstGeom prst="ellipse">
            <a:avLst/>
          </a:prstGeom>
          <a:solidFill>
            <a:srgbClr val="FF0000">
              <a:alpha val="50195"/>
            </a:srgbClr>
          </a:solidFill>
          <a:ln w="38100">
            <a:solidFill>
              <a:srgbClr val="FF0000"/>
            </a:solidFill>
            <a:round/>
            <a:headEnd/>
            <a:tailEnd type="none" w="lg" len="lg"/>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5077"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5058"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71317" name="Equation" r:id="rId3" imgW="444307" imgH="533169" progId="Equation.3">
                  <p:embed/>
                </p:oleObj>
              </mc:Choice>
              <mc:Fallback>
                <p:oleObj name="Equation" r:id="rId3" imgW="444307" imgH="5331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8"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5059"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71318" name="Equation" r:id="rId5" imgW="380835" imgH="520474" progId="Equation.3">
                  <p:embed/>
                </p:oleObj>
              </mc:Choice>
              <mc:Fallback>
                <p:oleObj name="Equation" r:id="rId5" imgW="380835" imgH="52047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9"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5060"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71319" name="Equation" r:id="rId7" imgW="444307" imgH="520474" progId="Equation.3">
                  <p:embed/>
                </p:oleObj>
              </mc:Choice>
              <mc:Fallback>
                <p:oleObj name="Equation" r:id="rId7" imgW="444307" imgH="52047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0"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5061"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71320" name="Equation" r:id="rId9" imgW="431613" imgH="533169" progId="Equation.3">
                  <p:embed/>
                </p:oleObj>
              </mc:Choice>
              <mc:Fallback>
                <p:oleObj name="Equation" r:id="rId9" imgW="431613" imgH="53316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1"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82" name="Freeform 12"/>
          <p:cNvSpPr>
            <a:spLocks/>
          </p:cNvSpPr>
          <p:nvPr/>
        </p:nvSpPr>
        <p:spPr bwMode="auto">
          <a:xfrm>
            <a:off x="2438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5062"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71321" name="Equation" r:id="rId11" imgW="1549400" imgH="457200" progId="Equation.3">
                  <p:embed/>
                </p:oleObj>
              </mc:Choice>
              <mc:Fallback>
                <p:oleObj name="Equation" r:id="rId11" imgW="1549400" imgH="457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71322" name="Equation" r:id="rId13" imgW="1485900" imgH="457200" progId="Equation.3">
                  <p:embed/>
                </p:oleObj>
              </mc:Choice>
              <mc:Fallback>
                <p:oleObj name="Equation" r:id="rId13" imgW="1485900" imgH="4572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3" name="Freeform 19"/>
          <p:cNvSpPr>
            <a:spLocks/>
          </p:cNvSpPr>
          <p:nvPr/>
        </p:nvSpPr>
        <p:spPr bwMode="auto">
          <a:xfrm>
            <a:off x="152400" y="3579813"/>
            <a:ext cx="1117600" cy="1003300"/>
          </a:xfrm>
          <a:custGeom>
            <a:avLst/>
            <a:gdLst>
              <a:gd name="T0" fmla="*/ 2147483647 w 704"/>
              <a:gd name="T1" fmla="*/ 2147483647 h 632"/>
              <a:gd name="T2" fmla="*/ 2147483647 w 704"/>
              <a:gd name="T3" fmla="*/ 2147483647 h 632"/>
              <a:gd name="T4" fmla="*/ 2147483647 w 704"/>
              <a:gd name="T5" fmla="*/ 2147483647 h 632"/>
              <a:gd name="T6" fmla="*/ 2147483647 w 704"/>
              <a:gd name="T7" fmla="*/ 2147483647 h 632"/>
              <a:gd name="T8" fmla="*/ 2147483647 w 704"/>
              <a:gd name="T9" fmla="*/ 2147483647 h 632"/>
              <a:gd name="T10" fmla="*/ 0 60000 65536"/>
              <a:gd name="T11" fmla="*/ 0 60000 65536"/>
              <a:gd name="T12" fmla="*/ 0 60000 65536"/>
              <a:gd name="T13" fmla="*/ 0 60000 65536"/>
              <a:gd name="T14" fmla="*/ 0 60000 65536"/>
              <a:gd name="T15" fmla="*/ 0 w 704"/>
              <a:gd name="T16" fmla="*/ 0 h 632"/>
              <a:gd name="T17" fmla="*/ 704 w 704"/>
              <a:gd name="T18" fmla="*/ 632 h 632"/>
            </a:gdLst>
            <a:ahLst/>
            <a:cxnLst>
              <a:cxn ang="T10">
                <a:pos x="T0" y="T1"/>
              </a:cxn>
              <a:cxn ang="T11">
                <a:pos x="T2" y="T3"/>
              </a:cxn>
              <a:cxn ang="T12">
                <a:pos x="T4" y="T5"/>
              </a:cxn>
              <a:cxn ang="T13">
                <a:pos x="T6" y="T7"/>
              </a:cxn>
              <a:cxn ang="T14">
                <a:pos x="T8" y="T9"/>
              </a:cxn>
            </a:cxnLst>
            <a:rect l="T15" t="T16" r="T17" b="T18"/>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graphicFrame>
        <p:nvGraphicFramePr>
          <p:cNvPr id="45064" name="Object 20"/>
          <p:cNvGraphicFramePr>
            <a:graphicFrameLocks noChangeAspect="1"/>
          </p:cNvGraphicFramePr>
          <p:nvPr/>
        </p:nvGraphicFramePr>
        <p:xfrm>
          <a:off x="125413" y="3052763"/>
          <a:ext cx="1409700" cy="457200"/>
        </p:xfrm>
        <a:graphic>
          <a:graphicData uri="http://schemas.openxmlformats.org/presentationml/2006/ole">
            <mc:AlternateContent xmlns:mc="http://schemas.openxmlformats.org/markup-compatibility/2006">
              <mc:Choice xmlns:v="urn:schemas-microsoft-com:vml" Requires="v">
                <p:oleObj spid="_x0000_s171323" name="Equation" r:id="rId15" imgW="1409700" imgH="457200" progId="Equation.3">
                  <p:embed/>
                </p:oleObj>
              </mc:Choice>
              <mc:Fallback>
                <p:oleObj name="Equation" r:id="rId15" imgW="1409700" imgH="4572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413"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1324" name="Equation" r:id="rId17" imgW="444307" imgH="520474" progId="Equation.3">
                  <p:embed/>
                </p:oleObj>
              </mc:Choice>
              <mc:Fallback>
                <p:oleObj name="Equation" r:id="rId17" imgW="444307" imgH="520474"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4"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5085"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86"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4506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71325" name="Equation" r:id="rId19" imgW="1409700" imgH="457200" progId="Equation.3">
                  <p:embed/>
                </p:oleObj>
              </mc:Choice>
              <mc:Fallback>
                <p:oleObj name="Equation" r:id="rId19" imgW="1409700" imgH="45720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4508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8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3"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4"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5"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6"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7"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5098" name="Line 37"/>
          <p:cNvSpPr>
            <a:spLocks noChangeShapeType="1"/>
          </p:cNvSpPr>
          <p:nvPr/>
        </p:nvSpPr>
        <p:spPr bwMode="auto">
          <a:xfrm flipV="1">
            <a:off x="6019800" y="12954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5067"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71326" name="Equation" r:id="rId20" imgW="253890" imgH="368140" progId="Equation.3">
                  <p:embed/>
                </p:oleObj>
              </mc:Choice>
              <mc:Fallback>
                <p:oleObj name="Equation" r:id="rId20" imgW="253890" imgH="368140" progId="Equation.3">
                  <p:embed/>
                  <p:pic>
                    <p:nvPicPr>
                      <p:cNvPr id="0" name="Object 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8" name="Object 39"/>
          <p:cNvGraphicFramePr>
            <a:graphicFrameLocks noChangeAspect="1"/>
          </p:cNvGraphicFramePr>
          <p:nvPr/>
        </p:nvGraphicFramePr>
        <p:xfrm>
          <a:off x="5837238" y="1676400"/>
          <a:ext cx="442912" cy="520700"/>
        </p:xfrm>
        <a:graphic>
          <a:graphicData uri="http://schemas.openxmlformats.org/presentationml/2006/ole">
            <mc:AlternateContent xmlns:mc="http://schemas.openxmlformats.org/markup-compatibility/2006">
              <mc:Choice xmlns:v="urn:schemas-microsoft-com:vml" Requires="v">
                <p:oleObj spid="_x0000_s171327" name="Equation" r:id="rId22" imgW="444307" imgH="520474" progId="Equation.3">
                  <p:embed/>
                </p:oleObj>
              </mc:Choice>
              <mc:Fallback>
                <p:oleObj name="Equation" r:id="rId22" imgW="444307" imgH="520474"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7238" y="1676400"/>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71328" name="Equation" r:id="rId23" imgW="165028" imgH="368140" progId="Equation.3">
                  <p:embed/>
                </p:oleObj>
              </mc:Choice>
              <mc:Fallback>
                <p:oleObj name="Equation" r:id="rId23" imgW="165028" imgH="368140" progId="Equation.3">
                  <p:embed/>
                  <p:pic>
                    <p:nvPicPr>
                      <p:cNvPr id="0" name="Object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0"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71329" name="Equation" r:id="rId25" imgW="165028" imgH="368140" progId="Equation.3">
                  <p:embed/>
                </p:oleObj>
              </mc:Choice>
              <mc:Fallback>
                <p:oleObj name="Equation" r:id="rId25" imgW="165028" imgH="368140" progId="Equation.3">
                  <p:embed/>
                  <p:pic>
                    <p:nvPicPr>
                      <p:cNvPr id="0"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1"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71330" name="Equation" r:id="rId27" imgW="253890" imgH="368140" progId="Equation.3">
                  <p:embed/>
                </p:oleObj>
              </mc:Choice>
              <mc:Fallback>
                <p:oleObj name="Equation" r:id="rId27" imgW="253890" imgH="368140"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2"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71331" name="Equation" r:id="rId28" imgW="165028" imgH="368140" progId="Equation.3">
                  <p:embed/>
                </p:oleObj>
              </mc:Choice>
              <mc:Fallback>
                <p:oleObj name="Equation" r:id="rId28" imgW="165028" imgH="368140"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3"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71332" name="Equation" r:id="rId29" imgW="165028" imgH="368140" progId="Equation.3">
                  <p:embed/>
                </p:oleObj>
              </mc:Choice>
              <mc:Fallback>
                <p:oleObj name="Equation" r:id="rId29" imgW="165028" imgH="368140" progId="Equation.3">
                  <p:embed/>
                  <p:pic>
                    <p:nvPicPr>
                      <p:cNvPr id="0"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4"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71333" name="Equation" r:id="rId30" imgW="165028" imgH="368140" progId="Equation.3">
                  <p:embed/>
                </p:oleObj>
              </mc:Choice>
              <mc:Fallback>
                <p:oleObj name="Equation" r:id="rId30" imgW="165028" imgH="368140" progId="Equation.3">
                  <p:embed/>
                  <p:pic>
                    <p:nvPicPr>
                      <p:cNvPr id="0" name="Object 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9" name="Text Box 46"/>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6</a:t>
            </a:r>
          </a:p>
        </p:txBody>
      </p:sp>
      <p:sp>
        <p:nvSpPr>
          <p:cNvPr id="45100" name="Oval 47"/>
          <p:cNvSpPr>
            <a:spLocks noChangeArrowheads="1"/>
          </p:cNvSpPr>
          <p:nvPr/>
        </p:nvSpPr>
        <p:spPr bwMode="auto">
          <a:xfrm>
            <a:off x="5867400" y="4267200"/>
            <a:ext cx="1752600" cy="6858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45101"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A25761B-8202-4ACF-9A3F-14CBA710A81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5102"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45103" name="TextBox 52"/>
          <p:cNvSpPr txBox="1">
            <a:spLocks noChangeArrowheads="1"/>
          </p:cNvSpPr>
          <p:nvPr/>
        </p:nvSpPr>
        <p:spPr bwMode="auto">
          <a:xfrm>
            <a:off x="6280150" y="4419600"/>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1,B,R</a:t>
            </a:r>
          </a:p>
        </p:txBody>
      </p:sp>
      <p:sp>
        <p:nvSpPr>
          <p:cNvPr id="45104" name="TextBox 53"/>
          <p:cNvSpPr txBox="1">
            <a:spLocks noChangeArrowheads="1"/>
          </p:cNvSpPr>
          <p:nvPr/>
        </p:nvSpPr>
        <p:spPr bwMode="auto">
          <a:xfrm>
            <a:off x="7391400" y="5508625"/>
            <a:ext cx="1654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sz="2200"/>
              <a:t>B,B,R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89"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0"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1"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2"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3" name="Line 33"/>
          <p:cNvSpPr>
            <a:spLocks noChangeShapeType="1"/>
          </p:cNvSpPr>
          <p:nvPr/>
        </p:nvSpPr>
        <p:spPr bwMode="auto">
          <a:xfrm flipV="1">
            <a:off x="5956300" y="12446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4"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5"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6"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46097"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46084"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61923" name="Equation" r:id="rId3" imgW="165028" imgH="368140" progId="Equation.3">
                  <p:embed/>
                </p:oleObj>
              </mc:Choice>
              <mc:Fallback>
                <p:oleObj name="Equation" r:id="rId3" imgW="165028" imgH="368140"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61924" name="Equation" r:id="rId5" imgW="165028" imgH="368140" progId="Equation.3">
                  <p:embed/>
                </p:oleObj>
              </mc:Choice>
              <mc:Fallback>
                <p:oleObj name="Equation" r:id="rId5" imgW="165028" imgH="36814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61925" name="Equation" r:id="rId7" imgW="165028" imgH="368140" progId="Equation.3">
                  <p:embed/>
                </p:oleObj>
              </mc:Choice>
              <mc:Fallback>
                <p:oleObj name="Equation" r:id="rId7" imgW="165028" imgH="36814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61926" name="Equation" r:id="rId8" imgW="165028" imgH="368140" progId="Equation.3">
                  <p:embed/>
                </p:oleObj>
              </mc:Choice>
              <mc:Fallback>
                <p:oleObj name="Equation" r:id="rId8" imgW="165028" imgH="36814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Text Box 46"/>
          <p:cNvSpPr txBox="1">
            <a:spLocks noChangeArrowheads="1"/>
          </p:cNvSpPr>
          <p:nvPr/>
        </p:nvSpPr>
        <p:spPr bwMode="auto">
          <a:xfrm>
            <a:off x="609600" y="6858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008000"/>
                </a:solidFill>
              </a:rPr>
              <a:t>Time 7</a:t>
            </a:r>
          </a:p>
        </p:txBody>
      </p:sp>
      <p:sp>
        <p:nvSpPr>
          <p:cNvPr id="46099" name="TextBox 1"/>
          <p:cNvSpPr txBox="1">
            <a:spLocks noChangeArrowheads="1"/>
          </p:cNvSpPr>
          <p:nvPr/>
        </p:nvSpPr>
        <p:spPr bwMode="auto">
          <a:xfrm>
            <a:off x="5764213" y="762000"/>
            <a:ext cx="407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a:t>B</a:t>
            </a:r>
          </a:p>
        </p:txBody>
      </p:sp>
      <p:sp>
        <p:nvSpPr>
          <p:cNvPr id="46100" name="TextBox 2"/>
          <p:cNvSpPr txBox="1">
            <a:spLocks noChangeArrowheads="1"/>
          </p:cNvSpPr>
          <p:nvPr/>
        </p:nvSpPr>
        <p:spPr bwMode="auto">
          <a:xfrm>
            <a:off x="5689600" y="1778000"/>
            <a:ext cx="1270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a:t>q4</a:t>
            </a:r>
          </a:p>
        </p:txBody>
      </p:sp>
      <p:sp>
        <p:nvSpPr>
          <p:cNvPr id="2" name="Date Placeholder 1"/>
          <p:cNvSpPr>
            <a:spLocks noGrp="1"/>
          </p:cNvSpPr>
          <p:nvPr>
            <p:ph type="dt" sz="half" idx="10"/>
          </p:nvPr>
        </p:nvSpPr>
        <p:spPr/>
        <p:txBody>
          <a:bodyPr/>
          <a:lstStyle/>
          <a:p>
            <a:pPr>
              <a:defRPr/>
            </a:pPr>
            <a:fld id="{10D4B40A-BBC1-4416-909B-18860403FA55}" type="datetime1">
              <a:rPr lang="en-US" altLang="en-US" smtClean="0"/>
              <a:t>10/3/2021</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Dr. Sandeep Rathor</a:t>
            </a:r>
            <a:endParaRPr lang="en-US" altLang="en-US"/>
          </a:p>
        </p:txBody>
      </p:sp>
      <p:sp>
        <p:nvSpPr>
          <p:cNvPr id="4" name="Slide Number Placeholder 3"/>
          <p:cNvSpPr>
            <a:spLocks noGrp="1"/>
          </p:cNvSpPr>
          <p:nvPr>
            <p:ph type="sldNum" sz="quarter" idx="12"/>
          </p:nvPr>
        </p:nvSpPr>
        <p:spPr/>
        <p:txBody>
          <a:bodyPr/>
          <a:lstStyle/>
          <a:p>
            <a:fld id="{63A8B52A-FA77-4F5F-968C-F58FDB430886}" type="slidenum">
              <a:rPr lang="en-US" altLang="en-US" smtClean="0"/>
              <a:pPr/>
              <a:t>62</a:t>
            </a:fld>
            <a:endParaRPr lang="en-US" altLang="en-US"/>
          </a:p>
        </p:txBody>
      </p:sp>
      <p:sp>
        <p:nvSpPr>
          <p:cNvPr id="24" name="TextBox 1"/>
          <p:cNvSpPr txBox="1">
            <a:spLocks noChangeArrowheads="1"/>
          </p:cNvSpPr>
          <p:nvPr/>
        </p:nvSpPr>
        <p:spPr bwMode="auto">
          <a:xfrm>
            <a:off x="6297613" y="708549"/>
            <a:ext cx="407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a:t>B</a:t>
            </a:r>
          </a:p>
        </p:txBody>
      </p:sp>
      <p:sp>
        <p:nvSpPr>
          <p:cNvPr id="25" name="TextBox 1"/>
          <p:cNvSpPr txBox="1">
            <a:spLocks noChangeArrowheads="1"/>
          </p:cNvSpPr>
          <p:nvPr/>
        </p:nvSpPr>
        <p:spPr bwMode="auto">
          <a:xfrm>
            <a:off x="3124200" y="685800"/>
            <a:ext cx="407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IN" altLang="en-US" dirty="0"/>
              <a:t>B</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63A81F0-D5A9-4590-BEF7-492081F9665B}"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99331" name="Footer Placeholder 2"/>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99332" name="Slide Number Placeholder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BD389B8-27DB-4ADC-B131-20BD5F15865C}" type="slidenum">
              <a:rPr lang="en-US" altLang="en-US" sz="1400">
                <a:solidFill>
                  <a:schemeClr val="tx1"/>
                </a:solidFill>
                <a:latin typeface="Times New Roman" panose="02020603050405020304" pitchFamily="18" charset="0"/>
              </a:rPr>
              <a:pPr/>
              <a:t>63</a:t>
            </a:fld>
            <a:endParaRPr lang="en-US" altLang="en-US" sz="1400">
              <a:solidFill>
                <a:schemeClr val="tx1"/>
              </a:solidFill>
              <a:latin typeface="Times New Roman" panose="02020603050405020304" pitchFamily="18" charset="0"/>
            </a:endParaRPr>
          </a:p>
        </p:txBody>
      </p:sp>
      <p:pic>
        <p:nvPicPr>
          <p:cNvPr id="993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00013"/>
            <a:ext cx="6773862"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276475"/>
            <a:ext cx="81359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CF7BB5E-1C4A-4F6B-B574-7116545C83E4}" type="slidenum">
              <a:rPr lang="en-US" altLang="en-US" sz="1400">
                <a:solidFill>
                  <a:schemeClr val="tx1"/>
                </a:solidFill>
                <a:latin typeface="Times New Roman" panose="02020603050405020304" pitchFamily="18" charset="0"/>
              </a:rPr>
              <a:pPr/>
              <a:t>64</a:t>
            </a:fld>
            <a:endParaRPr lang="en-US" altLang="en-US" sz="1400">
              <a:solidFill>
                <a:schemeClr val="tx1"/>
              </a:solidFill>
              <a:latin typeface="Times New Roman" panose="02020603050405020304" pitchFamily="18" charset="0"/>
            </a:endParaRPr>
          </a:p>
        </p:txBody>
      </p:sp>
      <p:sp>
        <p:nvSpPr>
          <p:cNvPr id="47111" name="Rectangle 2"/>
          <p:cNvSpPr>
            <a:spLocks noGrp="1" noChangeArrowheads="1"/>
          </p:cNvSpPr>
          <p:nvPr>
            <p:ph type="title"/>
          </p:nvPr>
        </p:nvSpPr>
        <p:spPr/>
        <p:txBody>
          <a:bodyPr/>
          <a:lstStyle/>
          <a:p>
            <a:r>
              <a:rPr lang="en-US" altLang="en-US" smtClean="0"/>
              <a:t>Another Example</a:t>
            </a:r>
          </a:p>
        </p:txBody>
      </p:sp>
      <p:sp>
        <p:nvSpPr>
          <p:cNvPr id="47112" name="Text Box 3"/>
          <p:cNvSpPr txBox="1">
            <a:spLocks noChangeArrowheads="1"/>
          </p:cNvSpPr>
          <p:nvPr/>
        </p:nvSpPr>
        <p:spPr bwMode="auto">
          <a:xfrm>
            <a:off x="288925" y="1168400"/>
            <a:ext cx="2613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The function</a:t>
            </a:r>
          </a:p>
        </p:txBody>
      </p:sp>
      <p:graphicFrame>
        <p:nvGraphicFramePr>
          <p:cNvPr id="47106" name="Object 4"/>
          <p:cNvGraphicFramePr>
            <a:graphicFrameLocks noChangeAspect="1"/>
          </p:cNvGraphicFramePr>
          <p:nvPr/>
        </p:nvGraphicFramePr>
        <p:xfrm>
          <a:off x="3530600" y="1193800"/>
          <a:ext cx="2032000" cy="531813"/>
        </p:xfrm>
        <a:graphic>
          <a:graphicData uri="http://schemas.openxmlformats.org/presentationml/2006/ole">
            <mc:AlternateContent xmlns:mc="http://schemas.openxmlformats.org/markup-compatibility/2006">
              <mc:Choice xmlns:v="urn:schemas-microsoft-com:vml" Requires="v">
                <p:oleObj spid="_x0000_s47906" name="Equation" r:id="rId3" imgW="2032000" imgH="533400" progId="Equation.3">
                  <p:embed/>
                </p:oleObj>
              </mc:Choice>
              <mc:Fallback>
                <p:oleObj name="Equation" r:id="rId3" imgW="20320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193800"/>
                        <a:ext cx="20320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Text Box 5"/>
          <p:cNvSpPr txBox="1">
            <a:spLocks noChangeArrowheads="1"/>
          </p:cNvSpPr>
          <p:nvPr/>
        </p:nvSpPr>
        <p:spPr bwMode="auto">
          <a:xfrm>
            <a:off x="6019800" y="1143000"/>
            <a:ext cx="2762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is computable</a:t>
            </a:r>
          </a:p>
        </p:txBody>
      </p:sp>
      <p:sp>
        <p:nvSpPr>
          <p:cNvPr id="47114" name="Text Box 6"/>
          <p:cNvSpPr txBox="1">
            <a:spLocks noChangeArrowheads="1"/>
          </p:cNvSpPr>
          <p:nvPr/>
        </p:nvSpPr>
        <p:spPr bwMode="auto">
          <a:xfrm>
            <a:off x="304800" y="3276600"/>
            <a:ext cx="3214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CC0099"/>
                </a:solidFill>
              </a:rPr>
              <a:t>Turing Machine:</a:t>
            </a:r>
          </a:p>
        </p:txBody>
      </p:sp>
      <p:sp>
        <p:nvSpPr>
          <p:cNvPr id="47115" name="Text Box 7"/>
          <p:cNvSpPr txBox="1">
            <a:spLocks noChangeArrowheads="1"/>
          </p:cNvSpPr>
          <p:nvPr/>
        </p:nvSpPr>
        <p:spPr bwMode="auto">
          <a:xfrm>
            <a:off x="1828800" y="4191000"/>
            <a:ext cx="2613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Input string:</a:t>
            </a:r>
          </a:p>
        </p:txBody>
      </p:sp>
      <p:graphicFrame>
        <p:nvGraphicFramePr>
          <p:cNvPr id="47107" name="Object 8"/>
          <p:cNvGraphicFramePr>
            <a:graphicFrameLocks noChangeAspect="1"/>
          </p:cNvGraphicFramePr>
          <p:nvPr/>
        </p:nvGraphicFramePr>
        <p:xfrm>
          <a:off x="5181600" y="4343400"/>
          <a:ext cx="288925" cy="304800"/>
        </p:xfrm>
        <a:graphic>
          <a:graphicData uri="http://schemas.openxmlformats.org/presentationml/2006/ole">
            <mc:AlternateContent xmlns:mc="http://schemas.openxmlformats.org/markup-compatibility/2006">
              <mc:Choice xmlns:v="urn:schemas-microsoft-com:vml" Requires="v">
                <p:oleObj spid="_x0000_s47907" name="Equation" r:id="rId5" imgW="291973" imgH="304668" progId="Equation.3">
                  <p:embed/>
                </p:oleObj>
              </mc:Choice>
              <mc:Fallback>
                <p:oleObj name="Equation" r:id="rId5" imgW="291973" imgH="30466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343400"/>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6" name="Text Box 9"/>
          <p:cNvSpPr txBox="1">
            <a:spLocks noChangeArrowheads="1"/>
          </p:cNvSpPr>
          <p:nvPr/>
        </p:nvSpPr>
        <p:spPr bwMode="auto">
          <a:xfrm>
            <a:off x="6645275" y="4241800"/>
            <a:ext cx="1222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unary</a:t>
            </a:r>
          </a:p>
        </p:txBody>
      </p:sp>
      <p:sp>
        <p:nvSpPr>
          <p:cNvPr id="47117" name="Text Box 10"/>
          <p:cNvSpPr txBox="1">
            <a:spLocks noChangeArrowheads="1"/>
          </p:cNvSpPr>
          <p:nvPr/>
        </p:nvSpPr>
        <p:spPr bwMode="auto">
          <a:xfrm>
            <a:off x="1539875" y="5537200"/>
            <a:ext cx="290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Output string:</a:t>
            </a:r>
          </a:p>
        </p:txBody>
      </p:sp>
      <p:graphicFrame>
        <p:nvGraphicFramePr>
          <p:cNvPr id="47108" name="Object 11"/>
          <p:cNvGraphicFramePr>
            <a:graphicFrameLocks noChangeAspect="1"/>
          </p:cNvGraphicFramePr>
          <p:nvPr/>
        </p:nvGraphicFramePr>
        <p:xfrm>
          <a:off x="5178425" y="5676900"/>
          <a:ext cx="508000" cy="304800"/>
        </p:xfrm>
        <a:graphic>
          <a:graphicData uri="http://schemas.openxmlformats.org/presentationml/2006/ole">
            <mc:AlternateContent xmlns:mc="http://schemas.openxmlformats.org/markup-compatibility/2006">
              <mc:Choice xmlns:v="urn:schemas-microsoft-com:vml" Requires="v">
                <p:oleObj spid="_x0000_s47908" name="Equation" r:id="rId7" imgW="507780" imgH="304668" progId="Equation.3">
                  <p:embed/>
                </p:oleObj>
              </mc:Choice>
              <mc:Fallback>
                <p:oleObj name="Equation" r:id="rId7" imgW="507780" imgH="304668"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425" y="5676900"/>
                        <a:ext cx="508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8" name="Text Box 12"/>
          <p:cNvSpPr txBox="1">
            <a:spLocks noChangeArrowheads="1"/>
          </p:cNvSpPr>
          <p:nvPr/>
        </p:nvSpPr>
        <p:spPr bwMode="auto">
          <a:xfrm>
            <a:off x="6721475" y="5537200"/>
            <a:ext cx="1222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unary</a:t>
            </a:r>
          </a:p>
        </p:txBody>
      </p:sp>
      <p:graphicFrame>
        <p:nvGraphicFramePr>
          <p:cNvPr id="47109" name="Object 13"/>
          <p:cNvGraphicFramePr>
            <a:graphicFrameLocks noChangeAspect="1"/>
          </p:cNvGraphicFramePr>
          <p:nvPr/>
        </p:nvGraphicFramePr>
        <p:xfrm>
          <a:off x="5168900" y="2273300"/>
          <a:ext cx="290513" cy="304800"/>
        </p:xfrm>
        <a:graphic>
          <a:graphicData uri="http://schemas.openxmlformats.org/presentationml/2006/ole">
            <mc:AlternateContent xmlns:mc="http://schemas.openxmlformats.org/markup-compatibility/2006">
              <mc:Choice xmlns:v="urn:schemas-microsoft-com:vml" Requires="v">
                <p:oleObj spid="_x0000_s47909" name="Equation" r:id="rId9" imgW="291973" imgH="304668" progId="Equation.3">
                  <p:embed/>
                </p:oleObj>
              </mc:Choice>
              <mc:Fallback>
                <p:oleObj name="Equation" r:id="rId9" imgW="291973" imgH="304668"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900" y="22733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9" name="Text Box 14"/>
          <p:cNvSpPr txBox="1">
            <a:spLocks noChangeArrowheads="1"/>
          </p:cNvSpPr>
          <p:nvPr/>
        </p:nvSpPr>
        <p:spPr bwMode="auto">
          <a:xfrm>
            <a:off x="6019800" y="2133600"/>
            <a:ext cx="199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is integer</a:t>
            </a:r>
          </a:p>
        </p:txBody>
      </p:sp>
      <p:sp>
        <p:nvSpPr>
          <p:cNvPr id="4712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A2F0BAB-9D40-4E46-9359-E6DD347B85A4}"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4712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p:cNvSpPr>
            <a:spLocks noGrp="1" noChangeArrowheads="1"/>
          </p:cNvSpPr>
          <p:nvPr>
            <p:ph type="title"/>
          </p:nvPr>
        </p:nvSpPr>
        <p:spPr>
          <a:xfrm>
            <a:off x="782638" y="119063"/>
            <a:ext cx="7499350" cy="738187"/>
          </a:xfrm>
        </p:spPr>
        <p:txBody>
          <a:bodyPr anchor="t">
            <a:spAutoFit/>
          </a:bodyPr>
          <a:lstStyle/>
          <a:p>
            <a:r>
              <a:rPr lang="en-IN" altLang="en-US" sz="2100" smtClean="0"/>
              <a:t>Design a TM that copies strings of 1 </a:t>
            </a:r>
            <a:br>
              <a:rPr lang="en-IN" altLang="en-US" sz="2100" smtClean="0"/>
            </a:br>
            <a:r>
              <a:rPr lang="en-IN" altLang="en-US" sz="2100" smtClean="0"/>
              <a:t>f(n) = 2n</a:t>
            </a:r>
          </a:p>
        </p:txBody>
      </p:sp>
      <p:graphicFrame>
        <p:nvGraphicFramePr>
          <p:cNvPr id="52226" name="Object 2"/>
          <p:cNvGraphicFramePr>
            <a:graphicFrameLocks noChangeAspect="1"/>
          </p:cNvGraphicFramePr>
          <p:nvPr/>
        </p:nvGraphicFramePr>
        <p:xfrm>
          <a:off x="6034088" y="857250"/>
          <a:ext cx="1993900" cy="598488"/>
        </p:xfrm>
        <a:graphic>
          <a:graphicData uri="http://schemas.openxmlformats.org/presentationml/2006/ole">
            <mc:AlternateContent xmlns:mc="http://schemas.openxmlformats.org/markup-compatibility/2006">
              <mc:Choice xmlns:v="urn:schemas-microsoft-com:vml" Requires="v">
                <p:oleObj spid="_x0000_s52465" name="Equation" r:id="rId3" imgW="20116800" imgH="7620000" progId="Equation.3">
                  <p:embed/>
                </p:oleObj>
              </mc:Choice>
              <mc:Fallback>
                <p:oleObj name="Equation" r:id="rId3" imgW="20116800" imgH="7620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8" y="857250"/>
                        <a:ext cx="19939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55958985"/>
              </p:ext>
            </p:extLst>
          </p:nvPr>
        </p:nvGraphicFramePr>
        <p:xfrm>
          <a:off x="1468438" y="1851025"/>
          <a:ext cx="3327401" cy="281226"/>
        </p:xfrm>
        <a:graphic>
          <a:graphicData uri="http://schemas.openxmlformats.org/drawingml/2006/table">
            <a:tbl>
              <a:tblPr firstRow="1" bandRow="1">
                <a:tableStyleId>{5C22544A-7EE6-4342-B048-85BDC9FD1C3A}</a:tableStyleId>
              </a:tblPr>
              <a:tblGrid>
                <a:gridCol w="475343">
                  <a:extLst>
                    <a:ext uri="{9D8B030D-6E8A-4147-A177-3AD203B41FA5}">
                      <a16:colId xmlns:a16="http://schemas.microsoft.com/office/drawing/2014/main" val="20000"/>
                    </a:ext>
                  </a:extLst>
                </a:gridCol>
                <a:gridCol w="475343">
                  <a:extLst>
                    <a:ext uri="{9D8B030D-6E8A-4147-A177-3AD203B41FA5}">
                      <a16:colId xmlns:a16="http://schemas.microsoft.com/office/drawing/2014/main" val="20001"/>
                    </a:ext>
                  </a:extLst>
                </a:gridCol>
                <a:gridCol w="475343">
                  <a:extLst>
                    <a:ext uri="{9D8B030D-6E8A-4147-A177-3AD203B41FA5}">
                      <a16:colId xmlns:a16="http://schemas.microsoft.com/office/drawing/2014/main" val="20002"/>
                    </a:ext>
                  </a:extLst>
                </a:gridCol>
                <a:gridCol w="475343">
                  <a:extLst>
                    <a:ext uri="{9D8B030D-6E8A-4147-A177-3AD203B41FA5}">
                      <a16:colId xmlns:a16="http://schemas.microsoft.com/office/drawing/2014/main" val="20003"/>
                    </a:ext>
                  </a:extLst>
                </a:gridCol>
                <a:gridCol w="475343">
                  <a:extLst>
                    <a:ext uri="{9D8B030D-6E8A-4147-A177-3AD203B41FA5}">
                      <a16:colId xmlns:a16="http://schemas.microsoft.com/office/drawing/2014/main" val="20004"/>
                    </a:ext>
                  </a:extLst>
                </a:gridCol>
                <a:gridCol w="475343">
                  <a:extLst>
                    <a:ext uri="{9D8B030D-6E8A-4147-A177-3AD203B41FA5}">
                      <a16:colId xmlns:a16="http://schemas.microsoft.com/office/drawing/2014/main" val="20005"/>
                    </a:ext>
                  </a:extLst>
                </a:gridCol>
                <a:gridCol w="475343">
                  <a:extLst>
                    <a:ext uri="{9D8B030D-6E8A-4147-A177-3AD203B41FA5}">
                      <a16:colId xmlns:a16="http://schemas.microsoft.com/office/drawing/2014/main" val="20006"/>
                    </a:ext>
                  </a:extLst>
                </a:gridCol>
              </a:tblGrid>
              <a:tr h="280988">
                <a:tc>
                  <a:txBody>
                    <a:bodyPr/>
                    <a:lstStyle/>
                    <a:p>
                      <a:pPr algn="ctr"/>
                      <a:r>
                        <a:rPr lang="en-IN" sz="1400" dirty="0">
                          <a:solidFill>
                            <a:schemeClr val="tx1"/>
                          </a:solidFill>
                        </a:rPr>
                        <a:t>…</a:t>
                      </a:r>
                    </a:p>
                  </a:txBody>
                  <a:tcPr marL="68601" marR="68601" marT="33933" marB="3393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smtClean="0">
                          <a:solidFill>
                            <a:schemeClr val="tx1"/>
                          </a:solidFill>
                        </a:rPr>
                        <a:t>B</a:t>
                      </a:r>
                      <a:endParaRPr lang="en-IN" sz="1400" dirty="0">
                        <a:solidFill>
                          <a:schemeClr val="tx1"/>
                        </a:solidFill>
                      </a:endParaRPr>
                    </a:p>
                  </a:txBody>
                  <a:tcPr marL="68601" marR="6860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601" marR="6860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601" marR="6860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601" marR="6860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smtClean="0">
                          <a:solidFill>
                            <a:schemeClr val="tx1"/>
                          </a:solidFill>
                        </a:rPr>
                        <a:t>B</a:t>
                      </a:r>
                      <a:endParaRPr lang="en-IN" sz="1400" dirty="0">
                        <a:solidFill>
                          <a:schemeClr val="tx1"/>
                        </a:solidFill>
                      </a:endParaRPr>
                    </a:p>
                  </a:txBody>
                  <a:tcPr marL="68601" marR="6860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601" marR="68601" marT="33933" marB="3393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57039794"/>
              </p:ext>
            </p:extLst>
          </p:nvPr>
        </p:nvGraphicFramePr>
        <p:xfrm>
          <a:off x="1295400" y="2352675"/>
          <a:ext cx="4751390" cy="406400"/>
        </p:xfrm>
        <a:graphic>
          <a:graphicData uri="http://schemas.openxmlformats.org/drawingml/2006/table">
            <a:tbl>
              <a:tblPr firstRow="1" bandRow="1">
                <a:tableStyleId>{5C22544A-7EE6-4342-B048-85BDC9FD1C3A}</a:tableStyleId>
              </a:tblPr>
              <a:tblGrid>
                <a:gridCol w="475139">
                  <a:extLst>
                    <a:ext uri="{9D8B030D-6E8A-4147-A177-3AD203B41FA5}">
                      <a16:colId xmlns:a16="http://schemas.microsoft.com/office/drawing/2014/main" val="20000"/>
                    </a:ext>
                  </a:extLst>
                </a:gridCol>
                <a:gridCol w="475139">
                  <a:extLst>
                    <a:ext uri="{9D8B030D-6E8A-4147-A177-3AD203B41FA5}">
                      <a16:colId xmlns:a16="http://schemas.microsoft.com/office/drawing/2014/main" val="20001"/>
                    </a:ext>
                  </a:extLst>
                </a:gridCol>
                <a:gridCol w="475139">
                  <a:extLst>
                    <a:ext uri="{9D8B030D-6E8A-4147-A177-3AD203B41FA5}">
                      <a16:colId xmlns:a16="http://schemas.microsoft.com/office/drawing/2014/main" val="20002"/>
                    </a:ext>
                  </a:extLst>
                </a:gridCol>
                <a:gridCol w="475139">
                  <a:extLst>
                    <a:ext uri="{9D8B030D-6E8A-4147-A177-3AD203B41FA5}">
                      <a16:colId xmlns:a16="http://schemas.microsoft.com/office/drawing/2014/main" val="20003"/>
                    </a:ext>
                  </a:extLst>
                </a:gridCol>
                <a:gridCol w="475139">
                  <a:extLst>
                    <a:ext uri="{9D8B030D-6E8A-4147-A177-3AD203B41FA5}">
                      <a16:colId xmlns:a16="http://schemas.microsoft.com/office/drawing/2014/main" val="20004"/>
                    </a:ext>
                  </a:extLst>
                </a:gridCol>
                <a:gridCol w="475139">
                  <a:extLst>
                    <a:ext uri="{9D8B030D-6E8A-4147-A177-3AD203B41FA5}">
                      <a16:colId xmlns:a16="http://schemas.microsoft.com/office/drawing/2014/main" val="20005"/>
                    </a:ext>
                  </a:extLst>
                </a:gridCol>
                <a:gridCol w="475139">
                  <a:extLst>
                    <a:ext uri="{9D8B030D-6E8A-4147-A177-3AD203B41FA5}">
                      <a16:colId xmlns:a16="http://schemas.microsoft.com/office/drawing/2014/main" val="20006"/>
                    </a:ext>
                  </a:extLst>
                </a:gridCol>
                <a:gridCol w="475139">
                  <a:extLst>
                    <a:ext uri="{9D8B030D-6E8A-4147-A177-3AD203B41FA5}">
                      <a16:colId xmlns:a16="http://schemas.microsoft.com/office/drawing/2014/main" val="20007"/>
                    </a:ext>
                  </a:extLst>
                </a:gridCol>
                <a:gridCol w="475139">
                  <a:extLst>
                    <a:ext uri="{9D8B030D-6E8A-4147-A177-3AD203B41FA5}">
                      <a16:colId xmlns:a16="http://schemas.microsoft.com/office/drawing/2014/main" val="20008"/>
                    </a:ext>
                  </a:extLst>
                </a:gridCol>
                <a:gridCol w="475139">
                  <a:extLst>
                    <a:ext uri="{9D8B030D-6E8A-4147-A177-3AD203B41FA5}">
                      <a16:colId xmlns:a16="http://schemas.microsoft.com/office/drawing/2014/main" val="20009"/>
                    </a:ext>
                  </a:extLst>
                </a:gridCol>
              </a:tblGrid>
              <a:tr h="406400">
                <a:tc>
                  <a:txBody>
                    <a:bodyPr/>
                    <a:lstStyle/>
                    <a:p>
                      <a:pPr algn="ctr"/>
                      <a:r>
                        <a:rPr lang="en-IN" sz="1400" dirty="0">
                          <a:solidFill>
                            <a:schemeClr val="tx1"/>
                          </a:solidFill>
                        </a:rPr>
                        <a:t>…</a:t>
                      </a:r>
                    </a:p>
                  </a:txBody>
                  <a:tcPr marL="68571" marR="68571" marT="34170" marB="341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smtClean="0">
                          <a:solidFill>
                            <a:schemeClr val="tx1"/>
                          </a:solidFill>
                        </a:rPr>
                        <a:t>B</a:t>
                      </a:r>
                      <a:endParaRPr lang="en-IN" sz="1400" dirty="0">
                        <a:solidFill>
                          <a:schemeClr val="tx1"/>
                        </a:solidFill>
                      </a:endParaRP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smtClean="0">
                          <a:solidFill>
                            <a:schemeClr val="tx1"/>
                          </a:solidFill>
                        </a:rPr>
                        <a:t>B</a:t>
                      </a:r>
                      <a:endParaRPr lang="en-IN" sz="1400" dirty="0">
                        <a:solidFill>
                          <a:schemeClr val="tx1"/>
                        </a:solidFill>
                      </a:endParaRPr>
                    </a:p>
                  </a:txBody>
                  <a:tcPr marL="68571" marR="68571" marT="34170" marB="34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1" marR="68571" marT="34170" marB="3417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TextBox 5"/>
          <p:cNvSpPr txBox="1"/>
          <p:nvPr/>
        </p:nvSpPr>
        <p:spPr>
          <a:xfrm>
            <a:off x="1184275" y="3019425"/>
            <a:ext cx="7156450" cy="2216150"/>
          </a:xfrm>
          <a:prstGeom prst="rect">
            <a:avLst/>
          </a:prstGeom>
          <a:noFill/>
          <a:ln>
            <a:solidFill>
              <a:schemeClr val="bg2"/>
            </a:solidFill>
          </a:ln>
        </p:spPr>
        <p:txBody>
          <a:bodyPr>
            <a:spAutoFit/>
          </a:bodyPr>
          <a:lstStyle/>
          <a:p>
            <a:pPr>
              <a:spcBef>
                <a:spcPts val="900"/>
              </a:spcBef>
              <a:defRPr/>
            </a:pPr>
            <a:r>
              <a:rPr lang="en-IN" sz="1800" b="1" dirty="0">
                <a:solidFill>
                  <a:schemeClr val="accent1">
                    <a:lumMod val="75000"/>
                  </a:schemeClr>
                </a:solidFill>
              </a:rPr>
              <a:t>First write an algorithm.</a:t>
            </a:r>
          </a:p>
          <a:p>
            <a:pPr marL="342900" indent="-342900">
              <a:spcBef>
                <a:spcPts val="900"/>
              </a:spcBef>
              <a:buFont typeface="+mj-lt"/>
              <a:buAutoNum type="arabicPeriod"/>
              <a:defRPr/>
            </a:pPr>
            <a:r>
              <a:rPr lang="en-IN" sz="1800" dirty="0"/>
              <a:t>Replace every 1 by x</a:t>
            </a:r>
          </a:p>
          <a:p>
            <a:pPr marL="342900" indent="-342900">
              <a:spcBef>
                <a:spcPts val="900"/>
              </a:spcBef>
              <a:buFont typeface="+mj-lt"/>
              <a:buAutoNum type="arabicPeriod"/>
              <a:defRPr/>
            </a:pPr>
            <a:r>
              <a:rPr lang="en-IN" sz="1800" dirty="0"/>
              <a:t>Find the rightmost x &amp; replace it by 1</a:t>
            </a:r>
          </a:p>
          <a:p>
            <a:pPr marL="342900" indent="-342900">
              <a:spcBef>
                <a:spcPts val="900"/>
              </a:spcBef>
              <a:buFont typeface="+mj-lt"/>
              <a:buAutoNum type="arabicPeriod"/>
              <a:defRPr/>
            </a:pPr>
            <a:r>
              <a:rPr lang="en-IN" sz="1800" dirty="0"/>
              <a:t>Travel to the right end of the current non-blank region &amp; write a 1 there</a:t>
            </a:r>
          </a:p>
          <a:p>
            <a:pPr marL="342900" indent="-342900">
              <a:spcBef>
                <a:spcPts val="900"/>
              </a:spcBef>
              <a:buFont typeface="+mj-lt"/>
              <a:buAutoNum type="arabicPeriod"/>
              <a:defRPr/>
            </a:pPr>
            <a:r>
              <a:rPr lang="en-IN" sz="1800" dirty="0"/>
              <a:t>Repeat steps 2 &amp; 3 until there are no more </a:t>
            </a:r>
            <a:r>
              <a:rPr lang="en-IN" sz="1800" dirty="0" err="1"/>
              <a:t>x’s</a:t>
            </a:r>
            <a:endParaRPr lang="en-IN" sz="1800" dirty="0"/>
          </a:p>
        </p:txBody>
      </p:sp>
      <p:sp>
        <p:nvSpPr>
          <p:cNvPr id="52267" name="Date Placeholder 6"/>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0F691AE-9E73-44C5-863C-4F37A4D6DE8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52268" name="Slide Number Placeholder 7"/>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9F3835E-CF79-43C9-94B1-C4FFD7403CCA}" type="slidenum">
              <a:rPr lang="en-US" altLang="en-US" sz="1300">
                <a:solidFill>
                  <a:schemeClr val="tx1"/>
                </a:solidFill>
                <a:latin typeface="Times New Roman" panose="02020603050405020304" pitchFamily="18" charset="0"/>
              </a:rPr>
              <a:pPr/>
              <a:t>65</a:t>
            </a:fld>
            <a:endParaRPr lang="en-US" altLang="en-US" sz="13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2813" y="1492250"/>
            <a:ext cx="2698750" cy="343170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ts val="1350"/>
              </a:spcBef>
            </a:pPr>
            <a:r>
              <a:rPr lang="en-IN" altLang="en-US" sz="2100" dirty="0">
                <a:sym typeface="Symbol" panose="05050102010706020507" pitchFamily="18" charset="2"/>
              </a:rPr>
              <a:t> (q0, 1) = (q0, x, R)</a:t>
            </a:r>
          </a:p>
          <a:p>
            <a:pPr>
              <a:spcBef>
                <a:spcPts val="1350"/>
              </a:spcBef>
              <a:buFont typeface="Symbol" panose="05050102010706020507" pitchFamily="18" charset="2"/>
              <a:buChar char="d"/>
            </a:pPr>
            <a:r>
              <a:rPr lang="en-IN" altLang="en-US" sz="2100" dirty="0">
                <a:sym typeface="Symbol" panose="05050102010706020507" pitchFamily="18" charset="2"/>
              </a:rPr>
              <a:t> (q0, </a:t>
            </a:r>
            <a:r>
              <a:rPr lang="en-IN" altLang="en-US" sz="2100" dirty="0" smtClean="0">
                <a:sym typeface="Symbol" panose="05050102010706020507" pitchFamily="18" charset="2"/>
              </a:rPr>
              <a:t>B) </a:t>
            </a:r>
            <a:r>
              <a:rPr lang="en-IN" altLang="en-US" sz="2100" dirty="0">
                <a:sym typeface="Symbol" panose="05050102010706020507" pitchFamily="18" charset="2"/>
              </a:rPr>
              <a:t>= (q1, </a:t>
            </a:r>
            <a:r>
              <a:rPr lang="en-IN" altLang="en-US" sz="2100" dirty="0" smtClean="0">
                <a:sym typeface="Symbol" panose="05050102010706020507" pitchFamily="18" charset="2"/>
              </a:rPr>
              <a:t>B,L</a:t>
            </a:r>
            <a:r>
              <a:rPr lang="en-IN" altLang="en-US" sz="2100" dirty="0">
                <a:sym typeface="Symbol" panose="05050102010706020507" pitchFamily="18" charset="2"/>
              </a:rPr>
              <a:t>)</a:t>
            </a:r>
          </a:p>
          <a:p>
            <a:pPr>
              <a:spcBef>
                <a:spcPts val="1350"/>
              </a:spcBef>
              <a:buFont typeface="Symbol" panose="05050102010706020507" pitchFamily="18" charset="2"/>
              <a:buChar char="d"/>
            </a:pPr>
            <a:r>
              <a:rPr lang="en-IN" altLang="en-US" sz="2100" dirty="0">
                <a:sym typeface="Symbol" panose="05050102010706020507" pitchFamily="18" charset="2"/>
              </a:rPr>
              <a:t> (q1, 1) = (q1, 1, L)</a:t>
            </a:r>
          </a:p>
          <a:p>
            <a:pPr>
              <a:spcBef>
                <a:spcPts val="1350"/>
              </a:spcBef>
            </a:pPr>
            <a:r>
              <a:rPr lang="en-IN" altLang="en-US" sz="2100" dirty="0">
                <a:sym typeface="Symbol" panose="05050102010706020507" pitchFamily="18" charset="2"/>
              </a:rPr>
              <a:t> (q1, x) = (q2, 1, R)</a:t>
            </a:r>
          </a:p>
          <a:p>
            <a:pPr>
              <a:spcBef>
                <a:spcPts val="1350"/>
              </a:spcBef>
            </a:pPr>
            <a:r>
              <a:rPr lang="en-IN" altLang="en-US" sz="2100" dirty="0">
                <a:sym typeface="Symbol" panose="05050102010706020507" pitchFamily="18" charset="2"/>
              </a:rPr>
              <a:t> (q2, 1) = (q2, 1, R)</a:t>
            </a:r>
          </a:p>
          <a:p>
            <a:pPr>
              <a:spcBef>
                <a:spcPts val="1350"/>
              </a:spcBef>
              <a:buFont typeface="Symbol" panose="05050102010706020507" pitchFamily="18" charset="2"/>
              <a:buChar char="d"/>
            </a:pPr>
            <a:r>
              <a:rPr lang="en-IN" altLang="en-US" sz="2100" dirty="0">
                <a:sym typeface="Symbol" panose="05050102010706020507" pitchFamily="18" charset="2"/>
              </a:rPr>
              <a:t>(q2, </a:t>
            </a:r>
            <a:r>
              <a:rPr lang="en-IN" altLang="en-US" sz="2100" dirty="0" smtClean="0">
                <a:sym typeface="Symbol" panose="05050102010706020507" pitchFamily="18" charset="2"/>
              </a:rPr>
              <a:t>B) </a:t>
            </a:r>
            <a:r>
              <a:rPr lang="en-IN" altLang="en-US" sz="2100" dirty="0">
                <a:sym typeface="Symbol" panose="05050102010706020507" pitchFamily="18" charset="2"/>
              </a:rPr>
              <a:t>= (q1, 1, L)</a:t>
            </a:r>
          </a:p>
          <a:p>
            <a:pPr>
              <a:spcBef>
                <a:spcPts val="1350"/>
              </a:spcBef>
              <a:buFont typeface="Symbol" panose="05050102010706020507" pitchFamily="18" charset="2"/>
              <a:buChar char="d"/>
            </a:pPr>
            <a:r>
              <a:rPr lang="en-IN" altLang="en-US" sz="2100" dirty="0">
                <a:sym typeface="Symbol" panose="05050102010706020507" pitchFamily="18" charset="2"/>
              </a:rPr>
              <a:t> (q1, </a:t>
            </a:r>
            <a:r>
              <a:rPr lang="en-IN" altLang="en-US" sz="2100" dirty="0" smtClean="0">
                <a:sym typeface="Symbol" panose="05050102010706020507" pitchFamily="18" charset="2"/>
              </a:rPr>
              <a:t>B) </a:t>
            </a:r>
            <a:r>
              <a:rPr lang="en-IN" altLang="en-US" sz="2100" dirty="0">
                <a:sym typeface="Symbol" panose="05050102010706020507" pitchFamily="18" charset="2"/>
              </a:rPr>
              <a:t>= (H, </a:t>
            </a:r>
            <a:r>
              <a:rPr lang="en-IN" altLang="en-US" sz="2100" dirty="0" smtClean="0">
                <a:sym typeface="Symbol" panose="05050102010706020507" pitchFamily="18" charset="2"/>
              </a:rPr>
              <a:t>B, </a:t>
            </a:r>
            <a:r>
              <a:rPr lang="en-IN" altLang="en-US" sz="2100" dirty="0">
                <a:sym typeface="Symbol" panose="05050102010706020507" pitchFamily="18" charset="2"/>
              </a:rPr>
              <a:t>L)</a:t>
            </a:r>
            <a:endParaRPr lang="en-IN" altLang="en-US" sz="2100" dirty="0"/>
          </a:p>
        </p:txBody>
      </p:sp>
      <p:pic>
        <p:nvPicPr>
          <p:cNvPr id="17408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1563" y="1125538"/>
            <a:ext cx="53086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87195F0-E899-45F5-943C-0C5F8B781EC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03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0A0AE5B-6041-44BD-9240-F1A681CD675C}" type="slidenum">
              <a:rPr lang="en-US" altLang="en-US" sz="1300">
                <a:solidFill>
                  <a:schemeClr val="tx1"/>
                </a:solidFill>
                <a:latin typeface="Times New Roman" panose="02020603050405020304" pitchFamily="18" charset="0"/>
              </a:rPr>
              <a:pPr/>
              <a:t>66</a:t>
            </a:fld>
            <a:endParaRPr lang="en-US" altLang="en-US" sz="1300">
              <a:solidFill>
                <a:schemeClr val="tx1"/>
              </a:solidFill>
              <a:latin typeface="Times New Roman" panose="02020603050405020304" pitchFamily="18" charset="0"/>
            </a:endParaRPr>
          </a:p>
        </p:txBody>
      </p:sp>
      <p:sp>
        <p:nvSpPr>
          <p:cNvPr id="2" name="TextBox 1"/>
          <p:cNvSpPr txBox="1"/>
          <p:nvPr/>
        </p:nvSpPr>
        <p:spPr>
          <a:xfrm>
            <a:off x="5148064" y="2541747"/>
            <a:ext cx="1296144" cy="584775"/>
          </a:xfrm>
          <a:prstGeom prst="rect">
            <a:avLst/>
          </a:prstGeom>
          <a:noFill/>
        </p:spPr>
        <p:txBody>
          <a:bodyPr wrap="square" rtlCol="0">
            <a:spAutoFit/>
          </a:bodyPr>
          <a:lstStyle/>
          <a:p>
            <a:r>
              <a:rPr lang="en-IN" sz="3100" dirty="0" smtClean="0">
                <a:solidFill>
                  <a:srgbClr val="FF0000"/>
                </a:solidFill>
                <a:latin typeface="Book Antiqua" panose="02040602050305030304" pitchFamily="18" charset="0"/>
              </a:rPr>
              <a:t>B,B,L</a:t>
            </a:r>
            <a:endParaRPr lang="en-IN" sz="3100" dirty="0">
              <a:solidFill>
                <a:srgbClr val="FF0000"/>
              </a:solidFill>
              <a:latin typeface="Book Antiqua" panose="02040602050305030304" pitchFamily="18" charset="0"/>
            </a:endParaRPr>
          </a:p>
        </p:txBody>
      </p:sp>
      <p:sp>
        <p:nvSpPr>
          <p:cNvPr id="7" name="TextBox 6"/>
          <p:cNvSpPr txBox="1"/>
          <p:nvPr/>
        </p:nvSpPr>
        <p:spPr>
          <a:xfrm>
            <a:off x="5436096" y="3356992"/>
            <a:ext cx="1296144" cy="584775"/>
          </a:xfrm>
          <a:prstGeom prst="rect">
            <a:avLst/>
          </a:prstGeom>
          <a:noFill/>
        </p:spPr>
        <p:txBody>
          <a:bodyPr wrap="square" rtlCol="0">
            <a:spAutoFit/>
          </a:bodyPr>
          <a:lstStyle/>
          <a:p>
            <a:r>
              <a:rPr lang="en-IN" sz="3100" dirty="0" smtClean="0">
                <a:solidFill>
                  <a:srgbClr val="FF0000"/>
                </a:solidFill>
                <a:latin typeface="Book Antiqua" panose="02040602050305030304" pitchFamily="18" charset="0"/>
              </a:rPr>
              <a:t>B,B,L</a:t>
            </a:r>
            <a:endParaRPr lang="en-IN" sz="3100" dirty="0">
              <a:solidFill>
                <a:srgbClr val="FF0000"/>
              </a:solidFill>
              <a:latin typeface="Book Antiqua" panose="02040602050305030304" pitchFamily="18" charset="0"/>
            </a:endParaRPr>
          </a:p>
        </p:txBody>
      </p:sp>
      <p:sp>
        <p:nvSpPr>
          <p:cNvPr id="8" name="TextBox 7"/>
          <p:cNvSpPr txBox="1"/>
          <p:nvPr/>
        </p:nvSpPr>
        <p:spPr>
          <a:xfrm>
            <a:off x="6910038" y="2772217"/>
            <a:ext cx="1296144" cy="584775"/>
          </a:xfrm>
          <a:prstGeom prst="rect">
            <a:avLst/>
          </a:prstGeom>
          <a:noFill/>
        </p:spPr>
        <p:txBody>
          <a:bodyPr wrap="square" rtlCol="0">
            <a:spAutoFit/>
          </a:bodyPr>
          <a:lstStyle/>
          <a:p>
            <a:r>
              <a:rPr lang="en-IN" sz="3100" dirty="0" smtClean="0">
                <a:solidFill>
                  <a:srgbClr val="FF0000"/>
                </a:solidFill>
                <a:latin typeface="Book Antiqua" panose="02040602050305030304" pitchFamily="18" charset="0"/>
              </a:rPr>
              <a:t>B,1,L</a:t>
            </a:r>
            <a:endParaRPr lang="en-IN" sz="3100" dirty="0">
              <a:solidFill>
                <a:srgbClr val="FF0000"/>
              </a:solidFill>
              <a:latin typeface="Book Antiqua" panose="0204060205030503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1"/>
          <p:cNvSpPr>
            <a:spLocks noGrp="1" noChangeArrowheads="1"/>
          </p:cNvSpPr>
          <p:nvPr>
            <p:ph type="title"/>
          </p:nvPr>
        </p:nvSpPr>
        <p:spPr>
          <a:xfrm>
            <a:off x="-23813" y="0"/>
            <a:ext cx="8839201" cy="609600"/>
          </a:xfrm>
        </p:spPr>
        <p:txBody>
          <a:bodyPr/>
          <a:lstStyle/>
          <a:p>
            <a:r>
              <a:rPr lang="en-IN" altLang="en-US" sz="3100" smtClean="0">
                <a:solidFill>
                  <a:srgbClr val="FF0000"/>
                </a:solidFill>
              </a:rPr>
              <a:t>Design a TM to compute</a:t>
            </a:r>
          </a:p>
        </p:txBody>
      </p:sp>
      <p:graphicFrame>
        <p:nvGraphicFramePr>
          <p:cNvPr id="56322" name="Object 2"/>
          <p:cNvGraphicFramePr>
            <a:graphicFrameLocks noChangeAspect="1"/>
          </p:cNvGraphicFramePr>
          <p:nvPr/>
        </p:nvGraphicFramePr>
        <p:xfrm>
          <a:off x="3779838" y="827088"/>
          <a:ext cx="2925762" cy="728662"/>
        </p:xfrm>
        <a:graphic>
          <a:graphicData uri="http://schemas.openxmlformats.org/presentationml/2006/ole">
            <mc:AlternateContent xmlns:mc="http://schemas.openxmlformats.org/markup-compatibility/2006">
              <mc:Choice xmlns:v="urn:schemas-microsoft-com:vml" Requires="v">
                <p:oleObj spid="_x0000_s56523" name="Equation" r:id="rId3" imgW="32004000" imgH="10972800" progId="Equation.3">
                  <p:embed/>
                </p:oleObj>
              </mc:Choice>
              <mc:Fallback>
                <p:oleObj name="Equation" r:id="rId3" imgW="32004000" imgH="10972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827088"/>
                        <a:ext cx="2925762"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8483"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213" y="2068513"/>
            <a:ext cx="72136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CFBFC8B-C6B3-428E-9EB2-BC122611322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5632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46D4117-74A4-4DD2-B53D-E3C32BD6641B}" type="slidenum">
              <a:rPr lang="en-US" altLang="en-US" sz="1300">
                <a:solidFill>
                  <a:schemeClr val="tx1"/>
                </a:solidFill>
                <a:latin typeface="Times New Roman" panose="02020603050405020304" pitchFamily="18" charset="0"/>
              </a:rPr>
              <a:pPr/>
              <a:t>67</a:t>
            </a:fld>
            <a:endParaRPr lang="en-US" altLang="en-US" sz="13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348"/>
            <a:ext cx="9144000" cy="1959188"/>
          </a:xfrm>
        </p:spPr>
        <p:txBody>
          <a:bodyPr/>
          <a:lstStyle/>
          <a:p>
            <a:r>
              <a:rPr lang="en-US" sz="4100" dirty="0" smtClean="0">
                <a:solidFill>
                  <a:schemeClr val="accent6">
                    <a:lumMod val="75000"/>
                  </a:schemeClr>
                </a:solidFill>
                <a:latin typeface="Book Antiqua" panose="02040602050305030304" pitchFamily="18" charset="0"/>
              </a:rPr>
              <a:t>Variants of Turing Machine</a:t>
            </a:r>
            <a:endParaRPr lang="en-IN" sz="4100" dirty="0">
              <a:solidFill>
                <a:schemeClr val="accent6">
                  <a:lumMod val="75000"/>
                </a:schemeClr>
              </a:solidFill>
              <a:latin typeface="Book Antiqua" panose="0204060205030503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2636912"/>
            <a:ext cx="1512168" cy="1340768"/>
          </a:xfrm>
          <a:prstGeom prst="rect">
            <a:avLst/>
          </a:prstGeom>
        </p:spPr>
      </p:pic>
      <p:sp>
        <p:nvSpPr>
          <p:cNvPr id="7" name="TextBox 6"/>
          <p:cNvSpPr txBox="1"/>
          <p:nvPr/>
        </p:nvSpPr>
        <p:spPr>
          <a:xfrm>
            <a:off x="2699792" y="5085184"/>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712639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45617"/>
            <a:ext cx="4896544" cy="646331"/>
          </a:xfrm>
          <a:prstGeom prst="rect">
            <a:avLst/>
          </a:prstGeom>
          <a:noFill/>
          <a:ln>
            <a:solidFill>
              <a:schemeClr val="bg2"/>
            </a:solidFill>
          </a:ln>
        </p:spPr>
        <p:txBody>
          <a:bodyPr anchor="ctr" anchorCtr="1">
            <a:spAutoFit/>
          </a:bodyPr>
          <a:lstStyle/>
          <a:p>
            <a:pPr>
              <a:spcBef>
                <a:spcPct val="20000"/>
              </a:spcBef>
              <a:defRPr/>
            </a:pPr>
            <a:r>
              <a:rPr lang="en-IN" sz="3600" b="1" dirty="0">
                <a:ln w="10541" cmpd="sng">
                  <a:solidFill>
                    <a:schemeClr val="accent1">
                      <a:shade val="88000"/>
                      <a:satMod val="110000"/>
                    </a:schemeClr>
                  </a:solidFill>
                  <a:prstDash val="solid"/>
                </a:ln>
                <a:solidFill>
                  <a:srgbClr val="FF0000"/>
                </a:solidFill>
              </a:rPr>
              <a:t>Variants of TM</a:t>
            </a:r>
          </a:p>
        </p:txBody>
      </p:sp>
      <p:sp>
        <p:nvSpPr>
          <p:cNvPr id="3" name="TextBox 2"/>
          <p:cNvSpPr txBox="1"/>
          <p:nvPr/>
        </p:nvSpPr>
        <p:spPr>
          <a:xfrm>
            <a:off x="395288" y="1125538"/>
            <a:ext cx="8248650" cy="2482850"/>
          </a:xfrm>
          <a:prstGeom prst="rect">
            <a:avLst/>
          </a:prstGeom>
          <a:noFill/>
          <a:ln>
            <a:solidFill>
              <a:schemeClr val="bg2"/>
            </a:solidFill>
          </a:ln>
        </p:spPr>
        <p:txBody>
          <a:bodyPr>
            <a:spAutoFit/>
          </a:bodyPr>
          <a:lstStyle/>
          <a:p>
            <a:pPr marL="342900" indent="-342900">
              <a:spcBef>
                <a:spcPct val="20000"/>
              </a:spcBef>
              <a:spcAft>
                <a:spcPts val="900"/>
              </a:spcAft>
              <a:buFont typeface="+mj-lt"/>
              <a:buAutoNum type="arabicPeriod"/>
              <a:defRPr/>
            </a:pPr>
            <a:r>
              <a:rPr lang="en-IN" sz="2100" b="1" dirty="0">
                <a:solidFill>
                  <a:schemeClr val="accent1">
                    <a:lumMod val="75000"/>
                  </a:schemeClr>
                </a:solidFill>
              </a:rPr>
              <a:t>Turing Machine with Stay Option</a:t>
            </a:r>
          </a:p>
          <a:p>
            <a:pPr marL="342900" indent="-342900">
              <a:spcBef>
                <a:spcPct val="20000"/>
              </a:spcBef>
              <a:spcAft>
                <a:spcPts val="900"/>
              </a:spcAft>
              <a:buClr>
                <a:schemeClr val="accent1">
                  <a:lumMod val="75000"/>
                </a:schemeClr>
              </a:buClr>
              <a:buFont typeface="Wingdings 3" pitchFamily="18" charset="2"/>
              <a:buChar char="}"/>
              <a:defRPr/>
            </a:pPr>
            <a:r>
              <a:rPr lang="en-IN" sz="1800" dirty="0"/>
              <a:t>In standard TM, the R/W head must move either Left or right</a:t>
            </a:r>
          </a:p>
          <a:p>
            <a:pPr marL="342900" indent="-342900">
              <a:spcBef>
                <a:spcPct val="20000"/>
              </a:spcBef>
              <a:spcAft>
                <a:spcPts val="900"/>
              </a:spcAft>
              <a:buClr>
                <a:schemeClr val="accent1">
                  <a:lumMod val="75000"/>
                </a:schemeClr>
              </a:buClr>
              <a:buFont typeface="Wingdings 3" pitchFamily="18" charset="2"/>
              <a:buChar char="}"/>
              <a:defRPr/>
            </a:pPr>
            <a:r>
              <a:rPr lang="en-IN" sz="1800" dirty="0"/>
              <a:t>We can define TM with Stay-option</a:t>
            </a:r>
          </a:p>
          <a:p>
            <a:pPr marL="342900" indent="-342900" algn="ctr">
              <a:spcBef>
                <a:spcPct val="20000"/>
              </a:spcBef>
              <a:spcAft>
                <a:spcPts val="900"/>
              </a:spcAft>
              <a:buClr>
                <a:schemeClr val="accent1">
                  <a:lumMod val="75000"/>
                </a:schemeClr>
              </a:buClr>
              <a:defRPr/>
            </a:pPr>
            <a:r>
              <a:rPr lang="en-IN" sz="1800" dirty="0">
                <a:sym typeface="Symbol"/>
              </a:rPr>
              <a:t>: Q x   Q x  x {L, R, S}</a:t>
            </a:r>
          </a:p>
          <a:p>
            <a:pPr marL="342900" indent="-342900">
              <a:spcBef>
                <a:spcPct val="20000"/>
              </a:spcBef>
              <a:spcAft>
                <a:spcPts val="900"/>
              </a:spcAft>
              <a:buClr>
                <a:schemeClr val="accent1">
                  <a:lumMod val="75000"/>
                </a:schemeClr>
              </a:buClr>
              <a:buFont typeface="Wingdings 3" pitchFamily="18" charset="2"/>
              <a:buChar char="}"/>
              <a:defRPr/>
            </a:pPr>
            <a:r>
              <a:rPr lang="en-US" sz="1800" dirty="0"/>
              <a:t>One can achieve the net effect of stay-in place by moving the head off the cell and immediately moving it back!</a:t>
            </a:r>
            <a:endParaRPr lang="en-IN" sz="1800" dirty="0"/>
          </a:p>
        </p:txBody>
      </p:sp>
      <p:pic>
        <p:nvPicPr>
          <p:cNvPr id="1218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5075238"/>
            <a:ext cx="3128963"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95288" y="3697288"/>
            <a:ext cx="7272337" cy="339725"/>
          </a:xfrm>
          <a:prstGeom prst="rect">
            <a:avLst/>
          </a:prstGeom>
        </p:spPr>
        <p:txBody>
          <a:bodyPr>
            <a:spAutoFit/>
          </a:bodyPr>
          <a:lstStyle/>
          <a:p>
            <a:pPr>
              <a:spcBef>
                <a:spcPct val="20000"/>
              </a:spcBef>
              <a:defRPr/>
            </a:pPr>
            <a:r>
              <a:rPr lang="en-US" altLang="en-US" sz="1600" dirty="0">
                <a:effectLst>
                  <a:outerShdw blurRad="38100" dist="38100" dir="2700000" algn="tl">
                    <a:srgbClr val="000000">
                      <a:alpha val="43137"/>
                    </a:srgbClr>
                  </a:outerShdw>
                </a:effectLst>
              </a:rPr>
              <a:t>The head can stay in the same position</a:t>
            </a:r>
          </a:p>
        </p:txBody>
      </p:sp>
      <p:sp>
        <p:nvSpPr>
          <p:cNvPr id="57365" name="Line 15"/>
          <p:cNvSpPr>
            <a:spLocks noChangeShapeType="1"/>
          </p:cNvSpPr>
          <p:nvPr/>
        </p:nvSpPr>
        <p:spPr bwMode="auto">
          <a:xfrm>
            <a:off x="684213" y="4233863"/>
            <a:ext cx="5791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66" name="Line 16"/>
          <p:cNvSpPr>
            <a:spLocks noChangeShapeType="1"/>
          </p:cNvSpPr>
          <p:nvPr/>
        </p:nvSpPr>
        <p:spPr bwMode="auto">
          <a:xfrm>
            <a:off x="684213" y="4691063"/>
            <a:ext cx="5791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67" name="Line 17"/>
          <p:cNvSpPr>
            <a:spLocks noChangeShapeType="1"/>
          </p:cNvSpPr>
          <p:nvPr/>
        </p:nvSpPr>
        <p:spPr bwMode="auto">
          <a:xfrm>
            <a:off x="1141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68" name="Line 18"/>
          <p:cNvSpPr>
            <a:spLocks noChangeShapeType="1"/>
          </p:cNvSpPr>
          <p:nvPr/>
        </p:nvSpPr>
        <p:spPr bwMode="auto">
          <a:xfrm>
            <a:off x="1522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69" name="Line 19"/>
          <p:cNvSpPr>
            <a:spLocks noChangeShapeType="1"/>
          </p:cNvSpPr>
          <p:nvPr/>
        </p:nvSpPr>
        <p:spPr bwMode="auto">
          <a:xfrm>
            <a:off x="1903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0" name="Line 20"/>
          <p:cNvSpPr>
            <a:spLocks noChangeShapeType="1"/>
          </p:cNvSpPr>
          <p:nvPr/>
        </p:nvSpPr>
        <p:spPr bwMode="auto">
          <a:xfrm>
            <a:off x="2284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1" name="Line 21"/>
          <p:cNvSpPr>
            <a:spLocks noChangeShapeType="1"/>
          </p:cNvSpPr>
          <p:nvPr/>
        </p:nvSpPr>
        <p:spPr bwMode="auto">
          <a:xfrm>
            <a:off x="2665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2" name="Line 22"/>
          <p:cNvSpPr>
            <a:spLocks noChangeShapeType="1"/>
          </p:cNvSpPr>
          <p:nvPr/>
        </p:nvSpPr>
        <p:spPr bwMode="auto">
          <a:xfrm>
            <a:off x="3046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3" name="Line 23"/>
          <p:cNvSpPr>
            <a:spLocks noChangeShapeType="1"/>
          </p:cNvSpPr>
          <p:nvPr/>
        </p:nvSpPr>
        <p:spPr bwMode="auto">
          <a:xfrm>
            <a:off x="3427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4" name="Line 24"/>
          <p:cNvSpPr>
            <a:spLocks noChangeShapeType="1"/>
          </p:cNvSpPr>
          <p:nvPr/>
        </p:nvSpPr>
        <p:spPr bwMode="auto">
          <a:xfrm>
            <a:off x="3808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5" name="Line 25"/>
          <p:cNvSpPr>
            <a:spLocks noChangeShapeType="1"/>
          </p:cNvSpPr>
          <p:nvPr/>
        </p:nvSpPr>
        <p:spPr bwMode="auto">
          <a:xfrm>
            <a:off x="4189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6" name="Line 26"/>
          <p:cNvSpPr>
            <a:spLocks noChangeShapeType="1"/>
          </p:cNvSpPr>
          <p:nvPr/>
        </p:nvSpPr>
        <p:spPr bwMode="auto">
          <a:xfrm>
            <a:off x="4570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7" name="Line 27"/>
          <p:cNvSpPr>
            <a:spLocks noChangeShapeType="1"/>
          </p:cNvSpPr>
          <p:nvPr/>
        </p:nvSpPr>
        <p:spPr bwMode="auto">
          <a:xfrm>
            <a:off x="4951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8" name="Line 28"/>
          <p:cNvSpPr>
            <a:spLocks noChangeShapeType="1"/>
          </p:cNvSpPr>
          <p:nvPr/>
        </p:nvSpPr>
        <p:spPr bwMode="auto">
          <a:xfrm>
            <a:off x="5332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79" name="Line 29"/>
          <p:cNvSpPr>
            <a:spLocks noChangeShapeType="1"/>
          </p:cNvSpPr>
          <p:nvPr/>
        </p:nvSpPr>
        <p:spPr bwMode="auto">
          <a:xfrm>
            <a:off x="5713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80" name="Line 30"/>
          <p:cNvSpPr>
            <a:spLocks noChangeShapeType="1"/>
          </p:cNvSpPr>
          <p:nvPr/>
        </p:nvSpPr>
        <p:spPr bwMode="auto">
          <a:xfrm>
            <a:off x="6094413" y="4233863"/>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7381" name="Line 31"/>
          <p:cNvSpPr>
            <a:spLocks noChangeShapeType="1"/>
          </p:cNvSpPr>
          <p:nvPr/>
        </p:nvSpPr>
        <p:spPr bwMode="auto">
          <a:xfrm flipV="1">
            <a:off x="1674813" y="4691063"/>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57346" name="Object 34"/>
          <p:cNvGraphicFramePr>
            <a:graphicFrameLocks noChangeAspect="1"/>
          </p:cNvGraphicFramePr>
          <p:nvPr/>
        </p:nvGraphicFramePr>
        <p:xfrm>
          <a:off x="1217613" y="4310063"/>
          <a:ext cx="252412" cy="368300"/>
        </p:xfrm>
        <a:graphic>
          <a:graphicData uri="http://schemas.openxmlformats.org/presentationml/2006/ole">
            <mc:AlternateContent xmlns:mc="http://schemas.openxmlformats.org/markup-compatibility/2006">
              <mc:Choice xmlns:v="urn:schemas-microsoft-com:vml" Requires="v">
                <p:oleObj spid="_x0000_s148389" name="Equation" r:id="rId4" imgW="253890" imgH="368140" progId="Equation.3">
                  <p:embed/>
                </p:oleObj>
              </mc:Choice>
              <mc:Fallback>
                <p:oleObj name="Equation" r:id="rId4" imgW="253890" imgH="36814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13" y="431006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7" name="Object 35"/>
          <p:cNvGraphicFramePr>
            <a:graphicFrameLocks noChangeAspect="1"/>
          </p:cNvGraphicFramePr>
          <p:nvPr/>
        </p:nvGraphicFramePr>
        <p:xfrm>
          <a:off x="760413" y="4310063"/>
          <a:ext cx="252412" cy="368300"/>
        </p:xfrm>
        <a:graphic>
          <a:graphicData uri="http://schemas.openxmlformats.org/presentationml/2006/ole">
            <mc:AlternateContent xmlns:mc="http://schemas.openxmlformats.org/markup-compatibility/2006">
              <mc:Choice xmlns:v="urn:schemas-microsoft-com:vml" Requires="v">
                <p:oleObj spid="_x0000_s148390" name="Equation" r:id="rId6" imgW="253890" imgH="368140" progId="Equation.3">
                  <p:embed/>
                </p:oleObj>
              </mc:Choice>
              <mc:Fallback>
                <p:oleObj name="Equation" r:id="rId6" imgW="253890" imgH="36814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431006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8" name="Object 36"/>
          <p:cNvGraphicFramePr>
            <a:graphicFrameLocks noChangeAspect="1"/>
          </p:cNvGraphicFramePr>
          <p:nvPr/>
        </p:nvGraphicFramePr>
        <p:xfrm>
          <a:off x="1598613" y="4386263"/>
          <a:ext cx="265112" cy="279400"/>
        </p:xfrm>
        <a:graphic>
          <a:graphicData uri="http://schemas.openxmlformats.org/presentationml/2006/ole">
            <mc:AlternateContent xmlns:mc="http://schemas.openxmlformats.org/markup-compatibility/2006">
              <mc:Choice xmlns:v="urn:schemas-microsoft-com:vml" Requires="v">
                <p:oleObj spid="_x0000_s148391" name="Equation" r:id="rId7" imgW="266584" imgH="279279" progId="Equation.3">
                  <p:embed/>
                </p:oleObj>
              </mc:Choice>
              <mc:Fallback>
                <p:oleObj name="Equation" r:id="rId7" imgW="266584" imgH="279279"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3" y="438626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37"/>
          <p:cNvGraphicFramePr>
            <a:graphicFrameLocks noChangeAspect="1"/>
          </p:cNvGraphicFramePr>
          <p:nvPr/>
        </p:nvGraphicFramePr>
        <p:xfrm>
          <a:off x="1979613" y="4386263"/>
          <a:ext cx="265112" cy="279400"/>
        </p:xfrm>
        <a:graphic>
          <a:graphicData uri="http://schemas.openxmlformats.org/presentationml/2006/ole">
            <mc:AlternateContent xmlns:mc="http://schemas.openxmlformats.org/markup-compatibility/2006">
              <mc:Choice xmlns:v="urn:schemas-microsoft-com:vml" Requires="v">
                <p:oleObj spid="_x0000_s148392" name="Equation" r:id="rId9" imgW="266584" imgH="279279" progId="Equation.3">
                  <p:embed/>
                </p:oleObj>
              </mc:Choice>
              <mc:Fallback>
                <p:oleObj name="Equation" r:id="rId9" imgW="266584" imgH="279279"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38626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38"/>
          <p:cNvGraphicFramePr>
            <a:graphicFrameLocks noChangeAspect="1"/>
          </p:cNvGraphicFramePr>
          <p:nvPr/>
        </p:nvGraphicFramePr>
        <p:xfrm>
          <a:off x="3897313" y="4386263"/>
          <a:ext cx="239712" cy="279400"/>
        </p:xfrm>
        <a:graphic>
          <a:graphicData uri="http://schemas.openxmlformats.org/presentationml/2006/ole">
            <mc:AlternateContent xmlns:mc="http://schemas.openxmlformats.org/markup-compatibility/2006">
              <mc:Choice xmlns:v="urn:schemas-microsoft-com:vml" Requires="v">
                <p:oleObj spid="_x0000_s148393" name="Equation" r:id="rId10" imgW="241195" imgH="279279" progId="Equation.3">
                  <p:embed/>
                </p:oleObj>
              </mc:Choice>
              <mc:Fallback>
                <p:oleObj name="Equation" r:id="rId10" imgW="241195" imgH="279279"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7313" y="4386263"/>
                        <a:ext cx="2397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39"/>
          <p:cNvGraphicFramePr>
            <a:graphicFrameLocks noChangeAspect="1"/>
          </p:cNvGraphicFramePr>
          <p:nvPr/>
        </p:nvGraphicFramePr>
        <p:xfrm>
          <a:off x="5789613" y="4310063"/>
          <a:ext cx="252412" cy="368300"/>
        </p:xfrm>
        <a:graphic>
          <a:graphicData uri="http://schemas.openxmlformats.org/presentationml/2006/ole">
            <mc:AlternateContent xmlns:mc="http://schemas.openxmlformats.org/markup-compatibility/2006">
              <mc:Choice xmlns:v="urn:schemas-microsoft-com:vml" Requires="v">
                <p:oleObj spid="_x0000_s148394" name="Equation" r:id="rId12" imgW="253890" imgH="368140" progId="Equation.3">
                  <p:embed/>
                </p:oleObj>
              </mc:Choice>
              <mc:Fallback>
                <p:oleObj name="Equation" r:id="rId12" imgW="253890" imgH="36814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9613" y="431006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40"/>
          <p:cNvGraphicFramePr>
            <a:graphicFrameLocks noChangeAspect="1"/>
          </p:cNvGraphicFramePr>
          <p:nvPr/>
        </p:nvGraphicFramePr>
        <p:xfrm>
          <a:off x="5408613" y="4310063"/>
          <a:ext cx="252412" cy="368300"/>
        </p:xfrm>
        <a:graphic>
          <a:graphicData uri="http://schemas.openxmlformats.org/presentationml/2006/ole">
            <mc:AlternateContent xmlns:mc="http://schemas.openxmlformats.org/markup-compatibility/2006">
              <mc:Choice xmlns:v="urn:schemas-microsoft-com:vml" Requires="v">
                <p:oleObj spid="_x0000_s148395" name="Equation" r:id="rId13" imgW="253890" imgH="368140" progId="Equation.3">
                  <p:embed/>
                </p:oleObj>
              </mc:Choice>
              <mc:Fallback>
                <p:oleObj name="Equation" r:id="rId13" imgW="253890" imgH="368140"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8613" y="431006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3" name="Object 41"/>
          <p:cNvGraphicFramePr>
            <a:graphicFrameLocks noChangeAspect="1"/>
          </p:cNvGraphicFramePr>
          <p:nvPr/>
        </p:nvGraphicFramePr>
        <p:xfrm>
          <a:off x="6170613" y="4310063"/>
          <a:ext cx="252412" cy="368300"/>
        </p:xfrm>
        <a:graphic>
          <a:graphicData uri="http://schemas.openxmlformats.org/presentationml/2006/ole">
            <mc:AlternateContent xmlns:mc="http://schemas.openxmlformats.org/markup-compatibility/2006">
              <mc:Choice xmlns:v="urn:schemas-microsoft-com:vml" Requires="v">
                <p:oleObj spid="_x0000_s148396" name="Equation" r:id="rId14" imgW="253890" imgH="368140" progId="Equation.3">
                  <p:embed/>
                </p:oleObj>
              </mc:Choice>
              <mc:Fallback>
                <p:oleObj name="Equation" r:id="rId14" imgW="253890" imgH="36814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3" y="431006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4" name="Object 42"/>
          <p:cNvGraphicFramePr>
            <a:graphicFrameLocks noChangeAspect="1"/>
          </p:cNvGraphicFramePr>
          <p:nvPr/>
        </p:nvGraphicFramePr>
        <p:xfrm>
          <a:off x="2360613" y="4310063"/>
          <a:ext cx="252412" cy="392112"/>
        </p:xfrm>
        <a:graphic>
          <a:graphicData uri="http://schemas.openxmlformats.org/presentationml/2006/ole">
            <mc:AlternateContent xmlns:mc="http://schemas.openxmlformats.org/markup-compatibility/2006">
              <mc:Choice xmlns:v="urn:schemas-microsoft-com:vml" Requires="v">
                <p:oleObj spid="_x0000_s148397" name="Equation" r:id="rId15" imgW="253890" imgH="393529" progId="Equation.3">
                  <p:embed/>
                </p:oleObj>
              </mc:Choice>
              <mc:Fallback>
                <p:oleObj name="Equation" r:id="rId15" imgW="253890" imgH="393529"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0613" y="4310063"/>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5" name="Object 43"/>
          <p:cNvGraphicFramePr>
            <a:graphicFrameLocks noChangeAspect="1"/>
          </p:cNvGraphicFramePr>
          <p:nvPr/>
        </p:nvGraphicFramePr>
        <p:xfrm>
          <a:off x="2741613" y="4386263"/>
          <a:ext cx="265112" cy="279400"/>
        </p:xfrm>
        <a:graphic>
          <a:graphicData uri="http://schemas.openxmlformats.org/presentationml/2006/ole">
            <mc:AlternateContent xmlns:mc="http://schemas.openxmlformats.org/markup-compatibility/2006">
              <mc:Choice xmlns:v="urn:schemas-microsoft-com:vml" Requires="v">
                <p:oleObj spid="_x0000_s148398" name="Equation" r:id="rId17" imgW="266584" imgH="279279" progId="Equation.3">
                  <p:embed/>
                </p:oleObj>
              </mc:Choice>
              <mc:Fallback>
                <p:oleObj name="Equation" r:id="rId17" imgW="266584" imgH="279279"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1613" y="438626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6" name="Object 44"/>
          <p:cNvGraphicFramePr>
            <a:graphicFrameLocks noChangeAspect="1"/>
          </p:cNvGraphicFramePr>
          <p:nvPr/>
        </p:nvGraphicFramePr>
        <p:xfrm>
          <a:off x="4640263" y="4354513"/>
          <a:ext cx="239712" cy="279400"/>
        </p:xfrm>
        <a:graphic>
          <a:graphicData uri="http://schemas.openxmlformats.org/presentationml/2006/ole">
            <mc:AlternateContent xmlns:mc="http://schemas.openxmlformats.org/markup-compatibility/2006">
              <mc:Choice xmlns:v="urn:schemas-microsoft-com:vml" Requires="v">
                <p:oleObj spid="_x0000_s148399" name="Equation" r:id="rId18" imgW="241195" imgH="279279" progId="Equation.3">
                  <p:embed/>
                </p:oleObj>
              </mc:Choice>
              <mc:Fallback>
                <p:oleObj name="Equation" r:id="rId18" imgW="241195" imgH="279279"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0263" y="4354513"/>
                        <a:ext cx="2397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7" name="Object 45"/>
          <p:cNvGraphicFramePr>
            <a:graphicFrameLocks noChangeAspect="1"/>
          </p:cNvGraphicFramePr>
          <p:nvPr/>
        </p:nvGraphicFramePr>
        <p:xfrm>
          <a:off x="3122613" y="4310063"/>
          <a:ext cx="252412" cy="392112"/>
        </p:xfrm>
        <a:graphic>
          <a:graphicData uri="http://schemas.openxmlformats.org/presentationml/2006/ole">
            <mc:AlternateContent xmlns:mc="http://schemas.openxmlformats.org/markup-compatibility/2006">
              <mc:Choice xmlns:v="urn:schemas-microsoft-com:vml" Requires="v">
                <p:oleObj spid="_x0000_s148400" name="Equation" r:id="rId19" imgW="253890" imgH="393529" progId="Equation.3">
                  <p:embed/>
                </p:oleObj>
              </mc:Choice>
              <mc:Fallback>
                <p:oleObj name="Equation" r:id="rId19" imgW="253890" imgH="393529" progId="Equation.3">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2613" y="4310063"/>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8" name="Object 46"/>
          <p:cNvGraphicFramePr>
            <a:graphicFrameLocks noChangeAspect="1"/>
          </p:cNvGraphicFramePr>
          <p:nvPr/>
        </p:nvGraphicFramePr>
        <p:xfrm>
          <a:off x="3503613" y="4310063"/>
          <a:ext cx="252412" cy="392112"/>
        </p:xfrm>
        <a:graphic>
          <a:graphicData uri="http://schemas.openxmlformats.org/presentationml/2006/ole">
            <mc:AlternateContent xmlns:mc="http://schemas.openxmlformats.org/markup-compatibility/2006">
              <mc:Choice xmlns:v="urn:schemas-microsoft-com:vml" Requires="v">
                <p:oleObj spid="_x0000_s148401" name="Equation" r:id="rId20" imgW="253890" imgH="393529" progId="Equation.3">
                  <p:embed/>
                </p:oleObj>
              </mc:Choice>
              <mc:Fallback>
                <p:oleObj name="Equation" r:id="rId20" imgW="253890" imgH="393529"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3613" y="4310063"/>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9" name="Object 47"/>
          <p:cNvGraphicFramePr>
            <a:graphicFrameLocks noChangeAspect="1"/>
          </p:cNvGraphicFramePr>
          <p:nvPr/>
        </p:nvGraphicFramePr>
        <p:xfrm>
          <a:off x="4265613" y="4386263"/>
          <a:ext cx="265112" cy="279400"/>
        </p:xfrm>
        <a:graphic>
          <a:graphicData uri="http://schemas.openxmlformats.org/presentationml/2006/ole">
            <mc:AlternateContent xmlns:mc="http://schemas.openxmlformats.org/markup-compatibility/2006">
              <mc:Choice xmlns:v="urn:schemas-microsoft-com:vml" Requires="v">
                <p:oleObj spid="_x0000_s148402" name="Equation" r:id="rId21" imgW="266584" imgH="279279" progId="Equation.3">
                  <p:embed/>
                </p:oleObj>
              </mc:Choice>
              <mc:Fallback>
                <p:oleObj name="Equation" r:id="rId21" imgW="266584" imgH="279279"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613" y="438626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0" name="Object 48"/>
          <p:cNvGraphicFramePr>
            <a:graphicFrameLocks noChangeAspect="1"/>
          </p:cNvGraphicFramePr>
          <p:nvPr/>
        </p:nvGraphicFramePr>
        <p:xfrm>
          <a:off x="5027613" y="4386263"/>
          <a:ext cx="265112" cy="279400"/>
        </p:xfrm>
        <a:graphic>
          <a:graphicData uri="http://schemas.openxmlformats.org/presentationml/2006/ole">
            <mc:AlternateContent xmlns:mc="http://schemas.openxmlformats.org/markup-compatibility/2006">
              <mc:Choice xmlns:v="urn:schemas-microsoft-com:vml" Requires="v">
                <p:oleObj spid="_x0000_s148403" name="Equation" r:id="rId22" imgW="266584" imgH="279279" progId="Equation.3">
                  <p:embed/>
                </p:oleObj>
              </mc:Choice>
              <mc:Fallback>
                <p:oleObj name="Equation" r:id="rId22" imgW="266584" imgH="279279" progId="Equation.3">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7613" y="438626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82" name="Text Box 51"/>
          <p:cNvSpPr txBox="1">
            <a:spLocks noChangeArrowheads="1"/>
          </p:cNvSpPr>
          <p:nvPr/>
        </p:nvSpPr>
        <p:spPr bwMode="auto">
          <a:xfrm>
            <a:off x="760413" y="5083175"/>
            <a:ext cx="1806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600">
                <a:solidFill>
                  <a:srgbClr val="FF0000"/>
                </a:solidFill>
              </a:rPr>
              <a:t>Left, Right, Stay</a:t>
            </a:r>
          </a:p>
        </p:txBody>
      </p:sp>
      <p:sp>
        <p:nvSpPr>
          <p:cNvPr id="57383"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4E01967-6B88-4239-B4BB-A78FF080650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57384" name="Slide Number Placeholder 38"/>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01E00F8-C137-4CF8-A18B-3FB8C3B7A872}" type="slidenum">
              <a:rPr lang="en-US" altLang="en-US" sz="1400">
                <a:solidFill>
                  <a:schemeClr val="tx1"/>
                </a:solidFill>
                <a:latin typeface="Times New Roman" panose="02020603050405020304" pitchFamily="18" charset="0"/>
              </a:rPr>
              <a:pPr/>
              <a:t>69</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19AA179-0BF5-44A6-B66B-72AF32860CD1}" type="slidenum">
              <a:rPr lang="en-US" altLang="en-US" sz="1400">
                <a:solidFill>
                  <a:schemeClr val="tx1"/>
                </a:solidFill>
                <a:latin typeface="Times New Roman" panose="02020603050405020304" pitchFamily="18" charset="0"/>
              </a:rPr>
              <a:pPr/>
              <a:t>7</a:t>
            </a:fld>
            <a:endParaRPr lang="en-US" altLang="en-US" sz="1400">
              <a:solidFill>
                <a:schemeClr val="tx1"/>
              </a:solidFill>
              <a:latin typeface="Times New Roman" panose="02020603050405020304" pitchFamily="18" charset="0"/>
            </a:endParaRPr>
          </a:p>
        </p:txBody>
      </p:sp>
      <p:sp>
        <p:nvSpPr>
          <p:cNvPr id="80899" name="Rectangle 2"/>
          <p:cNvSpPr>
            <a:spLocks noGrp="1" noChangeArrowheads="1"/>
          </p:cNvSpPr>
          <p:nvPr>
            <p:ph type="title"/>
          </p:nvPr>
        </p:nvSpPr>
        <p:spPr/>
        <p:txBody>
          <a:bodyPr/>
          <a:lstStyle/>
          <a:p>
            <a:r>
              <a:rPr lang="en-US" altLang="en-US" smtClean="0"/>
              <a:t>The Tape</a:t>
            </a:r>
          </a:p>
        </p:txBody>
      </p:sp>
      <p:sp>
        <p:nvSpPr>
          <p:cNvPr id="80900" name="Line 3"/>
          <p:cNvSpPr>
            <a:spLocks noChangeShapeType="1"/>
          </p:cNvSpPr>
          <p:nvPr/>
        </p:nvSpPr>
        <p:spPr bwMode="auto">
          <a:xfrm>
            <a:off x="381000" y="2057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0901" name="Line 4"/>
          <p:cNvSpPr>
            <a:spLocks noChangeShapeType="1"/>
          </p:cNvSpPr>
          <p:nvPr/>
        </p:nvSpPr>
        <p:spPr bwMode="auto">
          <a:xfrm>
            <a:off x="381000" y="2743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0902" name="Line 5"/>
          <p:cNvSpPr>
            <a:spLocks noChangeShapeType="1"/>
          </p:cNvSpPr>
          <p:nvPr/>
        </p:nvSpPr>
        <p:spPr bwMode="auto">
          <a:xfrm>
            <a:off x="17526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3" name="Line 6"/>
          <p:cNvSpPr>
            <a:spLocks noChangeShapeType="1"/>
          </p:cNvSpPr>
          <p:nvPr/>
        </p:nvSpPr>
        <p:spPr bwMode="auto">
          <a:xfrm>
            <a:off x="23622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4" name="Line 7"/>
          <p:cNvSpPr>
            <a:spLocks noChangeShapeType="1"/>
          </p:cNvSpPr>
          <p:nvPr/>
        </p:nvSpPr>
        <p:spPr bwMode="auto">
          <a:xfrm>
            <a:off x="29718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5" name="Line 8"/>
          <p:cNvSpPr>
            <a:spLocks noChangeShapeType="1"/>
          </p:cNvSpPr>
          <p:nvPr/>
        </p:nvSpPr>
        <p:spPr bwMode="auto">
          <a:xfrm>
            <a:off x="35814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6" name="Line 9"/>
          <p:cNvSpPr>
            <a:spLocks noChangeShapeType="1"/>
          </p:cNvSpPr>
          <p:nvPr/>
        </p:nvSpPr>
        <p:spPr bwMode="auto">
          <a:xfrm>
            <a:off x="41910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7" name="Line 10"/>
          <p:cNvSpPr>
            <a:spLocks noChangeShapeType="1"/>
          </p:cNvSpPr>
          <p:nvPr/>
        </p:nvSpPr>
        <p:spPr bwMode="auto">
          <a:xfrm>
            <a:off x="48006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8" name="Line 11"/>
          <p:cNvSpPr>
            <a:spLocks noChangeShapeType="1"/>
          </p:cNvSpPr>
          <p:nvPr/>
        </p:nvSpPr>
        <p:spPr bwMode="auto">
          <a:xfrm>
            <a:off x="54102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09" name="Line 12"/>
          <p:cNvSpPr>
            <a:spLocks noChangeShapeType="1"/>
          </p:cNvSpPr>
          <p:nvPr/>
        </p:nvSpPr>
        <p:spPr bwMode="auto">
          <a:xfrm>
            <a:off x="60198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10" name="Line 13"/>
          <p:cNvSpPr>
            <a:spLocks noChangeShapeType="1"/>
          </p:cNvSpPr>
          <p:nvPr/>
        </p:nvSpPr>
        <p:spPr bwMode="auto">
          <a:xfrm>
            <a:off x="66294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11" name="Line 14"/>
          <p:cNvSpPr>
            <a:spLocks noChangeShapeType="1"/>
          </p:cNvSpPr>
          <p:nvPr/>
        </p:nvSpPr>
        <p:spPr bwMode="auto">
          <a:xfrm>
            <a:off x="7239000" y="20574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0912" name="Text Box 15"/>
          <p:cNvSpPr txBox="1">
            <a:spLocks noChangeArrowheads="1"/>
          </p:cNvSpPr>
          <p:nvPr/>
        </p:nvSpPr>
        <p:spPr bwMode="auto">
          <a:xfrm>
            <a:off x="7772400" y="1981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80913" name="Text Box 16"/>
          <p:cNvSpPr txBox="1">
            <a:spLocks noChangeArrowheads="1"/>
          </p:cNvSpPr>
          <p:nvPr/>
        </p:nvSpPr>
        <p:spPr bwMode="auto">
          <a:xfrm>
            <a:off x="685800" y="19812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80914" name="Line 18"/>
          <p:cNvSpPr>
            <a:spLocks noChangeShapeType="1"/>
          </p:cNvSpPr>
          <p:nvPr/>
        </p:nvSpPr>
        <p:spPr bwMode="auto">
          <a:xfrm flipV="1">
            <a:off x="4419600" y="2743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0915" name="Text Box 19"/>
          <p:cNvSpPr txBox="1">
            <a:spLocks noChangeArrowheads="1"/>
          </p:cNvSpPr>
          <p:nvPr/>
        </p:nvSpPr>
        <p:spPr bwMode="auto">
          <a:xfrm>
            <a:off x="2895600" y="3352800"/>
            <a:ext cx="3449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Read-Write head</a:t>
            </a:r>
          </a:p>
        </p:txBody>
      </p:sp>
      <p:sp>
        <p:nvSpPr>
          <p:cNvPr id="80916" name="Text Box 21"/>
          <p:cNvSpPr txBox="1">
            <a:spLocks noChangeArrowheads="1"/>
          </p:cNvSpPr>
          <p:nvPr/>
        </p:nvSpPr>
        <p:spPr bwMode="auto">
          <a:xfrm>
            <a:off x="1752600" y="1295400"/>
            <a:ext cx="6184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No boundaries -- infinite length</a:t>
            </a:r>
          </a:p>
        </p:txBody>
      </p:sp>
      <p:sp>
        <p:nvSpPr>
          <p:cNvPr id="80917" name="Text Box 26"/>
          <p:cNvSpPr txBox="1">
            <a:spLocks noChangeArrowheads="1"/>
          </p:cNvSpPr>
          <p:nvPr/>
        </p:nvSpPr>
        <p:spPr bwMode="auto">
          <a:xfrm>
            <a:off x="1600200" y="5410200"/>
            <a:ext cx="5970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 The head moves Left or Right</a:t>
            </a:r>
          </a:p>
        </p:txBody>
      </p:sp>
      <p:sp>
        <p:nvSpPr>
          <p:cNvPr id="8091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B264F80-85EB-46F6-9D62-503F62B03964}"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091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0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8C0F4B0-942D-4C33-BBD2-DBC65B8B8A99}" type="slidenum">
              <a:rPr lang="en-US" altLang="en-US" sz="1400">
                <a:solidFill>
                  <a:schemeClr val="tx1"/>
                </a:solidFill>
                <a:latin typeface="Times New Roman" panose="02020603050405020304" pitchFamily="18" charset="0"/>
              </a:rPr>
              <a:pPr/>
              <a:t>70</a:t>
            </a:fld>
            <a:endParaRPr lang="en-US" altLang="en-US" sz="1400">
              <a:solidFill>
                <a:schemeClr val="tx1"/>
              </a:solidFill>
              <a:latin typeface="Times New Roman" panose="02020603050405020304" pitchFamily="18" charset="0"/>
            </a:endParaRPr>
          </a:p>
        </p:txBody>
      </p:sp>
      <p:sp>
        <p:nvSpPr>
          <p:cNvPr id="58406" name="Text Box 2"/>
          <p:cNvSpPr txBox="1">
            <a:spLocks noChangeArrowheads="1"/>
          </p:cNvSpPr>
          <p:nvPr/>
        </p:nvSpPr>
        <p:spPr bwMode="auto">
          <a:xfrm>
            <a:off x="153988" y="427038"/>
            <a:ext cx="1874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Example:</a:t>
            </a:r>
          </a:p>
        </p:txBody>
      </p:sp>
      <p:sp>
        <p:nvSpPr>
          <p:cNvPr id="58407" name="Line 3"/>
          <p:cNvSpPr>
            <a:spLocks noChangeShapeType="1"/>
          </p:cNvSpPr>
          <p:nvPr/>
        </p:nvSpPr>
        <p:spPr bwMode="auto">
          <a:xfrm>
            <a:off x="2149475" y="3086100"/>
            <a:ext cx="5791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8408" name="Line 4"/>
          <p:cNvSpPr>
            <a:spLocks noChangeShapeType="1"/>
          </p:cNvSpPr>
          <p:nvPr/>
        </p:nvSpPr>
        <p:spPr bwMode="auto">
          <a:xfrm>
            <a:off x="2149475" y="3543300"/>
            <a:ext cx="5791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8409" name="Line 5"/>
          <p:cNvSpPr>
            <a:spLocks noChangeShapeType="1"/>
          </p:cNvSpPr>
          <p:nvPr/>
        </p:nvSpPr>
        <p:spPr bwMode="auto">
          <a:xfrm>
            <a:off x="2606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0" name="Line 6"/>
          <p:cNvSpPr>
            <a:spLocks noChangeShapeType="1"/>
          </p:cNvSpPr>
          <p:nvPr/>
        </p:nvSpPr>
        <p:spPr bwMode="auto">
          <a:xfrm>
            <a:off x="2987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1" name="Line 7"/>
          <p:cNvSpPr>
            <a:spLocks noChangeShapeType="1"/>
          </p:cNvSpPr>
          <p:nvPr/>
        </p:nvSpPr>
        <p:spPr bwMode="auto">
          <a:xfrm>
            <a:off x="3368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2" name="Line 8"/>
          <p:cNvSpPr>
            <a:spLocks noChangeShapeType="1"/>
          </p:cNvSpPr>
          <p:nvPr/>
        </p:nvSpPr>
        <p:spPr bwMode="auto">
          <a:xfrm>
            <a:off x="3749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3" name="Line 9"/>
          <p:cNvSpPr>
            <a:spLocks noChangeShapeType="1"/>
          </p:cNvSpPr>
          <p:nvPr/>
        </p:nvSpPr>
        <p:spPr bwMode="auto">
          <a:xfrm>
            <a:off x="4130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4" name="Line 10"/>
          <p:cNvSpPr>
            <a:spLocks noChangeShapeType="1"/>
          </p:cNvSpPr>
          <p:nvPr/>
        </p:nvSpPr>
        <p:spPr bwMode="auto">
          <a:xfrm>
            <a:off x="4511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5" name="Line 11"/>
          <p:cNvSpPr>
            <a:spLocks noChangeShapeType="1"/>
          </p:cNvSpPr>
          <p:nvPr/>
        </p:nvSpPr>
        <p:spPr bwMode="auto">
          <a:xfrm>
            <a:off x="4892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6" name="Line 12"/>
          <p:cNvSpPr>
            <a:spLocks noChangeShapeType="1"/>
          </p:cNvSpPr>
          <p:nvPr/>
        </p:nvSpPr>
        <p:spPr bwMode="auto">
          <a:xfrm>
            <a:off x="5273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7" name="Line 13"/>
          <p:cNvSpPr>
            <a:spLocks noChangeShapeType="1"/>
          </p:cNvSpPr>
          <p:nvPr/>
        </p:nvSpPr>
        <p:spPr bwMode="auto">
          <a:xfrm>
            <a:off x="5654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8" name="Line 14"/>
          <p:cNvSpPr>
            <a:spLocks noChangeShapeType="1"/>
          </p:cNvSpPr>
          <p:nvPr/>
        </p:nvSpPr>
        <p:spPr bwMode="auto">
          <a:xfrm>
            <a:off x="6035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19" name="Line 15"/>
          <p:cNvSpPr>
            <a:spLocks noChangeShapeType="1"/>
          </p:cNvSpPr>
          <p:nvPr/>
        </p:nvSpPr>
        <p:spPr bwMode="auto">
          <a:xfrm>
            <a:off x="6416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20" name="Line 16"/>
          <p:cNvSpPr>
            <a:spLocks noChangeShapeType="1"/>
          </p:cNvSpPr>
          <p:nvPr/>
        </p:nvSpPr>
        <p:spPr bwMode="auto">
          <a:xfrm>
            <a:off x="6797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21" name="Line 17"/>
          <p:cNvSpPr>
            <a:spLocks noChangeShapeType="1"/>
          </p:cNvSpPr>
          <p:nvPr/>
        </p:nvSpPr>
        <p:spPr bwMode="auto">
          <a:xfrm>
            <a:off x="7178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22" name="Line 18"/>
          <p:cNvSpPr>
            <a:spLocks noChangeShapeType="1"/>
          </p:cNvSpPr>
          <p:nvPr/>
        </p:nvSpPr>
        <p:spPr bwMode="auto">
          <a:xfrm>
            <a:off x="7559675" y="30861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23" name="Line 19"/>
          <p:cNvSpPr>
            <a:spLocks noChangeShapeType="1"/>
          </p:cNvSpPr>
          <p:nvPr/>
        </p:nvSpPr>
        <p:spPr bwMode="auto">
          <a:xfrm flipV="1">
            <a:off x="3140075" y="35433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58370" name="Object 20"/>
          <p:cNvGraphicFramePr>
            <a:graphicFrameLocks noChangeAspect="1"/>
          </p:cNvGraphicFramePr>
          <p:nvPr/>
        </p:nvGraphicFramePr>
        <p:xfrm>
          <a:off x="2682875" y="3160713"/>
          <a:ext cx="252413" cy="369887"/>
        </p:xfrm>
        <a:graphic>
          <a:graphicData uri="http://schemas.openxmlformats.org/presentationml/2006/ole">
            <mc:AlternateContent xmlns:mc="http://schemas.openxmlformats.org/markup-compatibility/2006">
              <mc:Choice xmlns:v="urn:schemas-microsoft-com:vml" Requires="v">
                <p:oleObj spid="_x0000_s165660" name="Equation" r:id="rId3" imgW="253890" imgH="368140" progId="Equation.3">
                  <p:embed/>
                </p:oleObj>
              </mc:Choice>
              <mc:Fallback>
                <p:oleObj name="Equation" r:id="rId3" imgW="253890" imgH="36814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3160713"/>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1" name="Object 21"/>
          <p:cNvGraphicFramePr>
            <a:graphicFrameLocks noChangeAspect="1"/>
          </p:cNvGraphicFramePr>
          <p:nvPr/>
        </p:nvGraphicFramePr>
        <p:xfrm>
          <a:off x="2225675" y="3160713"/>
          <a:ext cx="252413" cy="369887"/>
        </p:xfrm>
        <a:graphic>
          <a:graphicData uri="http://schemas.openxmlformats.org/presentationml/2006/ole">
            <mc:AlternateContent xmlns:mc="http://schemas.openxmlformats.org/markup-compatibility/2006">
              <mc:Choice xmlns:v="urn:schemas-microsoft-com:vml" Requires="v">
                <p:oleObj spid="_x0000_s165661" name="Equation" r:id="rId5" imgW="253890" imgH="368140" progId="Equation.3">
                  <p:embed/>
                </p:oleObj>
              </mc:Choice>
              <mc:Fallback>
                <p:oleObj name="Equation" r:id="rId5" imgW="253890" imgH="3681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675" y="3160713"/>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ct 22"/>
          <p:cNvGraphicFramePr>
            <a:graphicFrameLocks noChangeAspect="1"/>
          </p:cNvGraphicFramePr>
          <p:nvPr/>
        </p:nvGraphicFramePr>
        <p:xfrm>
          <a:off x="3063875" y="3236913"/>
          <a:ext cx="265113" cy="280987"/>
        </p:xfrm>
        <a:graphic>
          <a:graphicData uri="http://schemas.openxmlformats.org/presentationml/2006/ole">
            <mc:AlternateContent xmlns:mc="http://schemas.openxmlformats.org/markup-compatibility/2006">
              <mc:Choice xmlns:v="urn:schemas-microsoft-com:vml" Requires="v">
                <p:oleObj spid="_x0000_s165662" name="Equation" r:id="rId6" imgW="266584" imgH="279279" progId="Equation.3">
                  <p:embed/>
                </p:oleObj>
              </mc:Choice>
              <mc:Fallback>
                <p:oleObj name="Equation" r:id="rId6" imgW="266584" imgH="279279"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3875" y="3236913"/>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23"/>
          <p:cNvGraphicFramePr>
            <a:graphicFrameLocks noChangeAspect="1"/>
          </p:cNvGraphicFramePr>
          <p:nvPr/>
        </p:nvGraphicFramePr>
        <p:xfrm>
          <a:off x="3444875" y="3236913"/>
          <a:ext cx="265113" cy="280987"/>
        </p:xfrm>
        <a:graphic>
          <a:graphicData uri="http://schemas.openxmlformats.org/presentationml/2006/ole">
            <mc:AlternateContent xmlns:mc="http://schemas.openxmlformats.org/markup-compatibility/2006">
              <mc:Choice xmlns:v="urn:schemas-microsoft-com:vml" Requires="v">
                <p:oleObj spid="_x0000_s165663" name="Equation" r:id="rId8" imgW="266584" imgH="279279" progId="Equation.3">
                  <p:embed/>
                </p:oleObj>
              </mc:Choice>
              <mc:Fallback>
                <p:oleObj name="Equation" r:id="rId8" imgW="266584" imgH="279279"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4875" y="3236913"/>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4" name="Object 24"/>
          <p:cNvGraphicFramePr>
            <a:graphicFrameLocks noChangeAspect="1"/>
          </p:cNvGraphicFramePr>
          <p:nvPr/>
        </p:nvGraphicFramePr>
        <p:xfrm>
          <a:off x="5362575" y="3236913"/>
          <a:ext cx="239713" cy="280987"/>
        </p:xfrm>
        <a:graphic>
          <a:graphicData uri="http://schemas.openxmlformats.org/presentationml/2006/ole">
            <mc:AlternateContent xmlns:mc="http://schemas.openxmlformats.org/markup-compatibility/2006">
              <mc:Choice xmlns:v="urn:schemas-microsoft-com:vml" Requires="v">
                <p:oleObj spid="_x0000_s165664" name="Equation" r:id="rId9" imgW="241195" imgH="279279" progId="Equation.3">
                  <p:embed/>
                </p:oleObj>
              </mc:Choice>
              <mc:Fallback>
                <p:oleObj name="Equation" r:id="rId9" imgW="241195" imgH="279279"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2575" y="3236913"/>
                        <a:ext cx="2397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25"/>
          <p:cNvGraphicFramePr>
            <a:graphicFrameLocks noChangeAspect="1"/>
          </p:cNvGraphicFramePr>
          <p:nvPr/>
        </p:nvGraphicFramePr>
        <p:xfrm>
          <a:off x="7254875" y="3160713"/>
          <a:ext cx="252413" cy="369887"/>
        </p:xfrm>
        <a:graphic>
          <a:graphicData uri="http://schemas.openxmlformats.org/presentationml/2006/ole">
            <mc:AlternateContent xmlns:mc="http://schemas.openxmlformats.org/markup-compatibility/2006">
              <mc:Choice xmlns:v="urn:schemas-microsoft-com:vml" Requires="v">
                <p:oleObj spid="_x0000_s165665" name="Equation" r:id="rId11" imgW="253890" imgH="368140" progId="Equation.3">
                  <p:embed/>
                </p:oleObj>
              </mc:Choice>
              <mc:Fallback>
                <p:oleObj name="Equation" r:id="rId11" imgW="253890" imgH="36814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75" y="3160713"/>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6" name="Object 26"/>
          <p:cNvGraphicFramePr>
            <a:graphicFrameLocks noChangeAspect="1"/>
          </p:cNvGraphicFramePr>
          <p:nvPr/>
        </p:nvGraphicFramePr>
        <p:xfrm>
          <a:off x="6873875" y="3160713"/>
          <a:ext cx="252413" cy="369887"/>
        </p:xfrm>
        <a:graphic>
          <a:graphicData uri="http://schemas.openxmlformats.org/presentationml/2006/ole">
            <mc:AlternateContent xmlns:mc="http://schemas.openxmlformats.org/markup-compatibility/2006">
              <mc:Choice xmlns:v="urn:schemas-microsoft-com:vml" Requires="v">
                <p:oleObj spid="_x0000_s165666" name="Equation" r:id="rId12" imgW="253890" imgH="368140" progId="Equation.3">
                  <p:embed/>
                </p:oleObj>
              </mc:Choice>
              <mc:Fallback>
                <p:oleObj name="Equation" r:id="rId12" imgW="253890" imgH="3681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75" y="3160713"/>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7" name="Object 27"/>
          <p:cNvGraphicFramePr>
            <a:graphicFrameLocks noChangeAspect="1"/>
          </p:cNvGraphicFramePr>
          <p:nvPr/>
        </p:nvGraphicFramePr>
        <p:xfrm>
          <a:off x="7635875" y="3160713"/>
          <a:ext cx="252413" cy="369887"/>
        </p:xfrm>
        <a:graphic>
          <a:graphicData uri="http://schemas.openxmlformats.org/presentationml/2006/ole">
            <mc:AlternateContent xmlns:mc="http://schemas.openxmlformats.org/markup-compatibility/2006">
              <mc:Choice xmlns:v="urn:schemas-microsoft-com:vml" Requires="v">
                <p:oleObj spid="_x0000_s165667" name="Equation" r:id="rId13" imgW="253890" imgH="368140" progId="Equation.3">
                  <p:embed/>
                </p:oleObj>
              </mc:Choice>
              <mc:Fallback>
                <p:oleObj name="Equation" r:id="rId13" imgW="253890" imgH="3681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75" y="3160713"/>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8" name="Object 28"/>
          <p:cNvGraphicFramePr>
            <a:graphicFrameLocks noChangeAspect="1"/>
          </p:cNvGraphicFramePr>
          <p:nvPr/>
        </p:nvGraphicFramePr>
        <p:xfrm>
          <a:off x="3825875" y="3160713"/>
          <a:ext cx="252413" cy="393700"/>
        </p:xfrm>
        <a:graphic>
          <a:graphicData uri="http://schemas.openxmlformats.org/presentationml/2006/ole">
            <mc:AlternateContent xmlns:mc="http://schemas.openxmlformats.org/markup-compatibility/2006">
              <mc:Choice xmlns:v="urn:schemas-microsoft-com:vml" Requires="v">
                <p:oleObj spid="_x0000_s165668" name="Equation" r:id="rId14" imgW="253890" imgH="393529" progId="Equation.3">
                  <p:embed/>
                </p:oleObj>
              </mc:Choice>
              <mc:Fallback>
                <p:oleObj name="Equation" r:id="rId14" imgW="253890" imgH="393529"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5875" y="3160713"/>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9" name="Object 29"/>
          <p:cNvGraphicFramePr>
            <a:graphicFrameLocks noChangeAspect="1"/>
          </p:cNvGraphicFramePr>
          <p:nvPr/>
        </p:nvGraphicFramePr>
        <p:xfrm>
          <a:off x="4206875" y="3236913"/>
          <a:ext cx="265113" cy="280987"/>
        </p:xfrm>
        <a:graphic>
          <a:graphicData uri="http://schemas.openxmlformats.org/presentationml/2006/ole">
            <mc:AlternateContent xmlns:mc="http://schemas.openxmlformats.org/markup-compatibility/2006">
              <mc:Choice xmlns:v="urn:schemas-microsoft-com:vml" Requires="v">
                <p:oleObj spid="_x0000_s165669" name="Equation" r:id="rId16" imgW="266584" imgH="279279" progId="Equation.3">
                  <p:embed/>
                </p:oleObj>
              </mc:Choice>
              <mc:Fallback>
                <p:oleObj name="Equation" r:id="rId16" imgW="266584" imgH="279279"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875" y="3236913"/>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0" name="Object 30"/>
          <p:cNvGraphicFramePr>
            <a:graphicFrameLocks noChangeAspect="1"/>
          </p:cNvGraphicFramePr>
          <p:nvPr/>
        </p:nvGraphicFramePr>
        <p:xfrm>
          <a:off x="6111875" y="3236913"/>
          <a:ext cx="239713" cy="280987"/>
        </p:xfrm>
        <a:graphic>
          <a:graphicData uri="http://schemas.openxmlformats.org/presentationml/2006/ole">
            <mc:AlternateContent xmlns:mc="http://schemas.openxmlformats.org/markup-compatibility/2006">
              <mc:Choice xmlns:v="urn:schemas-microsoft-com:vml" Requires="v">
                <p:oleObj spid="_x0000_s165670" name="Equation" r:id="rId17" imgW="241195" imgH="279279" progId="Equation.3">
                  <p:embed/>
                </p:oleObj>
              </mc:Choice>
              <mc:Fallback>
                <p:oleObj name="Equation" r:id="rId17" imgW="241195" imgH="279279"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75" y="3236913"/>
                        <a:ext cx="2397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31"/>
          <p:cNvGraphicFramePr>
            <a:graphicFrameLocks noChangeAspect="1"/>
          </p:cNvGraphicFramePr>
          <p:nvPr/>
        </p:nvGraphicFramePr>
        <p:xfrm>
          <a:off x="4587875" y="3160713"/>
          <a:ext cx="252413" cy="393700"/>
        </p:xfrm>
        <a:graphic>
          <a:graphicData uri="http://schemas.openxmlformats.org/presentationml/2006/ole">
            <mc:AlternateContent xmlns:mc="http://schemas.openxmlformats.org/markup-compatibility/2006">
              <mc:Choice xmlns:v="urn:schemas-microsoft-com:vml" Requires="v">
                <p:oleObj spid="_x0000_s165671" name="Equation" r:id="rId18" imgW="253890" imgH="393529" progId="Equation.3">
                  <p:embed/>
                </p:oleObj>
              </mc:Choice>
              <mc:Fallback>
                <p:oleObj name="Equation" r:id="rId18" imgW="253890" imgH="393529"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7875" y="3160713"/>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2" name="Object 32"/>
          <p:cNvGraphicFramePr>
            <a:graphicFrameLocks noChangeAspect="1"/>
          </p:cNvGraphicFramePr>
          <p:nvPr/>
        </p:nvGraphicFramePr>
        <p:xfrm>
          <a:off x="4968875" y="3160713"/>
          <a:ext cx="252413" cy="393700"/>
        </p:xfrm>
        <a:graphic>
          <a:graphicData uri="http://schemas.openxmlformats.org/presentationml/2006/ole">
            <mc:AlternateContent xmlns:mc="http://schemas.openxmlformats.org/markup-compatibility/2006">
              <mc:Choice xmlns:v="urn:schemas-microsoft-com:vml" Requires="v">
                <p:oleObj spid="_x0000_s165672" name="Equation" r:id="rId19" imgW="253890" imgH="393529" progId="Equation.3">
                  <p:embed/>
                </p:oleObj>
              </mc:Choice>
              <mc:Fallback>
                <p:oleObj name="Equation" r:id="rId19" imgW="253890" imgH="393529" progId="Equation.3">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8875" y="3160713"/>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33"/>
          <p:cNvGraphicFramePr>
            <a:graphicFrameLocks noChangeAspect="1"/>
          </p:cNvGraphicFramePr>
          <p:nvPr/>
        </p:nvGraphicFramePr>
        <p:xfrm>
          <a:off x="5730875" y="3236913"/>
          <a:ext cx="265113" cy="280987"/>
        </p:xfrm>
        <a:graphic>
          <a:graphicData uri="http://schemas.openxmlformats.org/presentationml/2006/ole">
            <mc:AlternateContent xmlns:mc="http://schemas.openxmlformats.org/markup-compatibility/2006">
              <mc:Choice xmlns:v="urn:schemas-microsoft-com:vml" Requires="v">
                <p:oleObj spid="_x0000_s165673" name="Equation" r:id="rId20" imgW="266584" imgH="279279" progId="Equation.3">
                  <p:embed/>
                </p:oleObj>
              </mc:Choice>
              <mc:Fallback>
                <p:oleObj name="Equation" r:id="rId20" imgW="266584" imgH="279279"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0875" y="3236913"/>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34"/>
          <p:cNvGraphicFramePr>
            <a:graphicFrameLocks noChangeAspect="1"/>
          </p:cNvGraphicFramePr>
          <p:nvPr/>
        </p:nvGraphicFramePr>
        <p:xfrm>
          <a:off x="6492875" y="3236913"/>
          <a:ext cx="265113" cy="280987"/>
        </p:xfrm>
        <a:graphic>
          <a:graphicData uri="http://schemas.openxmlformats.org/presentationml/2006/ole">
            <mc:AlternateContent xmlns:mc="http://schemas.openxmlformats.org/markup-compatibility/2006">
              <mc:Choice xmlns:v="urn:schemas-microsoft-com:vml" Requires="v">
                <p:oleObj spid="_x0000_s165674" name="Equation" r:id="rId21" imgW="266584" imgH="279279" progId="Equation.3">
                  <p:embed/>
                </p:oleObj>
              </mc:Choice>
              <mc:Fallback>
                <p:oleObj name="Equation" r:id="rId21" imgW="266584" imgH="279279"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875" y="3236913"/>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424" name="Text Box 35"/>
          <p:cNvSpPr txBox="1">
            <a:spLocks noChangeArrowheads="1"/>
          </p:cNvSpPr>
          <p:nvPr/>
        </p:nvSpPr>
        <p:spPr bwMode="auto">
          <a:xfrm>
            <a:off x="4572000" y="22733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Time 1</a:t>
            </a:r>
          </a:p>
        </p:txBody>
      </p:sp>
      <p:sp>
        <p:nvSpPr>
          <p:cNvPr id="58425" name="Line 36"/>
          <p:cNvSpPr>
            <a:spLocks noChangeShapeType="1"/>
          </p:cNvSpPr>
          <p:nvPr/>
        </p:nvSpPr>
        <p:spPr bwMode="auto">
          <a:xfrm>
            <a:off x="2165350" y="5210175"/>
            <a:ext cx="5791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8426" name="Line 37"/>
          <p:cNvSpPr>
            <a:spLocks noChangeShapeType="1"/>
          </p:cNvSpPr>
          <p:nvPr/>
        </p:nvSpPr>
        <p:spPr bwMode="auto">
          <a:xfrm>
            <a:off x="2165350" y="5667375"/>
            <a:ext cx="5791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8427" name="Line 38"/>
          <p:cNvSpPr>
            <a:spLocks noChangeShapeType="1"/>
          </p:cNvSpPr>
          <p:nvPr/>
        </p:nvSpPr>
        <p:spPr bwMode="auto">
          <a:xfrm>
            <a:off x="2622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28" name="Line 39"/>
          <p:cNvSpPr>
            <a:spLocks noChangeShapeType="1"/>
          </p:cNvSpPr>
          <p:nvPr/>
        </p:nvSpPr>
        <p:spPr bwMode="auto">
          <a:xfrm>
            <a:off x="3003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29" name="Line 40"/>
          <p:cNvSpPr>
            <a:spLocks noChangeShapeType="1"/>
          </p:cNvSpPr>
          <p:nvPr/>
        </p:nvSpPr>
        <p:spPr bwMode="auto">
          <a:xfrm>
            <a:off x="3384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0" name="Line 41"/>
          <p:cNvSpPr>
            <a:spLocks noChangeShapeType="1"/>
          </p:cNvSpPr>
          <p:nvPr/>
        </p:nvSpPr>
        <p:spPr bwMode="auto">
          <a:xfrm>
            <a:off x="3765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1" name="Line 42"/>
          <p:cNvSpPr>
            <a:spLocks noChangeShapeType="1"/>
          </p:cNvSpPr>
          <p:nvPr/>
        </p:nvSpPr>
        <p:spPr bwMode="auto">
          <a:xfrm>
            <a:off x="4146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2" name="Line 43"/>
          <p:cNvSpPr>
            <a:spLocks noChangeShapeType="1"/>
          </p:cNvSpPr>
          <p:nvPr/>
        </p:nvSpPr>
        <p:spPr bwMode="auto">
          <a:xfrm>
            <a:off x="4527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3" name="Line 44"/>
          <p:cNvSpPr>
            <a:spLocks noChangeShapeType="1"/>
          </p:cNvSpPr>
          <p:nvPr/>
        </p:nvSpPr>
        <p:spPr bwMode="auto">
          <a:xfrm>
            <a:off x="4908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4" name="Line 45"/>
          <p:cNvSpPr>
            <a:spLocks noChangeShapeType="1"/>
          </p:cNvSpPr>
          <p:nvPr/>
        </p:nvSpPr>
        <p:spPr bwMode="auto">
          <a:xfrm>
            <a:off x="5289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5" name="Line 46"/>
          <p:cNvSpPr>
            <a:spLocks noChangeShapeType="1"/>
          </p:cNvSpPr>
          <p:nvPr/>
        </p:nvSpPr>
        <p:spPr bwMode="auto">
          <a:xfrm>
            <a:off x="5670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6" name="Line 47"/>
          <p:cNvSpPr>
            <a:spLocks noChangeShapeType="1"/>
          </p:cNvSpPr>
          <p:nvPr/>
        </p:nvSpPr>
        <p:spPr bwMode="auto">
          <a:xfrm>
            <a:off x="6051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7" name="Line 48"/>
          <p:cNvSpPr>
            <a:spLocks noChangeShapeType="1"/>
          </p:cNvSpPr>
          <p:nvPr/>
        </p:nvSpPr>
        <p:spPr bwMode="auto">
          <a:xfrm>
            <a:off x="6432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8" name="Line 49"/>
          <p:cNvSpPr>
            <a:spLocks noChangeShapeType="1"/>
          </p:cNvSpPr>
          <p:nvPr/>
        </p:nvSpPr>
        <p:spPr bwMode="auto">
          <a:xfrm>
            <a:off x="6813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39" name="Line 50"/>
          <p:cNvSpPr>
            <a:spLocks noChangeShapeType="1"/>
          </p:cNvSpPr>
          <p:nvPr/>
        </p:nvSpPr>
        <p:spPr bwMode="auto">
          <a:xfrm>
            <a:off x="7194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40" name="Line 51"/>
          <p:cNvSpPr>
            <a:spLocks noChangeShapeType="1"/>
          </p:cNvSpPr>
          <p:nvPr/>
        </p:nvSpPr>
        <p:spPr bwMode="auto">
          <a:xfrm>
            <a:off x="7575550" y="5210175"/>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8441" name="Line 52"/>
          <p:cNvSpPr>
            <a:spLocks noChangeShapeType="1"/>
          </p:cNvSpPr>
          <p:nvPr/>
        </p:nvSpPr>
        <p:spPr bwMode="auto">
          <a:xfrm flipV="1">
            <a:off x="3155950" y="5667375"/>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58385" name="Object 53"/>
          <p:cNvGraphicFramePr>
            <a:graphicFrameLocks noChangeAspect="1"/>
          </p:cNvGraphicFramePr>
          <p:nvPr/>
        </p:nvGraphicFramePr>
        <p:xfrm>
          <a:off x="2698750" y="5284788"/>
          <a:ext cx="252413" cy="369887"/>
        </p:xfrm>
        <a:graphic>
          <a:graphicData uri="http://schemas.openxmlformats.org/presentationml/2006/ole">
            <mc:AlternateContent xmlns:mc="http://schemas.openxmlformats.org/markup-compatibility/2006">
              <mc:Choice xmlns:v="urn:schemas-microsoft-com:vml" Requires="v">
                <p:oleObj spid="_x0000_s165675" name="Equation" r:id="rId22" imgW="253890" imgH="368140" progId="Equation.3">
                  <p:embed/>
                </p:oleObj>
              </mc:Choice>
              <mc:Fallback>
                <p:oleObj name="Equation" r:id="rId22" imgW="253890" imgH="36814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5284788"/>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6" name="Object 54"/>
          <p:cNvGraphicFramePr>
            <a:graphicFrameLocks noChangeAspect="1"/>
          </p:cNvGraphicFramePr>
          <p:nvPr/>
        </p:nvGraphicFramePr>
        <p:xfrm>
          <a:off x="2241550" y="5284788"/>
          <a:ext cx="252413" cy="369887"/>
        </p:xfrm>
        <a:graphic>
          <a:graphicData uri="http://schemas.openxmlformats.org/presentationml/2006/ole">
            <mc:AlternateContent xmlns:mc="http://schemas.openxmlformats.org/markup-compatibility/2006">
              <mc:Choice xmlns:v="urn:schemas-microsoft-com:vml" Requires="v">
                <p:oleObj spid="_x0000_s165676" name="Equation" r:id="rId23" imgW="253890" imgH="368140" progId="Equation.3">
                  <p:embed/>
                </p:oleObj>
              </mc:Choice>
              <mc:Fallback>
                <p:oleObj name="Equation" r:id="rId23" imgW="253890" imgH="368140"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5284788"/>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7" name="Object 55"/>
          <p:cNvGraphicFramePr>
            <a:graphicFrameLocks noChangeAspect="1"/>
          </p:cNvGraphicFramePr>
          <p:nvPr/>
        </p:nvGraphicFramePr>
        <p:xfrm>
          <a:off x="3063875" y="5310188"/>
          <a:ext cx="252413" cy="393700"/>
        </p:xfrm>
        <a:graphic>
          <a:graphicData uri="http://schemas.openxmlformats.org/presentationml/2006/ole">
            <mc:AlternateContent xmlns:mc="http://schemas.openxmlformats.org/markup-compatibility/2006">
              <mc:Choice xmlns:v="urn:schemas-microsoft-com:vml" Requires="v">
                <p:oleObj spid="_x0000_s165677" name="Equation" r:id="rId24" imgW="253890" imgH="393529" progId="Equation.3">
                  <p:embed/>
                </p:oleObj>
              </mc:Choice>
              <mc:Fallback>
                <p:oleObj name="Equation" r:id="rId24" imgW="253890" imgH="393529" progId="Equation.3">
                  <p:embed/>
                  <p:pic>
                    <p:nvPicPr>
                      <p:cNvPr id="0" name="Object 5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63875" y="5310188"/>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8" name="Object 56"/>
          <p:cNvGraphicFramePr>
            <a:graphicFrameLocks noChangeAspect="1"/>
          </p:cNvGraphicFramePr>
          <p:nvPr/>
        </p:nvGraphicFramePr>
        <p:xfrm>
          <a:off x="3460750" y="5360988"/>
          <a:ext cx="265113" cy="280987"/>
        </p:xfrm>
        <a:graphic>
          <a:graphicData uri="http://schemas.openxmlformats.org/presentationml/2006/ole">
            <mc:AlternateContent xmlns:mc="http://schemas.openxmlformats.org/markup-compatibility/2006">
              <mc:Choice xmlns:v="urn:schemas-microsoft-com:vml" Requires="v">
                <p:oleObj spid="_x0000_s165678" name="Equation" r:id="rId26" imgW="266584" imgH="279279" progId="Equation.3">
                  <p:embed/>
                </p:oleObj>
              </mc:Choice>
              <mc:Fallback>
                <p:oleObj name="Equation" r:id="rId26" imgW="266584" imgH="279279"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0" y="5360988"/>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9" name="Object 57"/>
          <p:cNvGraphicFramePr>
            <a:graphicFrameLocks noChangeAspect="1"/>
          </p:cNvGraphicFramePr>
          <p:nvPr/>
        </p:nvGraphicFramePr>
        <p:xfrm>
          <a:off x="5378450" y="5360988"/>
          <a:ext cx="239713" cy="280987"/>
        </p:xfrm>
        <a:graphic>
          <a:graphicData uri="http://schemas.openxmlformats.org/presentationml/2006/ole">
            <mc:AlternateContent xmlns:mc="http://schemas.openxmlformats.org/markup-compatibility/2006">
              <mc:Choice xmlns:v="urn:schemas-microsoft-com:vml" Requires="v">
                <p:oleObj spid="_x0000_s165679" name="Equation" r:id="rId27" imgW="241195" imgH="279279" progId="Equation.3">
                  <p:embed/>
                </p:oleObj>
              </mc:Choice>
              <mc:Fallback>
                <p:oleObj name="Equation" r:id="rId27" imgW="241195" imgH="279279"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8450" y="5360988"/>
                        <a:ext cx="2397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0" name="Object 58"/>
          <p:cNvGraphicFramePr>
            <a:graphicFrameLocks noChangeAspect="1"/>
          </p:cNvGraphicFramePr>
          <p:nvPr/>
        </p:nvGraphicFramePr>
        <p:xfrm>
          <a:off x="7270750" y="5284788"/>
          <a:ext cx="252413" cy="369887"/>
        </p:xfrm>
        <a:graphic>
          <a:graphicData uri="http://schemas.openxmlformats.org/presentationml/2006/ole">
            <mc:AlternateContent xmlns:mc="http://schemas.openxmlformats.org/markup-compatibility/2006">
              <mc:Choice xmlns:v="urn:schemas-microsoft-com:vml" Requires="v">
                <p:oleObj spid="_x0000_s165680" name="Equation" r:id="rId28" imgW="253890" imgH="368140" progId="Equation.3">
                  <p:embed/>
                </p:oleObj>
              </mc:Choice>
              <mc:Fallback>
                <p:oleObj name="Equation" r:id="rId28" imgW="253890" imgH="368140"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0" y="5284788"/>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1" name="Object 59"/>
          <p:cNvGraphicFramePr>
            <a:graphicFrameLocks noChangeAspect="1"/>
          </p:cNvGraphicFramePr>
          <p:nvPr/>
        </p:nvGraphicFramePr>
        <p:xfrm>
          <a:off x="6889750" y="5284788"/>
          <a:ext cx="252413" cy="369887"/>
        </p:xfrm>
        <a:graphic>
          <a:graphicData uri="http://schemas.openxmlformats.org/presentationml/2006/ole">
            <mc:AlternateContent xmlns:mc="http://schemas.openxmlformats.org/markup-compatibility/2006">
              <mc:Choice xmlns:v="urn:schemas-microsoft-com:vml" Requires="v">
                <p:oleObj spid="_x0000_s165681" name="Equation" r:id="rId29" imgW="253890" imgH="368140" progId="Equation.3">
                  <p:embed/>
                </p:oleObj>
              </mc:Choice>
              <mc:Fallback>
                <p:oleObj name="Equation" r:id="rId29" imgW="253890" imgH="36814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0" y="5284788"/>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2" name="Object 60"/>
          <p:cNvGraphicFramePr>
            <a:graphicFrameLocks noChangeAspect="1"/>
          </p:cNvGraphicFramePr>
          <p:nvPr/>
        </p:nvGraphicFramePr>
        <p:xfrm>
          <a:off x="7651750" y="5284788"/>
          <a:ext cx="252413" cy="369887"/>
        </p:xfrm>
        <a:graphic>
          <a:graphicData uri="http://schemas.openxmlformats.org/presentationml/2006/ole">
            <mc:AlternateContent xmlns:mc="http://schemas.openxmlformats.org/markup-compatibility/2006">
              <mc:Choice xmlns:v="urn:schemas-microsoft-com:vml" Requires="v">
                <p:oleObj spid="_x0000_s165682" name="Equation" r:id="rId30" imgW="253890" imgH="368140" progId="Equation.3">
                  <p:embed/>
                </p:oleObj>
              </mc:Choice>
              <mc:Fallback>
                <p:oleObj name="Equation" r:id="rId30" imgW="253890" imgH="36814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0" y="5284788"/>
                        <a:ext cx="252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3" name="Object 61"/>
          <p:cNvGraphicFramePr>
            <a:graphicFrameLocks noChangeAspect="1"/>
          </p:cNvGraphicFramePr>
          <p:nvPr/>
        </p:nvGraphicFramePr>
        <p:xfrm>
          <a:off x="3841750" y="5284788"/>
          <a:ext cx="252413" cy="393700"/>
        </p:xfrm>
        <a:graphic>
          <a:graphicData uri="http://schemas.openxmlformats.org/presentationml/2006/ole">
            <mc:AlternateContent xmlns:mc="http://schemas.openxmlformats.org/markup-compatibility/2006">
              <mc:Choice xmlns:v="urn:schemas-microsoft-com:vml" Requires="v">
                <p:oleObj spid="_x0000_s165683" name="Equation" r:id="rId31" imgW="253890" imgH="393529" progId="Equation.3">
                  <p:embed/>
                </p:oleObj>
              </mc:Choice>
              <mc:Fallback>
                <p:oleObj name="Equation" r:id="rId31" imgW="253890" imgH="393529" progId="Equation.3">
                  <p:embed/>
                  <p:pic>
                    <p:nvPicPr>
                      <p:cNvPr id="0" name="Object 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1750" y="5284788"/>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4" name="Object 62"/>
          <p:cNvGraphicFramePr>
            <a:graphicFrameLocks noChangeAspect="1"/>
          </p:cNvGraphicFramePr>
          <p:nvPr/>
        </p:nvGraphicFramePr>
        <p:xfrm>
          <a:off x="4222750" y="5360988"/>
          <a:ext cx="265113" cy="280987"/>
        </p:xfrm>
        <a:graphic>
          <a:graphicData uri="http://schemas.openxmlformats.org/presentationml/2006/ole">
            <mc:AlternateContent xmlns:mc="http://schemas.openxmlformats.org/markup-compatibility/2006">
              <mc:Choice xmlns:v="urn:schemas-microsoft-com:vml" Requires="v">
                <p:oleObj spid="_x0000_s165684" name="Equation" r:id="rId32" imgW="266584" imgH="279279" progId="Equation.3">
                  <p:embed/>
                </p:oleObj>
              </mc:Choice>
              <mc:Fallback>
                <p:oleObj name="Equation" r:id="rId32" imgW="266584" imgH="279279" progId="Equation.3">
                  <p:embed/>
                  <p:pic>
                    <p:nvPicPr>
                      <p:cNvPr id="0"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2750" y="5360988"/>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5" name="Object 63"/>
          <p:cNvGraphicFramePr>
            <a:graphicFrameLocks noChangeAspect="1"/>
          </p:cNvGraphicFramePr>
          <p:nvPr/>
        </p:nvGraphicFramePr>
        <p:xfrm>
          <a:off x="6127750" y="5360988"/>
          <a:ext cx="239713" cy="280987"/>
        </p:xfrm>
        <a:graphic>
          <a:graphicData uri="http://schemas.openxmlformats.org/presentationml/2006/ole">
            <mc:AlternateContent xmlns:mc="http://schemas.openxmlformats.org/markup-compatibility/2006">
              <mc:Choice xmlns:v="urn:schemas-microsoft-com:vml" Requires="v">
                <p:oleObj spid="_x0000_s165685" name="Equation" r:id="rId33" imgW="241195" imgH="279279" progId="Equation.3">
                  <p:embed/>
                </p:oleObj>
              </mc:Choice>
              <mc:Fallback>
                <p:oleObj name="Equation" r:id="rId33" imgW="241195" imgH="279279"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7750" y="5360988"/>
                        <a:ext cx="2397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6" name="Object 64"/>
          <p:cNvGraphicFramePr>
            <a:graphicFrameLocks noChangeAspect="1"/>
          </p:cNvGraphicFramePr>
          <p:nvPr/>
        </p:nvGraphicFramePr>
        <p:xfrm>
          <a:off x="4603750" y="5284788"/>
          <a:ext cx="252413" cy="393700"/>
        </p:xfrm>
        <a:graphic>
          <a:graphicData uri="http://schemas.openxmlformats.org/presentationml/2006/ole">
            <mc:AlternateContent xmlns:mc="http://schemas.openxmlformats.org/markup-compatibility/2006">
              <mc:Choice xmlns:v="urn:schemas-microsoft-com:vml" Requires="v">
                <p:oleObj spid="_x0000_s165686" name="Equation" r:id="rId34" imgW="253890" imgH="393529" progId="Equation.3">
                  <p:embed/>
                </p:oleObj>
              </mc:Choice>
              <mc:Fallback>
                <p:oleObj name="Equation" r:id="rId34" imgW="253890" imgH="393529" progId="Equation.3">
                  <p:embed/>
                  <p:pic>
                    <p:nvPicPr>
                      <p:cNvPr id="0"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03750" y="5284788"/>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7" name="Object 65"/>
          <p:cNvGraphicFramePr>
            <a:graphicFrameLocks noChangeAspect="1"/>
          </p:cNvGraphicFramePr>
          <p:nvPr/>
        </p:nvGraphicFramePr>
        <p:xfrm>
          <a:off x="4984750" y="5284788"/>
          <a:ext cx="252413" cy="393700"/>
        </p:xfrm>
        <a:graphic>
          <a:graphicData uri="http://schemas.openxmlformats.org/presentationml/2006/ole">
            <mc:AlternateContent xmlns:mc="http://schemas.openxmlformats.org/markup-compatibility/2006">
              <mc:Choice xmlns:v="urn:schemas-microsoft-com:vml" Requires="v">
                <p:oleObj spid="_x0000_s165687" name="Equation" r:id="rId35" imgW="253890" imgH="393529" progId="Equation.3">
                  <p:embed/>
                </p:oleObj>
              </mc:Choice>
              <mc:Fallback>
                <p:oleObj name="Equation" r:id="rId35" imgW="253890" imgH="393529" progId="Equation.3">
                  <p:embed/>
                  <p:pic>
                    <p:nvPicPr>
                      <p:cNvPr id="0"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84750" y="5284788"/>
                        <a:ext cx="252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8" name="Object 66"/>
          <p:cNvGraphicFramePr>
            <a:graphicFrameLocks noChangeAspect="1"/>
          </p:cNvGraphicFramePr>
          <p:nvPr/>
        </p:nvGraphicFramePr>
        <p:xfrm>
          <a:off x="5746750" y="5360988"/>
          <a:ext cx="265113" cy="280987"/>
        </p:xfrm>
        <a:graphic>
          <a:graphicData uri="http://schemas.openxmlformats.org/presentationml/2006/ole">
            <mc:AlternateContent xmlns:mc="http://schemas.openxmlformats.org/markup-compatibility/2006">
              <mc:Choice xmlns:v="urn:schemas-microsoft-com:vml" Requires="v">
                <p:oleObj spid="_x0000_s165688" name="Equation" r:id="rId36" imgW="266584" imgH="279279" progId="Equation.3">
                  <p:embed/>
                </p:oleObj>
              </mc:Choice>
              <mc:Fallback>
                <p:oleObj name="Equation" r:id="rId36" imgW="266584" imgH="279279" progId="Equation.3">
                  <p:embed/>
                  <p:pic>
                    <p:nvPicPr>
                      <p:cNvPr id="0" name="Object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750" y="5360988"/>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9" name="Object 67"/>
          <p:cNvGraphicFramePr>
            <a:graphicFrameLocks noChangeAspect="1"/>
          </p:cNvGraphicFramePr>
          <p:nvPr/>
        </p:nvGraphicFramePr>
        <p:xfrm>
          <a:off x="6508750" y="5360988"/>
          <a:ext cx="265113" cy="280987"/>
        </p:xfrm>
        <a:graphic>
          <a:graphicData uri="http://schemas.openxmlformats.org/presentationml/2006/ole">
            <mc:AlternateContent xmlns:mc="http://schemas.openxmlformats.org/markup-compatibility/2006">
              <mc:Choice xmlns:v="urn:schemas-microsoft-com:vml" Requires="v">
                <p:oleObj spid="_x0000_s165689" name="Equation" r:id="rId37" imgW="266584" imgH="279279" progId="Equation.3">
                  <p:embed/>
                </p:oleObj>
              </mc:Choice>
              <mc:Fallback>
                <p:oleObj name="Equation" r:id="rId37" imgW="266584" imgH="279279"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8750" y="5360988"/>
                        <a:ext cx="265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442" name="Text Box 68"/>
          <p:cNvSpPr txBox="1">
            <a:spLocks noChangeArrowheads="1"/>
          </p:cNvSpPr>
          <p:nvPr/>
        </p:nvSpPr>
        <p:spPr bwMode="auto">
          <a:xfrm>
            <a:off x="4587875" y="4473575"/>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Time 2</a:t>
            </a:r>
          </a:p>
        </p:txBody>
      </p:sp>
      <p:sp>
        <p:nvSpPr>
          <p:cNvPr id="58443" name="Oval 69"/>
          <p:cNvSpPr>
            <a:spLocks noChangeArrowheads="1"/>
          </p:cNvSpPr>
          <p:nvPr/>
        </p:nvSpPr>
        <p:spPr bwMode="auto">
          <a:xfrm>
            <a:off x="2921000" y="854075"/>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58444" name="Oval 70"/>
          <p:cNvSpPr>
            <a:spLocks noChangeArrowheads="1"/>
          </p:cNvSpPr>
          <p:nvPr/>
        </p:nvSpPr>
        <p:spPr bwMode="auto">
          <a:xfrm>
            <a:off x="5892800" y="854075"/>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58445" name="Line 71"/>
          <p:cNvSpPr>
            <a:spLocks noChangeShapeType="1"/>
          </p:cNvSpPr>
          <p:nvPr/>
        </p:nvSpPr>
        <p:spPr bwMode="auto">
          <a:xfrm>
            <a:off x="3538538" y="1050925"/>
            <a:ext cx="2362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58400" name="Object 72"/>
          <p:cNvGraphicFramePr>
            <a:graphicFrameLocks noChangeAspect="1"/>
          </p:cNvGraphicFramePr>
          <p:nvPr/>
        </p:nvGraphicFramePr>
        <p:xfrm>
          <a:off x="3005138" y="746125"/>
          <a:ext cx="381000" cy="520700"/>
        </p:xfrm>
        <a:graphic>
          <a:graphicData uri="http://schemas.openxmlformats.org/presentationml/2006/ole">
            <mc:AlternateContent xmlns:mc="http://schemas.openxmlformats.org/markup-compatibility/2006">
              <mc:Choice xmlns:v="urn:schemas-microsoft-com:vml" Requires="v">
                <p:oleObj spid="_x0000_s165690" name="Equation" r:id="rId38" imgW="380835" imgH="520474" progId="Equation.3">
                  <p:embed/>
                </p:oleObj>
              </mc:Choice>
              <mc:Fallback>
                <p:oleObj name="Equation" r:id="rId38" imgW="380835" imgH="520474" progId="Equation.3">
                  <p:embed/>
                  <p:pic>
                    <p:nvPicPr>
                      <p:cNvPr id="0" name="Object 7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005138" y="74612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1" name="Object 73"/>
          <p:cNvGraphicFramePr>
            <a:graphicFrameLocks noChangeAspect="1"/>
          </p:cNvGraphicFramePr>
          <p:nvPr/>
        </p:nvGraphicFramePr>
        <p:xfrm>
          <a:off x="6022975" y="746125"/>
          <a:ext cx="442913" cy="520700"/>
        </p:xfrm>
        <a:graphic>
          <a:graphicData uri="http://schemas.openxmlformats.org/presentationml/2006/ole">
            <mc:AlternateContent xmlns:mc="http://schemas.openxmlformats.org/markup-compatibility/2006">
              <mc:Choice xmlns:v="urn:schemas-microsoft-com:vml" Requires="v">
                <p:oleObj spid="_x0000_s165691" name="Equation" r:id="rId40" imgW="444307" imgH="520474" progId="Equation.3">
                  <p:embed/>
                </p:oleObj>
              </mc:Choice>
              <mc:Fallback>
                <p:oleObj name="Equation" r:id="rId40" imgW="444307" imgH="520474" progId="Equation.3">
                  <p:embed/>
                  <p:pic>
                    <p:nvPicPr>
                      <p:cNvPr id="0" name="Object 7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022975" y="74612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2" name="Object 74"/>
          <p:cNvGraphicFramePr>
            <a:graphicFrameLocks noChangeAspect="1"/>
          </p:cNvGraphicFramePr>
          <p:nvPr/>
        </p:nvGraphicFramePr>
        <p:xfrm>
          <a:off x="2911475" y="3922713"/>
          <a:ext cx="381000" cy="522287"/>
        </p:xfrm>
        <a:graphic>
          <a:graphicData uri="http://schemas.openxmlformats.org/presentationml/2006/ole">
            <mc:AlternateContent xmlns:mc="http://schemas.openxmlformats.org/markup-compatibility/2006">
              <mc:Choice xmlns:v="urn:schemas-microsoft-com:vml" Requires="v">
                <p:oleObj spid="_x0000_s165692" name="Equation" r:id="rId42" imgW="380835" imgH="520474" progId="Equation.3">
                  <p:embed/>
                </p:oleObj>
              </mc:Choice>
              <mc:Fallback>
                <p:oleObj name="Equation" r:id="rId42" imgW="380835" imgH="520474" progId="Equation.3">
                  <p:embed/>
                  <p:pic>
                    <p:nvPicPr>
                      <p:cNvPr id="0" name="Object 7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11475" y="3922713"/>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403" name="Object 75"/>
          <p:cNvGraphicFramePr>
            <a:graphicFrameLocks noChangeAspect="1"/>
          </p:cNvGraphicFramePr>
          <p:nvPr/>
        </p:nvGraphicFramePr>
        <p:xfrm>
          <a:off x="2911475" y="6070600"/>
          <a:ext cx="442913" cy="523875"/>
        </p:xfrm>
        <a:graphic>
          <a:graphicData uri="http://schemas.openxmlformats.org/presentationml/2006/ole">
            <mc:AlternateContent xmlns:mc="http://schemas.openxmlformats.org/markup-compatibility/2006">
              <mc:Choice xmlns:v="urn:schemas-microsoft-com:vml" Requires="v">
                <p:oleObj spid="_x0000_s165693" name="Equation" r:id="rId43" imgW="444307" imgH="520474" progId="Equation.3">
                  <p:embed/>
                </p:oleObj>
              </mc:Choice>
              <mc:Fallback>
                <p:oleObj name="Equation" r:id="rId43" imgW="444307" imgH="520474" progId="Equation.3">
                  <p:embed/>
                  <p:pic>
                    <p:nvPicPr>
                      <p:cNvPr id="0" name="Object 7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911475" y="60706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404" name="Object 76"/>
          <p:cNvGraphicFramePr>
            <a:graphicFrameLocks noChangeAspect="1"/>
          </p:cNvGraphicFramePr>
          <p:nvPr/>
        </p:nvGraphicFramePr>
        <p:xfrm>
          <a:off x="3840163" y="596900"/>
          <a:ext cx="1562100" cy="469900"/>
        </p:xfrm>
        <a:graphic>
          <a:graphicData uri="http://schemas.openxmlformats.org/presentationml/2006/ole">
            <mc:AlternateContent xmlns:mc="http://schemas.openxmlformats.org/markup-compatibility/2006">
              <mc:Choice xmlns:v="urn:schemas-microsoft-com:vml" Requires="v">
                <p:oleObj spid="_x0000_s165694" name="Equation" r:id="rId44" imgW="1562100" imgH="469900" progId="Equation.3">
                  <p:embed/>
                </p:oleObj>
              </mc:Choice>
              <mc:Fallback>
                <p:oleObj name="Equation" r:id="rId44" imgW="1562100" imgH="469900" progId="Equation.3">
                  <p:embed/>
                  <p:pic>
                    <p:nvPicPr>
                      <p:cNvPr id="0" name="Object 7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840163" y="5969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46"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E982B94-C037-4599-9BD6-F8CDE4CA82C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58447"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765175"/>
            <a:ext cx="8247063" cy="3036888"/>
          </a:xfrm>
          <a:prstGeom prst="rect">
            <a:avLst/>
          </a:prstGeom>
          <a:noFill/>
          <a:ln>
            <a:solidFill>
              <a:schemeClr val="bg2"/>
            </a:solidFill>
          </a:ln>
        </p:spPr>
        <p:txBody>
          <a:bodyPr>
            <a:spAutoFit/>
          </a:bodyPr>
          <a:lstStyle/>
          <a:p>
            <a:pPr marL="385763" indent="-385763">
              <a:spcBef>
                <a:spcPct val="20000"/>
              </a:spcBef>
              <a:spcAft>
                <a:spcPts val="900"/>
              </a:spcAft>
              <a:buFont typeface="+mj-lt"/>
              <a:buAutoNum type="arabicPeriod" startAt="2"/>
              <a:defRPr/>
            </a:pPr>
            <a:r>
              <a:rPr lang="en-US" sz="2100" b="1" dirty="0">
                <a:solidFill>
                  <a:schemeClr val="accent1">
                    <a:lumMod val="75000"/>
                  </a:schemeClr>
                </a:solidFill>
              </a:rPr>
              <a:t>Two-way infinite Tape Turing Machine</a:t>
            </a:r>
            <a:endParaRPr lang="en-IN" sz="2100" b="1" dirty="0">
              <a:solidFill>
                <a:schemeClr val="accent1">
                  <a:lumMod val="75000"/>
                </a:schemeClr>
              </a:solidFill>
            </a:endParaRPr>
          </a:p>
          <a:p>
            <a:pPr marL="342900" indent="-342900">
              <a:spcBef>
                <a:spcPct val="20000"/>
              </a:spcBef>
              <a:spcAft>
                <a:spcPts val="900"/>
              </a:spcAft>
              <a:buClr>
                <a:schemeClr val="accent1">
                  <a:lumMod val="75000"/>
                </a:schemeClr>
              </a:buClr>
              <a:buFont typeface="Wingdings 3" pitchFamily="18" charset="2"/>
              <a:buChar char="}"/>
              <a:defRPr/>
            </a:pPr>
            <a:r>
              <a:rPr lang="en-US" sz="1800" dirty="0"/>
              <a:t>Infinite tape of two-way infinite tape Turing machine is unbounded in both directions left and right.</a:t>
            </a:r>
          </a:p>
          <a:p>
            <a:pPr marL="342900" indent="-342900">
              <a:spcBef>
                <a:spcPct val="20000"/>
              </a:spcBef>
              <a:spcAft>
                <a:spcPts val="900"/>
              </a:spcAft>
              <a:buClr>
                <a:schemeClr val="accent1">
                  <a:lumMod val="75000"/>
                </a:schemeClr>
              </a:buClr>
              <a:buFont typeface="Wingdings 3" pitchFamily="18" charset="2"/>
              <a:buChar char="}"/>
              <a:defRPr/>
            </a:pPr>
            <a:r>
              <a:rPr lang="en-US" sz="1800" dirty="0"/>
              <a:t>Let M</a:t>
            </a:r>
            <a:r>
              <a:rPr lang="en-US" sz="1800" baseline="-25000" dirty="0"/>
              <a:t>0</a:t>
            </a:r>
            <a:r>
              <a:rPr lang="en-US" sz="1800" dirty="0"/>
              <a:t> with one-way infinite tape TM imitating one-way infinite tape TM, M</a:t>
            </a:r>
          </a:p>
          <a:p>
            <a:pPr marL="342900" indent="-342900">
              <a:spcBef>
                <a:spcPct val="20000"/>
              </a:spcBef>
              <a:spcAft>
                <a:spcPts val="900"/>
              </a:spcAft>
              <a:buClr>
                <a:schemeClr val="accent1">
                  <a:lumMod val="75000"/>
                </a:schemeClr>
              </a:buClr>
              <a:buFont typeface="Wingdings 3" pitchFamily="18" charset="2"/>
              <a:buChar char="}"/>
              <a:defRPr/>
            </a:pPr>
            <a:r>
              <a:rPr lang="en-US" sz="1800" dirty="0"/>
              <a:t>The first thing that M</a:t>
            </a:r>
            <a:r>
              <a:rPr lang="en-US" sz="1800" baseline="-25000" dirty="0"/>
              <a:t>0</a:t>
            </a:r>
            <a:r>
              <a:rPr lang="en-US" sz="1800" dirty="0"/>
              <a:t> needs to do is to mark the start of its tape.</a:t>
            </a:r>
          </a:p>
          <a:p>
            <a:pPr marL="342900" indent="-342900">
              <a:spcBef>
                <a:spcPct val="20000"/>
              </a:spcBef>
              <a:spcAft>
                <a:spcPts val="900"/>
              </a:spcAft>
              <a:buClr>
                <a:schemeClr val="accent1">
                  <a:lumMod val="75000"/>
                </a:schemeClr>
              </a:buClr>
              <a:buFont typeface="Wingdings 3" pitchFamily="18" charset="2"/>
              <a:buChar char="}"/>
              <a:defRPr/>
            </a:pPr>
            <a:r>
              <a:rPr lang="en-US" sz="1800" dirty="0"/>
              <a:t>It can move the whole string to the right every time M moves left to the marker.</a:t>
            </a:r>
            <a:endParaRPr lang="en-IN" sz="1800" dirty="0"/>
          </a:p>
        </p:txBody>
      </p:sp>
      <p:graphicFrame>
        <p:nvGraphicFramePr>
          <p:cNvPr id="3" name="Table 2"/>
          <p:cNvGraphicFramePr>
            <a:graphicFrameLocks noGrp="1"/>
          </p:cNvGraphicFramePr>
          <p:nvPr/>
        </p:nvGraphicFramePr>
        <p:xfrm>
          <a:off x="2073275" y="3856038"/>
          <a:ext cx="3563940" cy="281226"/>
        </p:xfrm>
        <a:graphic>
          <a:graphicData uri="http://schemas.openxmlformats.org/drawingml/2006/table">
            <a:tbl>
              <a:tblPr firstRow="1" bandRow="1">
                <a:tableStyleId>{616DA210-FB5B-4158-B5E0-FEB733F419BA}</a:tableStyleId>
              </a:tblPr>
              <a:tblGrid>
                <a:gridCol w="593990">
                  <a:extLst>
                    <a:ext uri="{9D8B030D-6E8A-4147-A177-3AD203B41FA5}">
                      <a16:colId xmlns:a16="http://schemas.microsoft.com/office/drawing/2014/main" val="20000"/>
                    </a:ext>
                  </a:extLst>
                </a:gridCol>
                <a:gridCol w="593990">
                  <a:extLst>
                    <a:ext uri="{9D8B030D-6E8A-4147-A177-3AD203B41FA5}">
                      <a16:colId xmlns:a16="http://schemas.microsoft.com/office/drawing/2014/main" val="20001"/>
                    </a:ext>
                  </a:extLst>
                </a:gridCol>
                <a:gridCol w="593990">
                  <a:extLst>
                    <a:ext uri="{9D8B030D-6E8A-4147-A177-3AD203B41FA5}">
                      <a16:colId xmlns:a16="http://schemas.microsoft.com/office/drawing/2014/main" val="20002"/>
                    </a:ext>
                  </a:extLst>
                </a:gridCol>
                <a:gridCol w="593990">
                  <a:extLst>
                    <a:ext uri="{9D8B030D-6E8A-4147-A177-3AD203B41FA5}">
                      <a16:colId xmlns:a16="http://schemas.microsoft.com/office/drawing/2014/main" val="20003"/>
                    </a:ext>
                  </a:extLst>
                </a:gridCol>
                <a:gridCol w="593990">
                  <a:extLst>
                    <a:ext uri="{9D8B030D-6E8A-4147-A177-3AD203B41FA5}">
                      <a16:colId xmlns:a16="http://schemas.microsoft.com/office/drawing/2014/main" val="20004"/>
                    </a:ext>
                  </a:extLst>
                </a:gridCol>
                <a:gridCol w="593990">
                  <a:extLst>
                    <a:ext uri="{9D8B030D-6E8A-4147-A177-3AD203B41FA5}">
                      <a16:colId xmlns:a16="http://schemas.microsoft.com/office/drawing/2014/main" val="20005"/>
                    </a:ext>
                  </a:extLst>
                </a:gridCol>
              </a:tblGrid>
              <a:tr h="280987">
                <a:tc>
                  <a:txBody>
                    <a:bodyPr/>
                    <a:lstStyle/>
                    <a:p>
                      <a:pPr algn="ctr"/>
                      <a:r>
                        <a:rPr lang="en-IN" sz="1400" dirty="0"/>
                        <a:t>…</a:t>
                      </a:r>
                    </a:p>
                  </a:txBody>
                  <a:tcPr marL="68579" marR="68579" marT="33933" marB="33933" anchor="ctr">
                    <a:lnL w="12700" cmpd="sng">
                      <a:noFill/>
                    </a:lnL>
                  </a:tcPr>
                </a:tc>
                <a:tc>
                  <a:txBody>
                    <a:bodyPr/>
                    <a:lstStyle/>
                    <a:p>
                      <a:pPr algn="ctr"/>
                      <a:r>
                        <a:rPr lang="en-IN" sz="1400" dirty="0"/>
                        <a:t>#</a:t>
                      </a:r>
                    </a:p>
                  </a:txBody>
                  <a:tcPr marL="68579" marR="68579" marT="33933" marB="33933" anchor="ctr"/>
                </a:tc>
                <a:tc>
                  <a:txBody>
                    <a:bodyPr/>
                    <a:lstStyle/>
                    <a:p>
                      <a:pPr algn="ctr"/>
                      <a:r>
                        <a:rPr lang="en-IN" sz="1400" dirty="0"/>
                        <a:t>a</a:t>
                      </a:r>
                    </a:p>
                  </a:txBody>
                  <a:tcPr marL="68579" marR="68579" marT="33933" marB="33933" anchor="ctr"/>
                </a:tc>
                <a:tc>
                  <a:txBody>
                    <a:bodyPr/>
                    <a:lstStyle/>
                    <a:p>
                      <a:pPr algn="ctr"/>
                      <a:r>
                        <a:rPr lang="en-IN" sz="1400" dirty="0"/>
                        <a:t>b</a:t>
                      </a:r>
                    </a:p>
                  </a:txBody>
                  <a:tcPr marL="68579" marR="68579" marT="33933" marB="33933" anchor="ctr"/>
                </a:tc>
                <a:tc>
                  <a:txBody>
                    <a:bodyPr/>
                    <a:lstStyle/>
                    <a:p>
                      <a:pPr algn="ctr"/>
                      <a:r>
                        <a:rPr lang="en-IN" sz="1400" dirty="0"/>
                        <a:t>#</a:t>
                      </a:r>
                    </a:p>
                  </a:txBody>
                  <a:tcPr marL="68579" marR="68579" marT="33933" marB="33933" anchor="ctr">
                    <a:lnR w="12700" cap="flat" cmpd="sng" algn="ctr">
                      <a:solidFill>
                        <a:schemeClr val="tx1"/>
                      </a:solidFill>
                      <a:prstDash val="solid"/>
                      <a:round/>
                      <a:headEnd type="none" w="med" len="med"/>
                      <a:tailEnd type="none" w="med" len="med"/>
                    </a:lnR>
                  </a:tcPr>
                </a:tc>
                <a:tc>
                  <a:txBody>
                    <a:bodyPr/>
                    <a:lstStyle/>
                    <a:p>
                      <a:pPr algn="ctr"/>
                      <a:r>
                        <a:rPr lang="en-IN" sz="1400" dirty="0"/>
                        <a:t>…</a:t>
                      </a:r>
                    </a:p>
                  </a:txBody>
                  <a:tcPr marL="68579" marR="68579" marT="33933" marB="33933"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1395" name="TextBox 3"/>
          <p:cNvSpPr txBox="1">
            <a:spLocks noChangeArrowheads="1"/>
          </p:cNvSpPr>
          <p:nvPr/>
        </p:nvSpPr>
        <p:spPr bwMode="auto">
          <a:xfrm>
            <a:off x="306388" y="4394200"/>
            <a:ext cx="7991475" cy="3683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1800"/>
              <a:t>What is the behaviour when started on the tape</a:t>
            </a:r>
          </a:p>
        </p:txBody>
      </p:sp>
      <p:graphicFrame>
        <p:nvGraphicFramePr>
          <p:cNvPr id="5" name="Table 4"/>
          <p:cNvGraphicFramePr>
            <a:graphicFrameLocks noGrp="1"/>
          </p:cNvGraphicFramePr>
          <p:nvPr/>
        </p:nvGraphicFramePr>
        <p:xfrm>
          <a:off x="2001838" y="5103813"/>
          <a:ext cx="4751384" cy="281226"/>
        </p:xfrm>
        <a:graphic>
          <a:graphicData uri="http://schemas.openxmlformats.org/drawingml/2006/table">
            <a:tbl>
              <a:tblPr firstRow="1" bandRow="1">
                <a:tableStyleId>{5C22544A-7EE6-4342-B048-85BDC9FD1C3A}</a:tableStyleId>
              </a:tblPr>
              <a:tblGrid>
                <a:gridCol w="593923">
                  <a:extLst>
                    <a:ext uri="{9D8B030D-6E8A-4147-A177-3AD203B41FA5}">
                      <a16:colId xmlns:a16="http://schemas.microsoft.com/office/drawing/2014/main" val="20000"/>
                    </a:ext>
                  </a:extLst>
                </a:gridCol>
                <a:gridCol w="593923">
                  <a:extLst>
                    <a:ext uri="{9D8B030D-6E8A-4147-A177-3AD203B41FA5}">
                      <a16:colId xmlns:a16="http://schemas.microsoft.com/office/drawing/2014/main" val="20001"/>
                    </a:ext>
                  </a:extLst>
                </a:gridCol>
                <a:gridCol w="593923">
                  <a:extLst>
                    <a:ext uri="{9D8B030D-6E8A-4147-A177-3AD203B41FA5}">
                      <a16:colId xmlns:a16="http://schemas.microsoft.com/office/drawing/2014/main" val="20002"/>
                    </a:ext>
                  </a:extLst>
                </a:gridCol>
                <a:gridCol w="593923">
                  <a:extLst>
                    <a:ext uri="{9D8B030D-6E8A-4147-A177-3AD203B41FA5}">
                      <a16:colId xmlns:a16="http://schemas.microsoft.com/office/drawing/2014/main" val="20003"/>
                    </a:ext>
                  </a:extLst>
                </a:gridCol>
                <a:gridCol w="593923">
                  <a:extLst>
                    <a:ext uri="{9D8B030D-6E8A-4147-A177-3AD203B41FA5}">
                      <a16:colId xmlns:a16="http://schemas.microsoft.com/office/drawing/2014/main" val="20004"/>
                    </a:ext>
                  </a:extLst>
                </a:gridCol>
                <a:gridCol w="593923">
                  <a:extLst>
                    <a:ext uri="{9D8B030D-6E8A-4147-A177-3AD203B41FA5}">
                      <a16:colId xmlns:a16="http://schemas.microsoft.com/office/drawing/2014/main" val="20005"/>
                    </a:ext>
                  </a:extLst>
                </a:gridCol>
                <a:gridCol w="593923">
                  <a:extLst>
                    <a:ext uri="{9D8B030D-6E8A-4147-A177-3AD203B41FA5}">
                      <a16:colId xmlns:a16="http://schemas.microsoft.com/office/drawing/2014/main" val="20006"/>
                    </a:ext>
                  </a:extLst>
                </a:gridCol>
                <a:gridCol w="593923">
                  <a:extLst>
                    <a:ext uri="{9D8B030D-6E8A-4147-A177-3AD203B41FA5}">
                      <a16:colId xmlns:a16="http://schemas.microsoft.com/office/drawing/2014/main" val="20007"/>
                    </a:ext>
                  </a:extLst>
                </a:gridCol>
              </a:tblGrid>
              <a:tr h="280987">
                <a:tc>
                  <a:txBody>
                    <a:bodyPr/>
                    <a:lstStyle/>
                    <a:p>
                      <a:pPr algn="ctr"/>
                      <a:r>
                        <a:rPr lang="en-IN" sz="1400" dirty="0">
                          <a:solidFill>
                            <a:schemeClr val="tx1"/>
                          </a:solidFill>
                        </a:rPr>
                        <a:t>…</a:t>
                      </a:r>
                    </a:p>
                  </a:txBody>
                  <a:tcPr marL="68571" marR="68571" marT="33933" marB="3393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1" marR="6857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0</a:t>
                      </a:r>
                    </a:p>
                  </a:txBody>
                  <a:tcPr marL="68571" marR="6857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1" marR="6857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0</a:t>
                      </a:r>
                    </a:p>
                  </a:txBody>
                  <a:tcPr marL="68571" marR="6857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1" marR="68571" marT="33933" marB="33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1" marR="68571" marT="33933" marB="3393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flipV="1">
            <a:off x="3492500" y="5384800"/>
            <a:ext cx="0" cy="3206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7" name="Table 6"/>
          <p:cNvGraphicFramePr>
            <a:graphicFrameLocks noGrp="1"/>
          </p:cNvGraphicFramePr>
          <p:nvPr/>
        </p:nvGraphicFramePr>
        <p:xfrm>
          <a:off x="2073275" y="6175375"/>
          <a:ext cx="4157664" cy="282575"/>
        </p:xfrm>
        <a:graphic>
          <a:graphicData uri="http://schemas.openxmlformats.org/drawingml/2006/table">
            <a:tbl>
              <a:tblPr firstRow="1" bandRow="1">
                <a:tableStyleId>{5C22544A-7EE6-4342-B048-85BDC9FD1C3A}</a:tableStyleId>
              </a:tblPr>
              <a:tblGrid>
                <a:gridCol w="593952">
                  <a:extLst>
                    <a:ext uri="{9D8B030D-6E8A-4147-A177-3AD203B41FA5}">
                      <a16:colId xmlns:a16="http://schemas.microsoft.com/office/drawing/2014/main" val="20000"/>
                    </a:ext>
                  </a:extLst>
                </a:gridCol>
                <a:gridCol w="593952">
                  <a:extLst>
                    <a:ext uri="{9D8B030D-6E8A-4147-A177-3AD203B41FA5}">
                      <a16:colId xmlns:a16="http://schemas.microsoft.com/office/drawing/2014/main" val="20001"/>
                    </a:ext>
                  </a:extLst>
                </a:gridCol>
                <a:gridCol w="593952">
                  <a:extLst>
                    <a:ext uri="{9D8B030D-6E8A-4147-A177-3AD203B41FA5}">
                      <a16:colId xmlns:a16="http://schemas.microsoft.com/office/drawing/2014/main" val="20002"/>
                    </a:ext>
                  </a:extLst>
                </a:gridCol>
                <a:gridCol w="593952">
                  <a:extLst>
                    <a:ext uri="{9D8B030D-6E8A-4147-A177-3AD203B41FA5}">
                      <a16:colId xmlns:a16="http://schemas.microsoft.com/office/drawing/2014/main" val="20003"/>
                    </a:ext>
                  </a:extLst>
                </a:gridCol>
                <a:gridCol w="593952">
                  <a:extLst>
                    <a:ext uri="{9D8B030D-6E8A-4147-A177-3AD203B41FA5}">
                      <a16:colId xmlns:a16="http://schemas.microsoft.com/office/drawing/2014/main" val="20004"/>
                    </a:ext>
                  </a:extLst>
                </a:gridCol>
                <a:gridCol w="593952">
                  <a:extLst>
                    <a:ext uri="{9D8B030D-6E8A-4147-A177-3AD203B41FA5}">
                      <a16:colId xmlns:a16="http://schemas.microsoft.com/office/drawing/2014/main" val="20005"/>
                    </a:ext>
                  </a:extLst>
                </a:gridCol>
                <a:gridCol w="593952">
                  <a:extLst>
                    <a:ext uri="{9D8B030D-6E8A-4147-A177-3AD203B41FA5}">
                      <a16:colId xmlns:a16="http://schemas.microsoft.com/office/drawing/2014/main" val="20006"/>
                    </a:ext>
                  </a:extLst>
                </a:gridCol>
              </a:tblGrid>
              <a:tr h="282575">
                <a:tc>
                  <a:txBody>
                    <a:bodyPr/>
                    <a:lstStyle/>
                    <a:p>
                      <a:pPr algn="ctr"/>
                      <a:r>
                        <a:rPr lang="en-IN" sz="1400" dirty="0">
                          <a:solidFill>
                            <a:schemeClr val="tx1"/>
                          </a:solidFill>
                        </a:rPr>
                        <a:t>…</a:t>
                      </a:r>
                    </a:p>
                  </a:txBody>
                  <a:tcPr marL="68574" marR="68574" marT="34367" marB="343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4" marR="68574"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4" marR="68574"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0</a:t>
                      </a:r>
                    </a:p>
                  </a:txBody>
                  <a:tcPr marL="68574" marR="68574"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74" marR="68574"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4" marR="68574"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74" marR="68574" marT="34367" marB="3436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V="1">
            <a:off x="3563938" y="6457950"/>
            <a:ext cx="0" cy="3206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1432" name="Date Placeholder 8"/>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B110972-D3D9-4774-90A1-CDBC28DF62E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1433" name="Slide Number Placeholder 9"/>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BB0B8D1-9422-4A4F-9E36-5E77583B5D74}" type="slidenum">
              <a:rPr lang="en-US" altLang="en-US" sz="1400">
                <a:solidFill>
                  <a:schemeClr val="tx1"/>
                </a:solidFill>
                <a:latin typeface="Times New Roman" panose="02020603050405020304" pitchFamily="18" charset="0"/>
              </a:rPr>
              <a:pPr/>
              <a:t>71</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650" y="333375"/>
            <a:ext cx="7488238" cy="2930525"/>
          </a:xfrm>
          <a:prstGeom prst="rect">
            <a:avLst/>
          </a:prstGeom>
          <a:noFill/>
          <a:ln>
            <a:solidFill>
              <a:schemeClr val="bg2"/>
            </a:solidFill>
          </a:ln>
        </p:spPr>
        <p:txBody>
          <a:bodyPr>
            <a:spAutoFit/>
          </a:bodyPr>
          <a:lstStyle/>
          <a:p>
            <a:pPr marL="385763" indent="-385763">
              <a:spcBef>
                <a:spcPct val="20000"/>
              </a:spcBef>
              <a:spcAft>
                <a:spcPts val="900"/>
              </a:spcAft>
              <a:buFont typeface="+mj-lt"/>
              <a:buAutoNum type="arabicPeriod" startAt="3"/>
              <a:defRPr/>
            </a:pPr>
            <a:r>
              <a:rPr lang="en-US" sz="2100" b="1" dirty="0">
                <a:solidFill>
                  <a:schemeClr val="accent1">
                    <a:lumMod val="75000"/>
                  </a:schemeClr>
                </a:solidFill>
              </a:rPr>
              <a:t>Multi Tape Turing Machine</a:t>
            </a:r>
            <a:endParaRPr lang="en-IN" sz="2100" b="1" dirty="0">
              <a:solidFill>
                <a:schemeClr val="accent1">
                  <a:lumMod val="75000"/>
                </a:schemeClr>
              </a:solidFill>
            </a:endParaRPr>
          </a:p>
          <a:p>
            <a:pPr marL="342900" indent="-342900">
              <a:spcBef>
                <a:spcPct val="20000"/>
              </a:spcBef>
              <a:spcAft>
                <a:spcPts val="900"/>
              </a:spcAft>
              <a:buClr>
                <a:schemeClr val="accent1">
                  <a:lumMod val="75000"/>
                </a:schemeClr>
              </a:buClr>
              <a:buFont typeface="Wingdings 3" pitchFamily="18" charset="2"/>
              <a:buChar char="}"/>
              <a:defRPr/>
            </a:pPr>
            <a:r>
              <a:rPr lang="en-US" sz="1800" dirty="0"/>
              <a:t>TM with k tapes and k heads.</a:t>
            </a:r>
          </a:p>
          <a:p>
            <a:pPr marL="342900" indent="-342900">
              <a:spcBef>
                <a:spcPct val="20000"/>
              </a:spcBef>
              <a:spcAft>
                <a:spcPts val="900"/>
              </a:spcAft>
              <a:buClr>
                <a:schemeClr val="accent1">
                  <a:lumMod val="75000"/>
                </a:schemeClr>
              </a:buClr>
              <a:buFont typeface="Wingdings 3" pitchFamily="18" charset="2"/>
              <a:buChar char="}"/>
              <a:defRPr/>
            </a:pPr>
            <a:r>
              <a:rPr lang="en-US" sz="1800" dirty="0"/>
              <a:t>Each tape has its own head for reading and writing. </a:t>
            </a:r>
          </a:p>
          <a:p>
            <a:pPr marL="342900" indent="-342900">
              <a:spcBef>
                <a:spcPct val="20000"/>
              </a:spcBef>
              <a:spcAft>
                <a:spcPts val="900"/>
              </a:spcAft>
              <a:buClr>
                <a:schemeClr val="accent1">
                  <a:lumMod val="75000"/>
                </a:schemeClr>
              </a:buClr>
              <a:buFont typeface="Wingdings 3" pitchFamily="18" charset="2"/>
              <a:buChar char="}"/>
              <a:defRPr/>
            </a:pPr>
            <a:r>
              <a:rPr lang="en-US" sz="1800" dirty="0"/>
              <a:t>Initially the input appears on tape 1, and the others start out blank.</a:t>
            </a:r>
          </a:p>
          <a:p>
            <a:pPr marL="342900" indent="-342900">
              <a:spcBef>
                <a:spcPct val="20000"/>
              </a:spcBef>
              <a:spcAft>
                <a:spcPts val="900"/>
              </a:spcAft>
              <a:buClr>
                <a:schemeClr val="accent1">
                  <a:lumMod val="75000"/>
                </a:schemeClr>
              </a:buClr>
              <a:buFont typeface="Wingdings 3" pitchFamily="18" charset="2"/>
              <a:buChar char="}"/>
              <a:defRPr/>
            </a:pPr>
            <a:r>
              <a:rPr lang="el-GR" sz="1800" dirty="0"/>
              <a:t>δ: </a:t>
            </a:r>
            <a:r>
              <a:rPr lang="en-IN" sz="1800" dirty="0"/>
              <a:t>Q × </a:t>
            </a:r>
            <a:r>
              <a:rPr lang="el-GR" sz="1800" dirty="0"/>
              <a:t>Γ</a:t>
            </a:r>
            <a:r>
              <a:rPr lang="en-IN" sz="1800" baseline="30000" dirty="0"/>
              <a:t>k</a:t>
            </a:r>
            <a:r>
              <a:rPr lang="en-IN" sz="1800" dirty="0"/>
              <a:t> → Q × </a:t>
            </a:r>
            <a:r>
              <a:rPr lang="el-GR" sz="1800" dirty="0"/>
              <a:t>Γ</a:t>
            </a:r>
            <a:r>
              <a:rPr lang="en-IN" sz="1800" baseline="30000" dirty="0"/>
              <a:t>k</a:t>
            </a:r>
            <a:r>
              <a:rPr lang="en-IN" sz="1800" dirty="0"/>
              <a:t> × {L,R}</a:t>
            </a:r>
            <a:r>
              <a:rPr lang="en-IN" sz="1800" baseline="30000" dirty="0"/>
              <a:t>k</a:t>
            </a:r>
            <a:endParaRPr lang="en-US" sz="1800" dirty="0"/>
          </a:p>
          <a:p>
            <a:pPr marL="342900" indent="-342900">
              <a:spcBef>
                <a:spcPct val="20000"/>
              </a:spcBef>
              <a:spcAft>
                <a:spcPts val="900"/>
              </a:spcAft>
              <a:buClr>
                <a:schemeClr val="accent1">
                  <a:lumMod val="75000"/>
                </a:schemeClr>
              </a:buClr>
              <a:buFont typeface="Wingdings 3" pitchFamily="18" charset="2"/>
              <a:buChar char="}"/>
              <a:defRPr/>
            </a:pPr>
            <a:r>
              <a:rPr lang="pt-BR" sz="1800" dirty="0"/>
              <a:t>δ(q</a:t>
            </a:r>
            <a:r>
              <a:rPr lang="pt-BR" sz="1800" baseline="-25000" dirty="0"/>
              <a:t>i</a:t>
            </a:r>
            <a:r>
              <a:rPr lang="pt-BR" sz="1800" dirty="0"/>
              <a:t>, a</a:t>
            </a:r>
            <a:r>
              <a:rPr lang="pt-BR" sz="1800" baseline="-25000" dirty="0"/>
              <a:t>1</a:t>
            </a:r>
            <a:r>
              <a:rPr lang="pt-BR" sz="1800" dirty="0"/>
              <a:t>, …, a</a:t>
            </a:r>
            <a:r>
              <a:rPr lang="pt-BR" sz="1800" baseline="-25000" dirty="0"/>
              <a:t>k</a:t>
            </a:r>
            <a:r>
              <a:rPr lang="pt-BR" sz="1800" dirty="0"/>
              <a:t>) = (q</a:t>
            </a:r>
            <a:r>
              <a:rPr lang="pt-BR" sz="1800" baseline="-25000" dirty="0"/>
              <a:t>j</a:t>
            </a:r>
            <a:r>
              <a:rPr lang="pt-BR" sz="1800" dirty="0"/>
              <a:t>, b</a:t>
            </a:r>
            <a:r>
              <a:rPr lang="pt-BR" sz="1800" baseline="-25000" dirty="0"/>
              <a:t>1</a:t>
            </a:r>
            <a:r>
              <a:rPr lang="pt-BR" sz="1800" dirty="0"/>
              <a:t>, …, b</a:t>
            </a:r>
            <a:r>
              <a:rPr lang="pt-BR" sz="1800" baseline="-25000" dirty="0"/>
              <a:t>k</a:t>
            </a:r>
            <a:r>
              <a:rPr lang="pt-BR" sz="1800" dirty="0"/>
              <a:t>, L, R, …, L)</a:t>
            </a:r>
            <a:endParaRPr lang="en-IN" sz="1800" dirty="0"/>
          </a:p>
        </p:txBody>
      </p:sp>
      <p:pic>
        <p:nvPicPr>
          <p:cNvPr id="1024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421063"/>
            <a:ext cx="6624637"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B4CFA62-E941-4E5B-A619-64EB9C5BB4A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240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9F4973C-1A7A-4634-A251-BCE25F131541}" type="slidenum">
              <a:rPr lang="en-US" altLang="en-US" sz="1400">
                <a:solidFill>
                  <a:schemeClr val="tx1"/>
                </a:solidFill>
                <a:latin typeface="Times New Roman" panose="02020603050405020304" pitchFamily="18" charset="0"/>
              </a:rPr>
              <a:pPr/>
              <a:t>72</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EBD1D2C-CB50-41DD-999A-FC1B900D5C02}" type="slidenum">
              <a:rPr lang="en-US" altLang="en-US" sz="1400">
                <a:solidFill>
                  <a:schemeClr val="tx1"/>
                </a:solidFill>
                <a:latin typeface="Times New Roman" panose="02020603050405020304" pitchFamily="18" charset="0"/>
              </a:rPr>
              <a:pPr/>
              <a:t>73</a:t>
            </a:fld>
            <a:endParaRPr lang="en-US" altLang="en-US" sz="1400">
              <a:solidFill>
                <a:schemeClr val="tx1"/>
              </a:solidFill>
              <a:latin typeface="Times New Roman" panose="02020603050405020304" pitchFamily="18" charset="0"/>
            </a:endParaRPr>
          </a:p>
        </p:txBody>
      </p:sp>
      <p:sp>
        <p:nvSpPr>
          <p:cNvPr id="59405" name="Rectangle 2"/>
          <p:cNvSpPr>
            <a:spLocks noGrp="1" noChangeArrowheads="1"/>
          </p:cNvSpPr>
          <p:nvPr>
            <p:ph type="title"/>
          </p:nvPr>
        </p:nvSpPr>
        <p:spPr/>
        <p:txBody>
          <a:bodyPr/>
          <a:lstStyle/>
          <a:p>
            <a:r>
              <a:rPr lang="en-US" altLang="en-US" sz="2200" smtClean="0"/>
              <a:t>Model of Multitape Turing Machines</a:t>
            </a:r>
          </a:p>
        </p:txBody>
      </p:sp>
      <p:sp>
        <p:nvSpPr>
          <p:cNvPr id="59406" name="Rectangle 3"/>
          <p:cNvSpPr>
            <a:spLocks noChangeArrowheads="1"/>
          </p:cNvSpPr>
          <p:nvPr/>
        </p:nvSpPr>
        <p:spPr bwMode="auto">
          <a:xfrm>
            <a:off x="2667000" y="1143000"/>
            <a:ext cx="3505200" cy="14478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59407" name="Line 4"/>
          <p:cNvSpPr>
            <a:spLocks noChangeShapeType="1"/>
          </p:cNvSpPr>
          <p:nvPr/>
        </p:nvSpPr>
        <p:spPr bwMode="auto">
          <a:xfrm>
            <a:off x="533400" y="4495800"/>
            <a:ext cx="3505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9408" name="Line 5"/>
          <p:cNvSpPr>
            <a:spLocks noChangeShapeType="1"/>
          </p:cNvSpPr>
          <p:nvPr/>
        </p:nvSpPr>
        <p:spPr bwMode="auto">
          <a:xfrm>
            <a:off x="9144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09" name="Line 6"/>
          <p:cNvSpPr>
            <a:spLocks noChangeShapeType="1"/>
          </p:cNvSpPr>
          <p:nvPr/>
        </p:nvSpPr>
        <p:spPr bwMode="auto">
          <a:xfrm>
            <a:off x="14478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10" name="Line 7"/>
          <p:cNvSpPr>
            <a:spLocks noChangeShapeType="1"/>
          </p:cNvSpPr>
          <p:nvPr/>
        </p:nvSpPr>
        <p:spPr bwMode="auto">
          <a:xfrm>
            <a:off x="19812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11" name="Line 8"/>
          <p:cNvSpPr>
            <a:spLocks noChangeShapeType="1"/>
          </p:cNvSpPr>
          <p:nvPr/>
        </p:nvSpPr>
        <p:spPr bwMode="auto">
          <a:xfrm>
            <a:off x="25146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12" name="Line 9"/>
          <p:cNvSpPr>
            <a:spLocks noChangeShapeType="1"/>
          </p:cNvSpPr>
          <p:nvPr/>
        </p:nvSpPr>
        <p:spPr bwMode="auto">
          <a:xfrm>
            <a:off x="30480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13" name="Line 10"/>
          <p:cNvSpPr>
            <a:spLocks noChangeShapeType="1"/>
          </p:cNvSpPr>
          <p:nvPr/>
        </p:nvSpPr>
        <p:spPr bwMode="auto">
          <a:xfrm>
            <a:off x="35814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59394" name="Object 11"/>
          <p:cNvGraphicFramePr>
            <a:graphicFrameLocks noChangeAspect="1"/>
          </p:cNvGraphicFramePr>
          <p:nvPr/>
        </p:nvGraphicFramePr>
        <p:xfrm>
          <a:off x="3200400" y="4089400"/>
          <a:ext cx="252413" cy="368300"/>
        </p:xfrm>
        <a:graphic>
          <a:graphicData uri="http://schemas.openxmlformats.org/presentationml/2006/ole">
            <mc:AlternateContent xmlns:mc="http://schemas.openxmlformats.org/markup-compatibility/2006">
              <mc:Choice xmlns:v="urn:schemas-microsoft-com:vml" Requires="v">
                <p:oleObj spid="_x0000_s118735" name="Equation" r:id="rId3" imgW="253890" imgH="368140" progId="Equation.3">
                  <p:embed/>
                </p:oleObj>
              </mc:Choice>
              <mc:Fallback>
                <p:oleObj name="Equation" r:id="rId3" imgW="253890" imgH="3681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089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5" name="Object 12"/>
          <p:cNvGraphicFramePr>
            <a:graphicFrameLocks noChangeAspect="1"/>
          </p:cNvGraphicFramePr>
          <p:nvPr/>
        </p:nvGraphicFramePr>
        <p:xfrm>
          <a:off x="990600" y="4089400"/>
          <a:ext cx="252413" cy="368300"/>
        </p:xfrm>
        <a:graphic>
          <a:graphicData uri="http://schemas.openxmlformats.org/presentationml/2006/ole">
            <mc:AlternateContent xmlns:mc="http://schemas.openxmlformats.org/markup-compatibility/2006">
              <mc:Choice xmlns:v="urn:schemas-microsoft-com:vml" Requires="v">
                <p:oleObj spid="_x0000_s118736" name="Equation" r:id="rId5" imgW="253890" imgH="368140" progId="Equation.3">
                  <p:embed/>
                </p:oleObj>
              </mc:Choice>
              <mc:Fallback>
                <p:oleObj name="Equation" r:id="rId5" imgW="253890" imgH="3681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089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4" name="Line 13"/>
          <p:cNvSpPr>
            <a:spLocks noChangeShapeType="1"/>
          </p:cNvSpPr>
          <p:nvPr/>
        </p:nvSpPr>
        <p:spPr bwMode="auto">
          <a:xfrm>
            <a:off x="533400" y="3962400"/>
            <a:ext cx="3505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59396" name="Object 14"/>
          <p:cNvGraphicFramePr>
            <a:graphicFrameLocks noChangeAspect="1"/>
          </p:cNvGraphicFramePr>
          <p:nvPr/>
        </p:nvGraphicFramePr>
        <p:xfrm>
          <a:off x="1600200" y="4114800"/>
          <a:ext cx="265113" cy="279400"/>
        </p:xfrm>
        <a:graphic>
          <a:graphicData uri="http://schemas.openxmlformats.org/presentationml/2006/ole">
            <mc:AlternateContent xmlns:mc="http://schemas.openxmlformats.org/markup-compatibility/2006">
              <mc:Choice xmlns:v="urn:schemas-microsoft-com:vml" Requires="v">
                <p:oleObj spid="_x0000_s118737" name="Equation" r:id="rId6" imgW="266584" imgH="279279" progId="Equation.3">
                  <p:embed/>
                </p:oleObj>
              </mc:Choice>
              <mc:Fallback>
                <p:oleObj name="Equation" r:id="rId6" imgW="266584" imgH="279279"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114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15"/>
          <p:cNvGraphicFramePr>
            <a:graphicFrameLocks noChangeAspect="1"/>
          </p:cNvGraphicFramePr>
          <p:nvPr/>
        </p:nvGraphicFramePr>
        <p:xfrm>
          <a:off x="2133600" y="4038600"/>
          <a:ext cx="252413" cy="392113"/>
        </p:xfrm>
        <a:graphic>
          <a:graphicData uri="http://schemas.openxmlformats.org/presentationml/2006/ole">
            <mc:AlternateContent xmlns:mc="http://schemas.openxmlformats.org/markup-compatibility/2006">
              <mc:Choice xmlns:v="urn:schemas-microsoft-com:vml" Requires="v">
                <p:oleObj spid="_x0000_s118738" name="Equation" r:id="rId8" imgW="253890" imgH="393529" progId="Equation.3">
                  <p:embed/>
                </p:oleObj>
              </mc:Choice>
              <mc:Fallback>
                <p:oleObj name="Equation" r:id="rId8" imgW="253890" imgH="393529"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038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16"/>
          <p:cNvGraphicFramePr>
            <a:graphicFrameLocks noChangeAspect="1"/>
          </p:cNvGraphicFramePr>
          <p:nvPr/>
        </p:nvGraphicFramePr>
        <p:xfrm>
          <a:off x="2667000" y="4114800"/>
          <a:ext cx="239713" cy="279400"/>
        </p:xfrm>
        <a:graphic>
          <a:graphicData uri="http://schemas.openxmlformats.org/presentationml/2006/ole">
            <mc:AlternateContent xmlns:mc="http://schemas.openxmlformats.org/markup-compatibility/2006">
              <mc:Choice xmlns:v="urn:schemas-microsoft-com:vml" Requires="v">
                <p:oleObj spid="_x0000_s118739" name="Equation" r:id="rId10" imgW="241195" imgH="279279" progId="Equation.3">
                  <p:embed/>
                </p:oleObj>
              </mc:Choice>
              <mc:Fallback>
                <p:oleObj name="Equation" r:id="rId10" imgW="241195" imgH="279279"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4114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5" name="Line 17"/>
          <p:cNvSpPr>
            <a:spLocks noChangeShapeType="1"/>
          </p:cNvSpPr>
          <p:nvPr/>
        </p:nvSpPr>
        <p:spPr bwMode="auto">
          <a:xfrm flipH="1">
            <a:off x="2209800" y="2590800"/>
            <a:ext cx="1524000" cy="13716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9416" name="Line 18"/>
          <p:cNvSpPr>
            <a:spLocks noChangeShapeType="1"/>
          </p:cNvSpPr>
          <p:nvPr/>
        </p:nvSpPr>
        <p:spPr bwMode="auto">
          <a:xfrm>
            <a:off x="5181600" y="2590800"/>
            <a:ext cx="1524000" cy="13716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9417" name="Line 19"/>
          <p:cNvSpPr>
            <a:spLocks noChangeShapeType="1"/>
          </p:cNvSpPr>
          <p:nvPr/>
        </p:nvSpPr>
        <p:spPr bwMode="auto">
          <a:xfrm>
            <a:off x="4953000" y="4495800"/>
            <a:ext cx="3505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59418" name="Line 20"/>
          <p:cNvSpPr>
            <a:spLocks noChangeShapeType="1"/>
          </p:cNvSpPr>
          <p:nvPr/>
        </p:nvSpPr>
        <p:spPr bwMode="auto">
          <a:xfrm>
            <a:off x="53340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19" name="Line 21"/>
          <p:cNvSpPr>
            <a:spLocks noChangeShapeType="1"/>
          </p:cNvSpPr>
          <p:nvPr/>
        </p:nvSpPr>
        <p:spPr bwMode="auto">
          <a:xfrm>
            <a:off x="58674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20" name="Line 22"/>
          <p:cNvSpPr>
            <a:spLocks noChangeShapeType="1"/>
          </p:cNvSpPr>
          <p:nvPr/>
        </p:nvSpPr>
        <p:spPr bwMode="auto">
          <a:xfrm>
            <a:off x="64008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21" name="Line 23"/>
          <p:cNvSpPr>
            <a:spLocks noChangeShapeType="1"/>
          </p:cNvSpPr>
          <p:nvPr/>
        </p:nvSpPr>
        <p:spPr bwMode="auto">
          <a:xfrm>
            <a:off x="69342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22" name="Line 24"/>
          <p:cNvSpPr>
            <a:spLocks noChangeShapeType="1"/>
          </p:cNvSpPr>
          <p:nvPr/>
        </p:nvSpPr>
        <p:spPr bwMode="auto">
          <a:xfrm>
            <a:off x="74676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23" name="Line 25"/>
          <p:cNvSpPr>
            <a:spLocks noChangeShapeType="1"/>
          </p:cNvSpPr>
          <p:nvPr/>
        </p:nvSpPr>
        <p:spPr bwMode="auto">
          <a:xfrm>
            <a:off x="8001000" y="39624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59399" name="Object 26"/>
          <p:cNvGraphicFramePr>
            <a:graphicFrameLocks noChangeAspect="1"/>
          </p:cNvGraphicFramePr>
          <p:nvPr/>
        </p:nvGraphicFramePr>
        <p:xfrm>
          <a:off x="7620000" y="4089400"/>
          <a:ext cx="252413" cy="368300"/>
        </p:xfrm>
        <a:graphic>
          <a:graphicData uri="http://schemas.openxmlformats.org/presentationml/2006/ole">
            <mc:AlternateContent xmlns:mc="http://schemas.openxmlformats.org/markup-compatibility/2006">
              <mc:Choice xmlns:v="urn:schemas-microsoft-com:vml" Requires="v">
                <p:oleObj spid="_x0000_s118740" name="Equation" r:id="rId12" imgW="253890" imgH="368140" progId="Equation.3">
                  <p:embed/>
                </p:oleObj>
              </mc:Choice>
              <mc:Fallback>
                <p:oleObj name="Equation" r:id="rId12" imgW="253890" imgH="3681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089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0" name="Object 27"/>
          <p:cNvGraphicFramePr>
            <a:graphicFrameLocks noChangeAspect="1"/>
          </p:cNvGraphicFramePr>
          <p:nvPr/>
        </p:nvGraphicFramePr>
        <p:xfrm>
          <a:off x="5410200" y="4089400"/>
          <a:ext cx="252413" cy="368300"/>
        </p:xfrm>
        <a:graphic>
          <a:graphicData uri="http://schemas.openxmlformats.org/presentationml/2006/ole">
            <mc:AlternateContent xmlns:mc="http://schemas.openxmlformats.org/markup-compatibility/2006">
              <mc:Choice xmlns:v="urn:schemas-microsoft-com:vml" Requires="v">
                <p:oleObj spid="_x0000_s118741" name="Equation" r:id="rId13" imgW="253890" imgH="368140" progId="Equation.3">
                  <p:embed/>
                </p:oleObj>
              </mc:Choice>
              <mc:Fallback>
                <p:oleObj name="Equation" r:id="rId13" imgW="253890" imgH="3681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089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24" name="Line 28"/>
          <p:cNvSpPr>
            <a:spLocks noChangeShapeType="1"/>
          </p:cNvSpPr>
          <p:nvPr/>
        </p:nvSpPr>
        <p:spPr bwMode="auto">
          <a:xfrm>
            <a:off x="4953000" y="3962400"/>
            <a:ext cx="3505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59401" name="Object 29"/>
          <p:cNvGraphicFramePr>
            <a:graphicFrameLocks noChangeAspect="1"/>
          </p:cNvGraphicFramePr>
          <p:nvPr/>
        </p:nvGraphicFramePr>
        <p:xfrm>
          <a:off x="6037263" y="4114800"/>
          <a:ext cx="228600" cy="279400"/>
        </p:xfrm>
        <a:graphic>
          <a:graphicData uri="http://schemas.openxmlformats.org/presentationml/2006/ole">
            <mc:AlternateContent xmlns:mc="http://schemas.openxmlformats.org/markup-compatibility/2006">
              <mc:Choice xmlns:v="urn:schemas-microsoft-com:vml" Requires="v">
                <p:oleObj spid="_x0000_s118742" name="Equation" r:id="rId14" imgW="228600" imgH="279400" progId="Equation.3">
                  <p:embed/>
                </p:oleObj>
              </mc:Choice>
              <mc:Fallback>
                <p:oleObj name="Equation" r:id="rId14" imgW="228600" imgH="2794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7263" y="4114800"/>
                        <a:ext cx="2286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2" name="Object 30"/>
          <p:cNvGraphicFramePr>
            <a:graphicFrameLocks noChangeAspect="1"/>
          </p:cNvGraphicFramePr>
          <p:nvPr/>
        </p:nvGraphicFramePr>
        <p:xfrm>
          <a:off x="6502400" y="3994150"/>
          <a:ext cx="354013" cy="481013"/>
        </p:xfrm>
        <a:graphic>
          <a:graphicData uri="http://schemas.openxmlformats.org/presentationml/2006/ole">
            <mc:AlternateContent xmlns:mc="http://schemas.openxmlformats.org/markup-compatibility/2006">
              <mc:Choice xmlns:v="urn:schemas-microsoft-com:vml" Requires="v">
                <p:oleObj spid="_x0000_s118743" name="Equation" r:id="rId16" imgW="355446" imgH="482391" progId="Equation.3">
                  <p:embed/>
                </p:oleObj>
              </mc:Choice>
              <mc:Fallback>
                <p:oleObj name="Equation" r:id="rId16" imgW="355446" imgH="482391"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02400" y="3994150"/>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3" name="Object 31"/>
          <p:cNvGraphicFramePr>
            <a:graphicFrameLocks noChangeAspect="1"/>
          </p:cNvGraphicFramePr>
          <p:nvPr/>
        </p:nvGraphicFramePr>
        <p:xfrm>
          <a:off x="7048500" y="3994150"/>
          <a:ext cx="315913" cy="368300"/>
        </p:xfrm>
        <a:graphic>
          <a:graphicData uri="http://schemas.openxmlformats.org/presentationml/2006/ole">
            <mc:AlternateContent xmlns:mc="http://schemas.openxmlformats.org/markup-compatibility/2006">
              <mc:Choice xmlns:v="urn:schemas-microsoft-com:vml" Requires="v">
                <p:oleObj spid="_x0000_s118744" name="Equation" r:id="rId18" imgW="317362" imgH="368140" progId="Equation.3">
                  <p:embed/>
                </p:oleObj>
              </mc:Choice>
              <mc:Fallback>
                <p:oleObj name="Equation" r:id="rId18" imgW="317362" imgH="368140"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48500" y="3994150"/>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25" name="Text Box 32"/>
          <p:cNvSpPr txBox="1">
            <a:spLocks noChangeArrowheads="1"/>
          </p:cNvSpPr>
          <p:nvPr/>
        </p:nvSpPr>
        <p:spPr bwMode="auto">
          <a:xfrm>
            <a:off x="3200400" y="1524000"/>
            <a:ext cx="2420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Control unit</a:t>
            </a:r>
          </a:p>
        </p:txBody>
      </p:sp>
      <p:sp>
        <p:nvSpPr>
          <p:cNvPr id="59426" name="Text Box 33"/>
          <p:cNvSpPr txBox="1">
            <a:spLocks noChangeArrowheads="1"/>
          </p:cNvSpPr>
          <p:nvPr/>
        </p:nvSpPr>
        <p:spPr bwMode="auto">
          <a:xfrm>
            <a:off x="685800" y="3352800"/>
            <a:ext cx="1412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Tape 1</a:t>
            </a:r>
          </a:p>
        </p:txBody>
      </p:sp>
      <p:sp>
        <p:nvSpPr>
          <p:cNvPr id="59427" name="Text Box 34"/>
          <p:cNvSpPr txBox="1">
            <a:spLocks noChangeArrowheads="1"/>
          </p:cNvSpPr>
          <p:nvPr/>
        </p:nvSpPr>
        <p:spPr bwMode="auto">
          <a:xfrm>
            <a:off x="6858000" y="3352800"/>
            <a:ext cx="1477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Tape 2</a:t>
            </a:r>
          </a:p>
        </p:txBody>
      </p:sp>
      <p:sp>
        <p:nvSpPr>
          <p:cNvPr id="59428" name="Text Box 35"/>
          <p:cNvSpPr txBox="1">
            <a:spLocks noChangeArrowheads="1"/>
          </p:cNvSpPr>
          <p:nvPr/>
        </p:nvSpPr>
        <p:spPr bwMode="auto">
          <a:xfrm>
            <a:off x="1447800" y="4572000"/>
            <a:ext cx="1239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Input</a:t>
            </a:r>
          </a:p>
        </p:txBody>
      </p:sp>
      <p:sp>
        <p:nvSpPr>
          <p:cNvPr id="59429"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6EDC37C-184A-473D-BBAE-4B8788E677F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59430"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1088"/>
            <a:ext cx="8929688"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439988" y="5143500"/>
            <a:ext cx="4700587" cy="415925"/>
          </a:xfrm>
          <a:prstGeom prst="rect">
            <a:avLst/>
          </a:prstGeom>
        </p:spPr>
        <p:txBody>
          <a:bodyPr wrap="none">
            <a:spAutoFit/>
          </a:bodyPr>
          <a:lstStyle/>
          <a:p>
            <a:pPr>
              <a:spcBef>
                <a:spcPct val="20000"/>
              </a:spcBef>
              <a:defRPr/>
            </a:pPr>
            <a:r>
              <a:rPr lang="en-US" sz="2100" b="1" dirty="0">
                <a:solidFill>
                  <a:schemeClr val="accent1">
                    <a:lumMod val="75000"/>
                  </a:schemeClr>
                </a:solidFill>
              </a:rPr>
              <a:t>Representing three tapes with one</a:t>
            </a:r>
            <a:endParaRPr lang="en-IN" sz="2100" b="1" dirty="0">
              <a:solidFill>
                <a:schemeClr val="accent1">
                  <a:lumMod val="75000"/>
                </a:schemeClr>
              </a:solidFill>
            </a:endParaRPr>
          </a:p>
        </p:txBody>
      </p:sp>
      <p:sp>
        <p:nvSpPr>
          <p:cNvPr id="10342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AAF1BF8-68D9-45AC-A9B1-D269487A195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342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B54A366-C225-446A-8F7B-50EAC8CF0DA0}" type="slidenum">
              <a:rPr lang="en-US" altLang="en-US" sz="1400">
                <a:solidFill>
                  <a:schemeClr val="tx1"/>
                </a:solidFill>
                <a:latin typeface="Times New Roman" panose="02020603050405020304" pitchFamily="18" charset="0"/>
              </a:rPr>
              <a:pPr/>
              <a:t>74</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25FFF3A-8CA3-42A2-B0CD-5D8C0C28CBB0}" type="slidenum">
              <a:rPr lang="en-US" altLang="en-US" sz="1400">
                <a:solidFill>
                  <a:schemeClr val="tx1"/>
                </a:solidFill>
                <a:latin typeface="Times New Roman" panose="02020603050405020304" pitchFamily="18" charset="0"/>
              </a:rPr>
              <a:pPr/>
              <a:t>75</a:t>
            </a:fld>
            <a:endParaRPr lang="en-US" altLang="en-US" sz="1400">
              <a:solidFill>
                <a:schemeClr val="tx1"/>
              </a:solidFill>
              <a:latin typeface="Times New Roman" panose="02020603050405020304" pitchFamily="18" charset="0"/>
            </a:endParaRPr>
          </a:p>
        </p:txBody>
      </p:sp>
      <p:sp>
        <p:nvSpPr>
          <p:cNvPr id="60433" name="Line 2"/>
          <p:cNvSpPr>
            <a:spLocks noChangeShapeType="1"/>
          </p:cNvSpPr>
          <p:nvPr/>
        </p:nvSpPr>
        <p:spPr bwMode="auto">
          <a:xfrm flipV="1">
            <a:off x="3022600" y="3436938"/>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31491" name="Rectangle 3"/>
          <p:cNvSpPr>
            <a:spLocks noChangeArrowheads="1"/>
          </p:cNvSpPr>
          <p:nvPr/>
        </p:nvSpPr>
        <p:spPr bwMode="auto">
          <a:xfrm>
            <a:off x="152400" y="152400"/>
            <a:ext cx="8839200" cy="609600"/>
          </a:xfrm>
          <a:prstGeom prst="rect">
            <a:avLst/>
          </a:prstGeom>
          <a:noFill/>
          <a:ln>
            <a:noFill/>
          </a:ln>
          <a:effectLst/>
        </p:spPr>
        <p:txBody>
          <a:bodyPr anchor="ctr"/>
          <a:lstStyle>
            <a:lvl1pPr algn="ctr">
              <a:spcBef>
                <a:spcPct val="0"/>
              </a:spcBef>
              <a:defRPr sz="3600">
                <a:solidFill>
                  <a:schemeClr val="tx2"/>
                </a:solidFill>
                <a:latin typeface="Comic Sans MS" panose="030F0702030302020204" pitchFamily="66" charset="0"/>
              </a:defRPr>
            </a:lvl1pPr>
            <a:lvl2pPr algn="ctr">
              <a:spcBef>
                <a:spcPct val="0"/>
              </a:spcBef>
              <a:defRPr sz="3600">
                <a:solidFill>
                  <a:schemeClr val="tx2"/>
                </a:solidFill>
                <a:latin typeface="Comic Sans MS" panose="030F0702030302020204" pitchFamily="66" charset="0"/>
              </a:defRPr>
            </a:lvl2pPr>
            <a:lvl3pPr algn="ctr">
              <a:spcBef>
                <a:spcPct val="0"/>
              </a:spcBef>
              <a:defRPr sz="3600">
                <a:solidFill>
                  <a:schemeClr val="tx2"/>
                </a:solidFill>
                <a:latin typeface="Comic Sans MS" panose="030F0702030302020204" pitchFamily="66" charset="0"/>
              </a:defRPr>
            </a:lvl3pPr>
            <a:lvl4pPr algn="ctr">
              <a:spcBef>
                <a:spcPct val="0"/>
              </a:spcBef>
              <a:defRPr sz="3600">
                <a:solidFill>
                  <a:schemeClr val="tx2"/>
                </a:solidFill>
                <a:latin typeface="Comic Sans MS" panose="030F0702030302020204" pitchFamily="66" charset="0"/>
              </a:defRPr>
            </a:lvl4pPr>
            <a:lvl5pPr algn="ctr">
              <a:spcBef>
                <a:spcPct val="0"/>
              </a:spcBef>
              <a:defRPr sz="3600">
                <a:solidFill>
                  <a:schemeClr val="tx2"/>
                </a:solidFill>
                <a:latin typeface="Comic Sans MS" panose="030F0702030302020204" pitchFamily="66" charset="0"/>
              </a:defRPr>
            </a:lvl5pPr>
            <a:lvl6pPr marL="457200" algn="ctr" eaLnBrk="0" fontAlgn="base" hangingPunct="0">
              <a:spcBef>
                <a:spcPct val="0"/>
              </a:spcBef>
              <a:spcAft>
                <a:spcPct val="0"/>
              </a:spcAft>
              <a:defRPr sz="3600">
                <a:solidFill>
                  <a:schemeClr val="tx2"/>
                </a:solidFill>
                <a:latin typeface="Comic Sans MS" panose="030F0702030302020204" pitchFamily="66" charset="0"/>
              </a:defRPr>
            </a:lvl6pPr>
            <a:lvl7pPr marL="914400" algn="ctr" eaLnBrk="0" fontAlgn="base" hangingPunct="0">
              <a:spcBef>
                <a:spcPct val="0"/>
              </a:spcBef>
              <a:spcAft>
                <a:spcPct val="0"/>
              </a:spcAft>
              <a:defRPr sz="3600">
                <a:solidFill>
                  <a:schemeClr val="tx2"/>
                </a:solidFill>
                <a:latin typeface="Comic Sans MS" panose="030F0702030302020204" pitchFamily="66" charset="0"/>
              </a:defRPr>
            </a:lvl7pPr>
            <a:lvl8pPr marL="1371600" algn="ctr" eaLnBrk="0" fontAlgn="base" hangingPunct="0">
              <a:spcBef>
                <a:spcPct val="0"/>
              </a:spcBef>
              <a:spcAft>
                <a:spcPct val="0"/>
              </a:spcAft>
              <a:defRPr sz="3600">
                <a:solidFill>
                  <a:schemeClr val="tx2"/>
                </a:solidFill>
                <a:latin typeface="Comic Sans MS" panose="030F0702030302020204" pitchFamily="66" charset="0"/>
              </a:defRPr>
            </a:lvl8pPr>
            <a:lvl9pPr marL="1828800" algn="ctr" eaLnBrk="0" fontAlgn="base" hangingPunct="0">
              <a:spcBef>
                <a:spcPct val="0"/>
              </a:spcBef>
              <a:spcAft>
                <a:spcPct val="0"/>
              </a:spcAft>
              <a:defRPr sz="3600">
                <a:solidFill>
                  <a:schemeClr val="tx2"/>
                </a:solidFill>
                <a:latin typeface="Comic Sans MS" panose="030F0702030302020204" pitchFamily="66" charset="0"/>
              </a:defRPr>
            </a:lvl9pPr>
          </a:lstStyle>
          <a:p>
            <a:pPr>
              <a:spcAft>
                <a:spcPts val="900"/>
              </a:spcAft>
              <a:defRPr/>
            </a:pPr>
            <a:r>
              <a:rPr lang="en-US" b="1" dirty="0">
                <a:solidFill>
                  <a:schemeClr val="accent1">
                    <a:lumMod val="75000"/>
                  </a:schemeClr>
                </a:solidFill>
              </a:rPr>
              <a:t>4. Multi Track Turing Machine</a:t>
            </a:r>
            <a:endParaRPr lang="en-IN" b="1" dirty="0">
              <a:solidFill>
                <a:schemeClr val="accent1">
                  <a:lumMod val="75000"/>
                </a:schemeClr>
              </a:solidFill>
            </a:endParaRPr>
          </a:p>
        </p:txBody>
      </p:sp>
      <p:sp>
        <p:nvSpPr>
          <p:cNvPr id="60435" name="Line 4"/>
          <p:cNvSpPr>
            <a:spLocks noChangeShapeType="1"/>
          </p:cNvSpPr>
          <p:nvPr/>
        </p:nvSpPr>
        <p:spPr bwMode="auto">
          <a:xfrm>
            <a:off x="1346200" y="2370138"/>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0436" name="Line 5"/>
          <p:cNvSpPr>
            <a:spLocks noChangeShapeType="1"/>
          </p:cNvSpPr>
          <p:nvPr/>
        </p:nvSpPr>
        <p:spPr bwMode="auto">
          <a:xfrm>
            <a:off x="1346200" y="2903538"/>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0437" name="Line 6"/>
          <p:cNvSpPr>
            <a:spLocks noChangeShapeType="1"/>
          </p:cNvSpPr>
          <p:nvPr/>
        </p:nvSpPr>
        <p:spPr bwMode="auto">
          <a:xfrm>
            <a:off x="1346200" y="3436938"/>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0438" name="Line 7"/>
          <p:cNvSpPr>
            <a:spLocks noChangeShapeType="1"/>
          </p:cNvSpPr>
          <p:nvPr/>
        </p:nvSpPr>
        <p:spPr bwMode="auto">
          <a:xfrm>
            <a:off x="17272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39" name="Line 8"/>
          <p:cNvSpPr>
            <a:spLocks noChangeShapeType="1"/>
          </p:cNvSpPr>
          <p:nvPr/>
        </p:nvSpPr>
        <p:spPr bwMode="auto">
          <a:xfrm>
            <a:off x="22606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40" name="Line 9"/>
          <p:cNvSpPr>
            <a:spLocks noChangeShapeType="1"/>
          </p:cNvSpPr>
          <p:nvPr/>
        </p:nvSpPr>
        <p:spPr bwMode="auto">
          <a:xfrm>
            <a:off x="27940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41" name="Line 10"/>
          <p:cNvSpPr>
            <a:spLocks noChangeShapeType="1"/>
          </p:cNvSpPr>
          <p:nvPr/>
        </p:nvSpPr>
        <p:spPr bwMode="auto">
          <a:xfrm>
            <a:off x="33274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42" name="Line 11"/>
          <p:cNvSpPr>
            <a:spLocks noChangeShapeType="1"/>
          </p:cNvSpPr>
          <p:nvPr/>
        </p:nvSpPr>
        <p:spPr bwMode="auto">
          <a:xfrm>
            <a:off x="38608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43" name="Line 12"/>
          <p:cNvSpPr>
            <a:spLocks noChangeShapeType="1"/>
          </p:cNvSpPr>
          <p:nvPr/>
        </p:nvSpPr>
        <p:spPr bwMode="auto">
          <a:xfrm>
            <a:off x="43942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44" name="Line 13"/>
          <p:cNvSpPr>
            <a:spLocks noChangeShapeType="1"/>
          </p:cNvSpPr>
          <p:nvPr/>
        </p:nvSpPr>
        <p:spPr bwMode="auto">
          <a:xfrm>
            <a:off x="49276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0445" name="Line 14"/>
          <p:cNvSpPr>
            <a:spLocks noChangeShapeType="1"/>
          </p:cNvSpPr>
          <p:nvPr/>
        </p:nvSpPr>
        <p:spPr bwMode="auto">
          <a:xfrm>
            <a:off x="5461000" y="23701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0418" name="Object 15"/>
          <p:cNvGraphicFramePr>
            <a:graphicFrameLocks noChangeAspect="1"/>
          </p:cNvGraphicFramePr>
          <p:nvPr/>
        </p:nvGraphicFramePr>
        <p:xfrm>
          <a:off x="1879600" y="2446338"/>
          <a:ext cx="252413" cy="368300"/>
        </p:xfrm>
        <a:graphic>
          <a:graphicData uri="http://schemas.openxmlformats.org/presentationml/2006/ole">
            <mc:AlternateContent xmlns:mc="http://schemas.openxmlformats.org/markup-compatibility/2006">
              <mc:Choice xmlns:v="urn:schemas-microsoft-com:vml" Requires="v">
                <p:oleObj spid="_x0000_s152285" name="Equation" r:id="rId3" imgW="253890" imgH="368140" progId="Equation.3">
                  <p:embed/>
                </p:oleObj>
              </mc:Choice>
              <mc:Fallback>
                <p:oleObj name="Equation" r:id="rId3" imgW="253890" imgH="36814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24463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9" name="Object 16"/>
          <p:cNvGraphicFramePr>
            <a:graphicFrameLocks noChangeAspect="1"/>
          </p:cNvGraphicFramePr>
          <p:nvPr/>
        </p:nvGraphicFramePr>
        <p:xfrm>
          <a:off x="1879600" y="2979738"/>
          <a:ext cx="252413" cy="368300"/>
        </p:xfrm>
        <a:graphic>
          <a:graphicData uri="http://schemas.openxmlformats.org/presentationml/2006/ole">
            <mc:AlternateContent xmlns:mc="http://schemas.openxmlformats.org/markup-compatibility/2006">
              <mc:Choice xmlns:v="urn:schemas-microsoft-com:vml" Requires="v">
                <p:oleObj spid="_x0000_s152286" name="Equation" r:id="rId5" imgW="253890" imgH="368140" progId="Equation.3">
                  <p:embed/>
                </p:oleObj>
              </mc:Choice>
              <mc:Fallback>
                <p:oleObj name="Equation" r:id="rId5" imgW="253890" imgH="3681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29797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17"/>
          <p:cNvGraphicFramePr>
            <a:graphicFrameLocks noChangeAspect="1"/>
          </p:cNvGraphicFramePr>
          <p:nvPr/>
        </p:nvGraphicFramePr>
        <p:xfrm>
          <a:off x="5080000" y="2446338"/>
          <a:ext cx="252413" cy="368300"/>
        </p:xfrm>
        <a:graphic>
          <a:graphicData uri="http://schemas.openxmlformats.org/presentationml/2006/ole">
            <mc:AlternateContent xmlns:mc="http://schemas.openxmlformats.org/markup-compatibility/2006">
              <mc:Choice xmlns:v="urn:schemas-microsoft-com:vml" Requires="v">
                <p:oleObj spid="_x0000_s152287" name="Equation" r:id="rId6" imgW="253890" imgH="368140" progId="Equation.3">
                  <p:embed/>
                </p:oleObj>
              </mc:Choice>
              <mc:Fallback>
                <p:oleObj name="Equation" r:id="rId6" imgW="253890" imgH="3681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24463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18"/>
          <p:cNvGraphicFramePr>
            <a:graphicFrameLocks noChangeAspect="1"/>
          </p:cNvGraphicFramePr>
          <p:nvPr/>
        </p:nvGraphicFramePr>
        <p:xfrm>
          <a:off x="5080000" y="2979738"/>
          <a:ext cx="252413" cy="368300"/>
        </p:xfrm>
        <a:graphic>
          <a:graphicData uri="http://schemas.openxmlformats.org/presentationml/2006/ole">
            <mc:AlternateContent xmlns:mc="http://schemas.openxmlformats.org/markup-compatibility/2006">
              <mc:Choice xmlns:v="urn:schemas-microsoft-com:vml" Requires="v">
                <p:oleObj spid="_x0000_s152288" name="Equation" r:id="rId7" imgW="253890" imgH="368140" progId="Equation.3">
                  <p:embed/>
                </p:oleObj>
              </mc:Choice>
              <mc:Fallback>
                <p:oleObj name="Equation" r:id="rId7" imgW="253890" imgH="3681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29797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19"/>
          <p:cNvGraphicFramePr>
            <a:graphicFrameLocks noChangeAspect="1"/>
          </p:cNvGraphicFramePr>
          <p:nvPr/>
        </p:nvGraphicFramePr>
        <p:xfrm>
          <a:off x="2413000" y="2446338"/>
          <a:ext cx="252413" cy="368300"/>
        </p:xfrm>
        <a:graphic>
          <a:graphicData uri="http://schemas.openxmlformats.org/presentationml/2006/ole">
            <mc:AlternateContent xmlns:mc="http://schemas.openxmlformats.org/markup-compatibility/2006">
              <mc:Choice xmlns:v="urn:schemas-microsoft-com:vml" Requires="v">
                <p:oleObj spid="_x0000_s152289" name="Equation" r:id="rId8" imgW="253890" imgH="368140" progId="Equation.3">
                  <p:embed/>
                </p:oleObj>
              </mc:Choice>
              <mc:Fallback>
                <p:oleObj name="Equation" r:id="rId8" imgW="253890" imgH="3681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24463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20"/>
          <p:cNvGraphicFramePr>
            <a:graphicFrameLocks noChangeAspect="1"/>
          </p:cNvGraphicFramePr>
          <p:nvPr/>
        </p:nvGraphicFramePr>
        <p:xfrm>
          <a:off x="2413000" y="2979738"/>
          <a:ext cx="252413" cy="368300"/>
        </p:xfrm>
        <a:graphic>
          <a:graphicData uri="http://schemas.openxmlformats.org/presentationml/2006/ole">
            <mc:AlternateContent xmlns:mc="http://schemas.openxmlformats.org/markup-compatibility/2006">
              <mc:Choice xmlns:v="urn:schemas-microsoft-com:vml" Requires="v">
                <p:oleObj spid="_x0000_s152290" name="Equation" r:id="rId9" imgW="253890" imgH="368140" progId="Equation.3">
                  <p:embed/>
                </p:oleObj>
              </mc:Choice>
              <mc:Fallback>
                <p:oleObj name="Equation" r:id="rId9" imgW="253890" imgH="36814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29797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21"/>
          <p:cNvGraphicFramePr>
            <a:graphicFrameLocks noChangeAspect="1"/>
          </p:cNvGraphicFramePr>
          <p:nvPr/>
        </p:nvGraphicFramePr>
        <p:xfrm>
          <a:off x="4546600" y="2435225"/>
          <a:ext cx="252413" cy="392113"/>
        </p:xfrm>
        <a:graphic>
          <a:graphicData uri="http://schemas.openxmlformats.org/presentationml/2006/ole">
            <mc:AlternateContent xmlns:mc="http://schemas.openxmlformats.org/markup-compatibility/2006">
              <mc:Choice xmlns:v="urn:schemas-microsoft-com:vml" Requires="v">
                <p:oleObj spid="_x0000_s152291" name="Equation" r:id="rId10" imgW="253890" imgH="393529" progId="Equation.3">
                  <p:embed/>
                </p:oleObj>
              </mc:Choice>
              <mc:Fallback>
                <p:oleObj name="Equation" r:id="rId10" imgW="253890" imgH="393529"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6600" y="2435225"/>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5" name="Object 22"/>
          <p:cNvGraphicFramePr>
            <a:graphicFrameLocks noChangeAspect="1"/>
          </p:cNvGraphicFramePr>
          <p:nvPr/>
        </p:nvGraphicFramePr>
        <p:xfrm>
          <a:off x="4521200" y="2968625"/>
          <a:ext cx="303213" cy="392113"/>
        </p:xfrm>
        <a:graphic>
          <a:graphicData uri="http://schemas.openxmlformats.org/presentationml/2006/ole">
            <mc:AlternateContent xmlns:mc="http://schemas.openxmlformats.org/markup-compatibility/2006">
              <mc:Choice xmlns:v="urn:schemas-microsoft-com:vml" Requires="v">
                <p:oleObj spid="_x0000_s152292" name="Equation" r:id="rId12" imgW="304536" imgH="393359" progId="Equation.3">
                  <p:embed/>
                </p:oleObj>
              </mc:Choice>
              <mc:Fallback>
                <p:oleObj name="Equation" r:id="rId12" imgW="304536" imgH="393359"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21200" y="2968625"/>
                        <a:ext cx="3032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6" name="Object 23"/>
          <p:cNvGraphicFramePr>
            <a:graphicFrameLocks noChangeAspect="1"/>
          </p:cNvGraphicFramePr>
          <p:nvPr/>
        </p:nvGraphicFramePr>
        <p:xfrm>
          <a:off x="2946400" y="2522538"/>
          <a:ext cx="265113" cy="279400"/>
        </p:xfrm>
        <a:graphic>
          <a:graphicData uri="http://schemas.openxmlformats.org/presentationml/2006/ole">
            <mc:AlternateContent xmlns:mc="http://schemas.openxmlformats.org/markup-compatibility/2006">
              <mc:Choice xmlns:v="urn:schemas-microsoft-com:vml" Requires="v">
                <p:oleObj spid="_x0000_s152293" name="Equation" r:id="rId14" imgW="266584" imgH="279279" progId="Equation.3">
                  <p:embed/>
                </p:oleObj>
              </mc:Choice>
              <mc:Fallback>
                <p:oleObj name="Equation" r:id="rId14" imgW="266584" imgH="279279"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6400" y="25225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7" name="Object 24"/>
          <p:cNvGraphicFramePr>
            <a:graphicFrameLocks noChangeAspect="1"/>
          </p:cNvGraphicFramePr>
          <p:nvPr/>
        </p:nvGraphicFramePr>
        <p:xfrm>
          <a:off x="2946400" y="2968625"/>
          <a:ext cx="252413" cy="392113"/>
        </p:xfrm>
        <a:graphic>
          <a:graphicData uri="http://schemas.openxmlformats.org/presentationml/2006/ole">
            <mc:AlternateContent xmlns:mc="http://schemas.openxmlformats.org/markup-compatibility/2006">
              <mc:Choice xmlns:v="urn:schemas-microsoft-com:vml" Requires="v">
                <p:oleObj spid="_x0000_s152294" name="Equation" r:id="rId16" imgW="253890" imgH="393529" progId="Equation.3">
                  <p:embed/>
                </p:oleObj>
              </mc:Choice>
              <mc:Fallback>
                <p:oleObj name="Equation" r:id="rId16" imgW="253890" imgH="393529"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6400" y="2968625"/>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8" name="Object 25"/>
          <p:cNvGraphicFramePr>
            <a:graphicFrameLocks noChangeAspect="1"/>
          </p:cNvGraphicFramePr>
          <p:nvPr/>
        </p:nvGraphicFramePr>
        <p:xfrm>
          <a:off x="3486150" y="2466975"/>
          <a:ext cx="252413" cy="392113"/>
        </p:xfrm>
        <a:graphic>
          <a:graphicData uri="http://schemas.openxmlformats.org/presentationml/2006/ole">
            <mc:AlternateContent xmlns:mc="http://schemas.openxmlformats.org/markup-compatibility/2006">
              <mc:Choice xmlns:v="urn:schemas-microsoft-com:vml" Requires="v">
                <p:oleObj spid="_x0000_s152295" name="Equation" r:id="rId17" imgW="253890" imgH="393529" progId="Equation.3">
                  <p:embed/>
                </p:oleObj>
              </mc:Choice>
              <mc:Fallback>
                <p:oleObj name="Equation" r:id="rId17" imgW="253890" imgH="393529"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6150" y="2466975"/>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9" name="Object 26"/>
          <p:cNvGraphicFramePr>
            <a:graphicFrameLocks noChangeAspect="1"/>
          </p:cNvGraphicFramePr>
          <p:nvPr/>
        </p:nvGraphicFramePr>
        <p:xfrm>
          <a:off x="3473450" y="3024188"/>
          <a:ext cx="265113" cy="279400"/>
        </p:xfrm>
        <a:graphic>
          <a:graphicData uri="http://schemas.openxmlformats.org/presentationml/2006/ole">
            <mc:AlternateContent xmlns:mc="http://schemas.openxmlformats.org/markup-compatibility/2006">
              <mc:Choice xmlns:v="urn:schemas-microsoft-com:vml" Requires="v">
                <p:oleObj spid="_x0000_s152296" name="Equation" r:id="rId18" imgW="266584" imgH="279279" progId="Equation.3">
                  <p:embed/>
                </p:oleObj>
              </mc:Choice>
              <mc:Fallback>
                <p:oleObj name="Equation" r:id="rId18" imgW="266584" imgH="279279"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3450" y="302418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0" name="Object 27"/>
          <p:cNvGraphicFramePr>
            <a:graphicFrameLocks noChangeAspect="1"/>
          </p:cNvGraphicFramePr>
          <p:nvPr/>
        </p:nvGraphicFramePr>
        <p:xfrm>
          <a:off x="4006850" y="2490788"/>
          <a:ext cx="265113" cy="279400"/>
        </p:xfrm>
        <a:graphic>
          <a:graphicData uri="http://schemas.openxmlformats.org/presentationml/2006/ole">
            <mc:AlternateContent xmlns:mc="http://schemas.openxmlformats.org/markup-compatibility/2006">
              <mc:Choice xmlns:v="urn:schemas-microsoft-com:vml" Requires="v">
                <p:oleObj spid="_x0000_s152297" name="Equation" r:id="rId20" imgW="266584" imgH="279279" progId="Equation.3">
                  <p:embed/>
                </p:oleObj>
              </mc:Choice>
              <mc:Fallback>
                <p:oleObj name="Equation" r:id="rId20" imgW="266584" imgH="279279"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06850" y="249078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1" name="Object 28"/>
          <p:cNvGraphicFramePr>
            <a:graphicFrameLocks noChangeAspect="1"/>
          </p:cNvGraphicFramePr>
          <p:nvPr/>
        </p:nvGraphicFramePr>
        <p:xfrm>
          <a:off x="4044950" y="3035300"/>
          <a:ext cx="239713" cy="279400"/>
        </p:xfrm>
        <a:graphic>
          <a:graphicData uri="http://schemas.openxmlformats.org/presentationml/2006/ole">
            <mc:AlternateContent xmlns:mc="http://schemas.openxmlformats.org/markup-compatibility/2006">
              <mc:Choice xmlns:v="urn:schemas-microsoft-com:vml" Requires="v">
                <p:oleObj spid="_x0000_s152298" name="Equation" r:id="rId21" imgW="241195" imgH="279279" progId="Equation.3">
                  <p:embed/>
                </p:oleObj>
              </mc:Choice>
              <mc:Fallback>
                <p:oleObj name="Equation" r:id="rId21" imgW="241195" imgH="279279"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4950" y="30353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46" name="Text Box 29"/>
          <p:cNvSpPr txBox="1">
            <a:spLocks noChangeArrowheads="1"/>
          </p:cNvSpPr>
          <p:nvPr/>
        </p:nvSpPr>
        <p:spPr bwMode="auto">
          <a:xfrm>
            <a:off x="6207125" y="2243138"/>
            <a:ext cx="1512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track 1</a:t>
            </a:r>
          </a:p>
        </p:txBody>
      </p:sp>
      <p:sp>
        <p:nvSpPr>
          <p:cNvPr id="60447" name="Text Box 30"/>
          <p:cNvSpPr txBox="1">
            <a:spLocks noChangeArrowheads="1"/>
          </p:cNvSpPr>
          <p:nvPr/>
        </p:nvSpPr>
        <p:spPr bwMode="auto">
          <a:xfrm>
            <a:off x="6223000" y="2903538"/>
            <a:ext cx="1577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track 2</a:t>
            </a:r>
          </a:p>
        </p:txBody>
      </p:sp>
      <p:sp>
        <p:nvSpPr>
          <p:cNvPr id="60448" name="Oval 31"/>
          <p:cNvSpPr>
            <a:spLocks noChangeArrowheads="1"/>
          </p:cNvSpPr>
          <p:nvPr/>
        </p:nvSpPr>
        <p:spPr bwMode="auto">
          <a:xfrm>
            <a:off x="4241800" y="1989138"/>
            <a:ext cx="838200" cy="1905000"/>
          </a:xfrm>
          <a:prstGeom prst="ellipse">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0449" name="Text Box 32"/>
          <p:cNvSpPr txBox="1">
            <a:spLocks noChangeArrowheads="1"/>
          </p:cNvSpPr>
          <p:nvPr/>
        </p:nvSpPr>
        <p:spPr bwMode="auto">
          <a:xfrm>
            <a:off x="3708400" y="4046538"/>
            <a:ext cx="2247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one symbol</a:t>
            </a:r>
          </a:p>
        </p:txBody>
      </p:sp>
      <p:sp>
        <p:nvSpPr>
          <p:cNvPr id="60450" name="TextBox 1"/>
          <p:cNvSpPr txBox="1">
            <a:spLocks noChangeArrowheads="1"/>
          </p:cNvSpPr>
          <p:nvPr/>
        </p:nvSpPr>
        <p:spPr bwMode="auto">
          <a:xfrm>
            <a:off x="739775" y="5872163"/>
            <a:ext cx="7562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3000">
                <a:solidFill>
                  <a:srgbClr val="FF0000"/>
                </a:solidFill>
              </a:rPr>
              <a:t>Transition on multi track TM…..contd…</a:t>
            </a:r>
          </a:p>
        </p:txBody>
      </p:sp>
      <p:sp>
        <p:nvSpPr>
          <p:cNvPr id="60451"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00B1F7E-B777-42E3-B57D-D2A2372847C7}"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0452"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C4E104C-4B2C-407C-BD59-788293BBA7AB}" type="slidenum">
              <a:rPr lang="en-US" altLang="en-US" sz="1400">
                <a:solidFill>
                  <a:schemeClr val="tx1"/>
                </a:solidFill>
                <a:latin typeface="Times New Roman" panose="02020603050405020304" pitchFamily="18" charset="0"/>
              </a:rPr>
              <a:pPr/>
              <a:t>76</a:t>
            </a:fld>
            <a:endParaRPr lang="en-US" altLang="en-US" sz="1400">
              <a:solidFill>
                <a:schemeClr val="tx1"/>
              </a:solidFill>
              <a:latin typeface="Times New Roman" panose="02020603050405020304" pitchFamily="18" charset="0"/>
            </a:endParaRPr>
          </a:p>
        </p:txBody>
      </p:sp>
      <p:sp>
        <p:nvSpPr>
          <p:cNvPr id="61476" name="Line 2"/>
          <p:cNvSpPr>
            <a:spLocks noChangeShapeType="1"/>
          </p:cNvSpPr>
          <p:nvPr/>
        </p:nvSpPr>
        <p:spPr bwMode="auto">
          <a:xfrm flipV="1">
            <a:off x="3497263" y="3556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77" name="Line 3"/>
          <p:cNvSpPr>
            <a:spLocks noChangeShapeType="1"/>
          </p:cNvSpPr>
          <p:nvPr/>
        </p:nvSpPr>
        <p:spPr bwMode="auto">
          <a:xfrm>
            <a:off x="1287463" y="2489200"/>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78" name="Line 4"/>
          <p:cNvSpPr>
            <a:spLocks noChangeShapeType="1"/>
          </p:cNvSpPr>
          <p:nvPr/>
        </p:nvSpPr>
        <p:spPr bwMode="auto">
          <a:xfrm>
            <a:off x="1287463" y="3022600"/>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79" name="Line 5"/>
          <p:cNvSpPr>
            <a:spLocks noChangeShapeType="1"/>
          </p:cNvSpPr>
          <p:nvPr/>
        </p:nvSpPr>
        <p:spPr bwMode="auto">
          <a:xfrm>
            <a:off x="1287463" y="3556000"/>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80" name="Line 6"/>
          <p:cNvSpPr>
            <a:spLocks noChangeShapeType="1"/>
          </p:cNvSpPr>
          <p:nvPr/>
        </p:nvSpPr>
        <p:spPr bwMode="auto">
          <a:xfrm>
            <a:off x="16684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1" name="Line 7"/>
          <p:cNvSpPr>
            <a:spLocks noChangeShapeType="1"/>
          </p:cNvSpPr>
          <p:nvPr/>
        </p:nvSpPr>
        <p:spPr bwMode="auto">
          <a:xfrm>
            <a:off x="22018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2" name="Line 8"/>
          <p:cNvSpPr>
            <a:spLocks noChangeShapeType="1"/>
          </p:cNvSpPr>
          <p:nvPr/>
        </p:nvSpPr>
        <p:spPr bwMode="auto">
          <a:xfrm>
            <a:off x="27352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3" name="Line 9"/>
          <p:cNvSpPr>
            <a:spLocks noChangeShapeType="1"/>
          </p:cNvSpPr>
          <p:nvPr/>
        </p:nvSpPr>
        <p:spPr bwMode="auto">
          <a:xfrm>
            <a:off x="32686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4" name="Line 10"/>
          <p:cNvSpPr>
            <a:spLocks noChangeShapeType="1"/>
          </p:cNvSpPr>
          <p:nvPr/>
        </p:nvSpPr>
        <p:spPr bwMode="auto">
          <a:xfrm>
            <a:off x="38020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5" name="Line 11"/>
          <p:cNvSpPr>
            <a:spLocks noChangeShapeType="1"/>
          </p:cNvSpPr>
          <p:nvPr/>
        </p:nvSpPr>
        <p:spPr bwMode="auto">
          <a:xfrm>
            <a:off x="43354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6" name="Line 12"/>
          <p:cNvSpPr>
            <a:spLocks noChangeShapeType="1"/>
          </p:cNvSpPr>
          <p:nvPr/>
        </p:nvSpPr>
        <p:spPr bwMode="auto">
          <a:xfrm>
            <a:off x="48688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87" name="Line 13"/>
          <p:cNvSpPr>
            <a:spLocks noChangeShapeType="1"/>
          </p:cNvSpPr>
          <p:nvPr/>
        </p:nvSpPr>
        <p:spPr bwMode="auto">
          <a:xfrm>
            <a:off x="5402263" y="24892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1442" name="Object 14"/>
          <p:cNvGraphicFramePr>
            <a:graphicFrameLocks noChangeAspect="1"/>
          </p:cNvGraphicFramePr>
          <p:nvPr/>
        </p:nvGraphicFramePr>
        <p:xfrm>
          <a:off x="1820863" y="2565400"/>
          <a:ext cx="252412" cy="368300"/>
        </p:xfrm>
        <a:graphic>
          <a:graphicData uri="http://schemas.openxmlformats.org/presentationml/2006/ole">
            <mc:AlternateContent xmlns:mc="http://schemas.openxmlformats.org/markup-compatibility/2006">
              <mc:Choice xmlns:v="urn:schemas-microsoft-com:vml" Requires="v">
                <p:oleObj spid="_x0000_s174474" name="Equation" r:id="rId3" imgW="253890" imgH="368140" progId="Equation.3">
                  <p:embed/>
                </p:oleObj>
              </mc:Choice>
              <mc:Fallback>
                <p:oleObj name="Equation" r:id="rId3" imgW="253890" imgH="3681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256540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 name="Object 15"/>
          <p:cNvGraphicFramePr>
            <a:graphicFrameLocks noChangeAspect="1"/>
          </p:cNvGraphicFramePr>
          <p:nvPr/>
        </p:nvGraphicFramePr>
        <p:xfrm>
          <a:off x="1820863" y="3098800"/>
          <a:ext cx="252412" cy="368300"/>
        </p:xfrm>
        <a:graphic>
          <a:graphicData uri="http://schemas.openxmlformats.org/presentationml/2006/ole">
            <mc:AlternateContent xmlns:mc="http://schemas.openxmlformats.org/markup-compatibility/2006">
              <mc:Choice xmlns:v="urn:schemas-microsoft-com:vml" Requires="v">
                <p:oleObj spid="_x0000_s174475" name="Equation" r:id="rId5" imgW="253890" imgH="368140" progId="Equation.3">
                  <p:embed/>
                </p:oleObj>
              </mc:Choice>
              <mc:Fallback>
                <p:oleObj name="Equation" r:id="rId5" imgW="253890" imgH="36814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309880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4" name="Object 16"/>
          <p:cNvGraphicFramePr>
            <a:graphicFrameLocks noChangeAspect="1"/>
          </p:cNvGraphicFramePr>
          <p:nvPr/>
        </p:nvGraphicFramePr>
        <p:xfrm>
          <a:off x="5021263" y="2565400"/>
          <a:ext cx="252412" cy="368300"/>
        </p:xfrm>
        <a:graphic>
          <a:graphicData uri="http://schemas.openxmlformats.org/presentationml/2006/ole">
            <mc:AlternateContent xmlns:mc="http://schemas.openxmlformats.org/markup-compatibility/2006">
              <mc:Choice xmlns:v="urn:schemas-microsoft-com:vml" Requires="v">
                <p:oleObj spid="_x0000_s174476" name="Equation" r:id="rId6" imgW="253890" imgH="368140" progId="Equation.3">
                  <p:embed/>
                </p:oleObj>
              </mc:Choice>
              <mc:Fallback>
                <p:oleObj name="Equation" r:id="rId6" imgW="253890" imgH="3681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263" y="256540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17"/>
          <p:cNvGraphicFramePr>
            <a:graphicFrameLocks noChangeAspect="1"/>
          </p:cNvGraphicFramePr>
          <p:nvPr/>
        </p:nvGraphicFramePr>
        <p:xfrm>
          <a:off x="5021263" y="3098800"/>
          <a:ext cx="252412" cy="368300"/>
        </p:xfrm>
        <a:graphic>
          <a:graphicData uri="http://schemas.openxmlformats.org/presentationml/2006/ole">
            <mc:AlternateContent xmlns:mc="http://schemas.openxmlformats.org/markup-compatibility/2006">
              <mc:Choice xmlns:v="urn:schemas-microsoft-com:vml" Requires="v">
                <p:oleObj spid="_x0000_s174477" name="Equation" r:id="rId7" imgW="253890" imgH="368140" progId="Equation.3">
                  <p:embed/>
                </p:oleObj>
              </mc:Choice>
              <mc:Fallback>
                <p:oleObj name="Equation" r:id="rId7" imgW="253890" imgH="3681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263" y="309880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18"/>
          <p:cNvGraphicFramePr>
            <a:graphicFrameLocks noChangeAspect="1"/>
          </p:cNvGraphicFramePr>
          <p:nvPr/>
        </p:nvGraphicFramePr>
        <p:xfrm>
          <a:off x="2354263" y="2565400"/>
          <a:ext cx="252412" cy="368300"/>
        </p:xfrm>
        <a:graphic>
          <a:graphicData uri="http://schemas.openxmlformats.org/presentationml/2006/ole">
            <mc:AlternateContent xmlns:mc="http://schemas.openxmlformats.org/markup-compatibility/2006">
              <mc:Choice xmlns:v="urn:schemas-microsoft-com:vml" Requires="v">
                <p:oleObj spid="_x0000_s174478" name="Equation" r:id="rId8" imgW="253890" imgH="368140" progId="Equation.3">
                  <p:embed/>
                </p:oleObj>
              </mc:Choice>
              <mc:Fallback>
                <p:oleObj name="Equation" r:id="rId8" imgW="253890" imgH="3681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256540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7" name="Object 19"/>
          <p:cNvGraphicFramePr>
            <a:graphicFrameLocks noChangeAspect="1"/>
          </p:cNvGraphicFramePr>
          <p:nvPr/>
        </p:nvGraphicFramePr>
        <p:xfrm>
          <a:off x="2354263" y="3098800"/>
          <a:ext cx="252412" cy="368300"/>
        </p:xfrm>
        <a:graphic>
          <a:graphicData uri="http://schemas.openxmlformats.org/presentationml/2006/ole">
            <mc:AlternateContent xmlns:mc="http://schemas.openxmlformats.org/markup-compatibility/2006">
              <mc:Choice xmlns:v="urn:schemas-microsoft-com:vml" Requires="v">
                <p:oleObj spid="_x0000_s174479" name="Equation" r:id="rId9" imgW="253890" imgH="368140" progId="Equation.3">
                  <p:embed/>
                </p:oleObj>
              </mc:Choice>
              <mc:Fallback>
                <p:oleObj name="Equation" r:id="rId9" imgW="253890" imgH="3681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309880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8" name="Object 20"/>
          <p:cNvGraphicFramePr>
            <a:graphicFrameLocks noChangeAspect="1"/>
          </p:cNvGraphicFramePr>
          <p:nvPr/>
        </p:nvGraphicFramePr>
        <p:xfrm>
          <a:off x="4487863" y="2554288"/>
          <a:ext cx="252412" cy="392112"/>
        </p:xfrm>
        <a:graphic>
          <a:graphicData uri="http://schemas.openxmlformats.org/presentationml/2006/ole">
            <mc:AlternateContent xmlns:mc="http://schemas.openxmlformats.org/markup-compatibility/2006">
              <mc:Choice xmlns:v="urn:schemas-microsoft-com:vml" Requires="v">
                <p:oleObj spid="_x0000_s174480" name="Equation" r:id="rId10" imgW="253890" imgH="393529" progId="Equation.3">
                  <p:embed/>
                </p:oleObj>
              </mc:Choice>
              <mc:Fallback>
                <p:oleObj name="Equation" r:id="rId10" imgW="253890" imgH="393529"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7863" y="2554288"/>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9" name="Object 21"/>
          <p:cNvGraphicFramePr>
            <a:graphicFrameLocks noChangeAspect="1"/>
          </p:cNvGraphicFramePr>
          <p:nvPr/>
        </p:nvGraphicFramePr>
        <p:xfrm>
          <a:off x="4462463" y="3087688"/>
          <a:ext cx="303212" cy="392112"/>
        </p:xfrm>
        <a:graphic>
          <a:graphicData uri="http://schemas.openxmlformats.org/presentationml/2006/ole">
            <mc:AlternateContent xmlns:mc="http://schemas.openxmlformats.org/markup-compatibility/2006">
              <mc:Choice xmlns:v="urn:schemas-microsoft-com:vml" Requires="v">
                <p:oleObj spid="_x0000_s174481" name="Equation" r:id="rId12" imgW="304536" imgH="393359" progId="Equation.3">
                  <p:embed/>
                </p:oleObj>
              </mc:Choice>
              <mc:Fallback>
                <p:oleObj name="Equation" r:id="rId12" imgW="304536" imgH="393359"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2463" y="3087688"/>
                        <a:ext cx="3032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0" name="Object 22"/>
          <p:cNvGraphicFramePr>
            <a:graphicFrameLocks noChangeAspect="1"/>
          </p:cNvGraphicFramePr>
          <p:nvPr/>
        </p:nvGraphicFramePr>
        <p:xfrm>
          <a:off x="2887663" y="2641600"/>
          <a:ext cx="265112" cy="279400"/>
        </p:xfrm>
        <a:graphic>
          <a:graphicData uri="http://schemas.openxmlformats.org/presentationml/2006/ole">
            <mc:AlternateContent xmlns:mc="http://schemas.openxmlformats.org/markup-compatibility/2006">
              <mc:Choice xmlns:v="urn:schemas-microsoft-com:vml" Requires="v">
                <p:oleObj spid="_x0000_s174482" name="Equation" r:id="rId14" imgW="266584" imgH="279279" progId="Equation.3">
                  <p:embed/>
                </p:oleObj>
              </mc:Choice>
              <mc:Fallback>
                <p:oleObj name="Equation" r:id="rId14" imgW="266584" imgH="279279"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7663" y="264160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1" name="Object 23"/>
          <p:cNvGraphicFramePr>
            <a:graphicFrameLocks noChangeAspect="1"/>
          </p:cNvGraphicFramePr>
          <p:nvPr/>
        </p:nvGraphicFramePr>
        <p:xfrm>
          <a:off x="2887663" y="3087688"/>
          <a:ext cx="252412" cy="392112"/>
        </p:xfrm>
        <a:graphic>
          <a:graphicData uri="http://schemas.openxmlformats.org/presentationml/2006/ole">
            <mc:AlternateContent xmlns:mc="http://schemas.openxmlformats.org/markup-compatibility/2006">
              <mc:Choice xmlns:v="urn:schemas-microsoft-com:vml" Requires="v">
                <p:oleObj spid="_x0000_s174483" name="Equation" r:id="rId16" imgW="253890" imgH="393529" progId="Equation.3">
                  <p:embed/>
                </p:oleObj>
              </mc:Choice>
              <mc:Fallback>
                <p:oleObj name="Equation" r:id="rId16" imgW="253890" imgH="393529"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7663" y="3087688"/>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2" name="Object 24"/>
          <p:cNvGraphicFramePr>
            <a:graphicFrameLocks noChangeAspect="1"/>
          </p:cNvGraphicFramePr>
          <p:nvPr/>
        </p:nvGraphicFramePr>
        <p:xfrm>
          <a:off x="3427413" y="2586038"/>
          <a:ext cx="252412" cy="392112"/>
        </p:xfrm>
        <a:graphic>
          <a:graphicData uri="http://schemas.openxmlformats.org/presentationml/2006/ole">
            <mc:AlternateContent xmlns:mc="http://schemas.openxmlformats.org/markup-compatibility/2006">
              <mc:Choice xmlns:v="urn:schemas-microsoft-com:vml" Requires="v">
                <p:oleObj spid="_x0000_s174484" name="Equation" r:id="rId17" imgW="253890" imgH="393529" progId="Equation.3">
                  <p:embed/>
                </p:oleObj>
              </mc:Choice>
              <mc:Fallback>
                <p:oleObj name="Equation" r:id="rId17" imgW="253890" imgH="393529"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7413" y="2586038"/>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3" name="Object 25"/>
          <p:cNvGraphicFramePr>
            <a:graphicFrameLocks noChangeAspect="1"/>
          </p:cNvGraphicFramePr>
          <p:nvPr/>
        </p:nvGraphicFramePr>
        <p:xfrm>
          <a:off x="3414713" y="3143250"/>
          <a:ext cx="265112" cy="279400"/>
        </p:xfrm>
        <a:graphic>
          <a:graphicData uri="http://schemas.openxmlformats.org/presentationml/2006/ole">
            <mc:AlternateContent xmlns:mc="http://schemas.openxmlformats.org/markup-compatibility/2006">
              <mc:Choice xmlns:v="urn:schemas-microsoft-com:vml" Requires="v">
                <p:oleObj spid="_x0000_s174485" name="Equation" r:id="rId18" imgW="266584" imgH="279279" progId="Equation.3">
                  <p:embed/>
                </p:oleObj>
              </mc:Choice>
              <mc:Fallback>
                <p:oleObj name="Equation" r:id="rId18" imgW="266584" imgH="279279"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14713" y="314325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4" name="Object 26"/>
          <p:cNvGraphicFramePr>
            <a:graphicFrameLocks noChangeAspect="1"/>
          </p:cNvGraphicFramePr>
          <p:nvPr/>
        </p:nvGraphicFramePr>
        <p:xfrm>
          <a:off x="3948113" y="2609850"/>
          <a:ext cx="265112" cy="279400"/>
        </p:xfrm>
        <a:graphic>
          <a:graphicData uri="http://schemas.openxmlformats.org/presentationml/2006/ole">
            <mc:AlternateContent xmlns:mc="http://schemas.openxmlformats.org/markup-compatibility/2006">
              <mc:Choice xmlns:v="urn:schemas-microsoft-com:vml" Requires="v">
                <p:oleObj spid="_x0000_s174486" name="Equation" r:id="rId20" imgW="266584" imgH="279279" progId="Equation.3">
                  <p:embed/>
                </p:oleObj>
              </mc:Choice>
              <mc:Fallback>
                <p:oleObj name="Equation" r:id="rId20" imgW="266584" imgH="279279"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48113" y="260985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5" name="Object 27"/>
          <p:cNvGraphicFramePr>
            <a:graphicFrameLocks noChangeAspect="1"/>
          </p:cNvGraphicFramePr>
          <p:nvPr/>
        </p:nvGraphicFramePr>
        <p:xfrm>
          <a:off x="3986213" y="3154363"/>
          <a:ext cx="239712" cy="279400"/>
        </p:xfrm>
        <a:graphic>
          <a:graphicData uri="http://schemas.openxmlformats.org/presentationml/2006/ole">
            <mc:AlternateContent xmlns:mc="http://schemas.openxmlformats.org/markup-compatibility/2006">
              <mc:Choice xmlns:v="urn:schemas-microsoft-com:vml" Requires="v">
                <p:oleObj spid="_x0000_s174487" name="Equation" r:id="rId21" imgW="241195" imgH="279279" progId="Equation.3">
                  <p:embed/>
                </p:oleObj>
              </mc:Choice>
              <mc:Fallback>
                <p:oleObj name="Equation" r:id="rId21" imgW="241195" imgH="279279"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6213" y="3154363"/>
                        <a:ext cx="2397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8" name="Text Box 28"/>
          <p:cNvSpPr txBox="1">
            <a:spLocks noChangeArrowheads="1"/>
          </p:cNvSpPr>
          <p:nvPr/>
        </p:nvSpPr>
        <p:spPr bwMode="auto">
          <a:xfrm>
            <a:off x="6148388" y="2362200"/>
            <a:ext cx="1512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track 1</a:t>
            </a:r>
          </a:p>
        </p:txBody>
      </p:sp>
      <p:sp>
        <p:nvSpPr>
          <p:cNvPr id="61489" name="Text Box 29"/>
          <p:cNvSpPr txBox="1">
            <a:spLocks noChangeArrowheads="1"/>
          </p:cNvSpPr>
          <p:nvPr/>
        </p:nvSpPr>
        <p:spPr bwMode="auto">
          <a:xfrm>
            <a:off x="6164263" y="3022600"/>
            <a:ext cx="1577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track 2</a:t>
            </a:r>
          </a:p>
        </p:txBody>
      </p:sp>
      <p:sp>
        <p:nvSpPr>
          <p:cNvPr id="61490" name="Oval 30"/>
          <p:cNvSpPr>
            <a:spLocks noChangeArrowheads="1"/>
          </p:cNvSpPr>
          <p:nvPr/>
        </p:nvSpPr>
        <p:spPr bwMode="auto">
          <a:xfrm>
            <a:off x="2155825" y="12192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61456" name="Object 31"/>
          <p:cNvGraphicFramePr>
            <a:graphicFrameLocks noChangeAspect="1"/>
          </p:cNvGraphicFramePr>
          <p:nvPr/>
        </p:nvGraphicFramePr>
        <p:xfrm>
          <a:off x="2232025" y="1143000"/>
          <a:ext cx="381000" cy="520700"/>
        </p:xfrm>
        <a:graphic>
          <a:graphicData uri="http://schemas.openxmlformats.org/presentationml/2006/ole">
            <mc:AlternateContent xmlns:mc="http://schemas.openxmlformats.org/markup-compatibility/2006">
              <mc:Choice xmlns:v="urn:schemas-microsoft-com:vml" Requires="v">
                <p:oleObj spid="_x0000_s174488" name="Equation" r:id="rId23" imgW="380835" imgH="520474" progId="Equation.3">
                  <p:embed/>
                </p:oleObj>
              </mc:Choice>
              <mc:Fallback>
                <p:oleObj name="Equation" r:id="rId23" imgW="380835" imgH="520474"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32025" y="1143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1" name="Oval 32"/>
          <p:cNvSpPr>
            <a:spLocks noChangeArrowheads="1"/>
          </p:cNvSpPr>
          <p:nvPr/>
        </p:nvSpPr>
        <p:spPr bwMode="auto">
          <a:xfrm>
            <a:off x="6270625" y="1219200"/>
            <a:ext cx="6096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61457" name="Object 33"/>
          <p:cNvGraphicFramePr>
            <a:graphicFrameLocks noChangeAspect="1"/>
          </p:cNvGraphicFramePr>
          <p:nvPr/>
        </p:nvGraphicFramePr>
        <p:xfrm>
          <a:off x="6316663" y="1143000"/>
          <a:ext cx="442912" cy="520700"/>
        </p:xfrm>
        <a:graphic>
          <a:graphicData uri="http://schemas.openxmlformats.org/presentationml/2006/ole">
            <mc:AlternateContent xmlns:mc="http://schemas.openxmlformats.org/markup-compatibility/2006">
              <mc:Choice xmlns:v="urn:schemas-microsoft-com:vml" Requires="v">
                <p:oleObj spid="_x0000_s174489" name="Equation" r:id="rId25" imgW="444307" imgH="520474" progId="Equation.3">
                  <p:embed/>
                </p:oleObj>
              </mc:Choice>
              <mc:Fallback>
                <p:oleObj name="Equation" r:id="rId25" imgW="444307" imgH="520474"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16663" y="1143000"/>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2" name="Line 34"/>
          <p:cNvSpPr>
            <a:spLocks noChangeShapeType="1"/>
          </p:cNvSpPr>
          <p:nvPr/>
        </p:nvSpPr>
        <p:spPr bwMode="auto">
          <a:xfrm>
            <a:off x="2765425" y="1447800"/>
            <a:ext cx="3505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61458" name="Object 35"/>
          <p:cNvGraphicFramePr>
            <a:graphicFrameLocks noChangeAspect="1"/>
          </p:cNvGraphicFramePr>
          <p:nvPr/>
        </p:nvGraphicFramePr>
        <p:xfrm>
          <a:off x="2994025" y="914400"/>
          <a:ext cx="2984500" cy="481013"/>
        </p:xfrm>
        <a:graphic>
          <a:graphicData uri="http://schemas.openxmlformats.org/presentationml/2006/ole">
            <mc:AlternateContent xmlns:mc="http://schemas.openxmlformats.org/markup-compatibility/2006">
              <mc:Choice xmlns:v="urn:schemas-microsoft-com:vml" Requires="v">
                <p:oleObj spid="_x0000_s174490" name="Equation" r:id="rId27" imgW="2984500" imgH="482600" progId="Equation.3">
                  <p:embed/>
                </p:oleObj>
              </mc:Choice>
              <mc:Fallback>
                <p:oleObj name="Equation" r:id="rId27" imgW="2984500" imgH="482600" progId="Equation.3">
                  <p:embed/>
                  <p:pic>
                    <p:nvPicPr>
                      <p:cNvPr id="0"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94025" y="914400"/>
                        <a:ext cx="2984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9" name="Object 36"/>
          <p:cNvGraphicFramePr>
            <a:graphicFrameLocks noChangeAspect="1"/>
          </p:cNvGraphicFramePr>
          <p:nvPr/>
        </p:nvGraphicFramePr>
        <p:xfrm>
          <a:off x="3344863" y="3937000"/>
          <a:ext cx="381000" cy="520700"/>
        </p:xfrm>
        <a:graphic>
          <a:graphicData uri="http://schemas.openxmlformats.org/presentationml/2006/ole">
            <mc:AlternateContent xmlns:mc="http://schemas.openxmlformats.org/markup-compatibility/2006">
              <mc:Choice xmlns:v="urn:schemas-microsoft-com:vml" Requires="v">
                <p:oleObj spid="_x0000_s174491" name="Equation" r:id="rId29" imgW="380835" imgH="520474" progId="Equation.3">
                  <p:embed/>
                </p:oleObj>
              </mc:Choice>
              <mc:Fallback>
                <p:oleObj name="Equation" r:id="rId29" imgW="380835" imgH="520474"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4863" y="3937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3" name="Line 37"/>
          <p:cNvSpPr>
            <a:spLocks noChangeShapeType="1"/>
          </p:cNvSpPr>
          <p:nvPr/>
        </p:nvSpPr>
        <p:spPr bwMode="auto">
          <a:xfrm flipV="1">
            <a:off x="2941638" y="5773738"/>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4" name="Line 38"/>
          <p:cNvSpPr>
            <a:spLocks noChangeShapeType="1"/>
          </p:cNvSpPr>
          <p:nvPr/>
        </p:nvSpPr>
        <p:spPr bwMode="auto">
          <a:xfrm>
            <a:off x="1287463" y="4706938"/>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95" name="Line 39"/>
          <p:cNvSpPr>
            <a:spLocks noChangeShapeType="1"/>
          </p:cNvSpPr>
          <p:nvPr/>
        </p:nvSpPr>
        <p:spPr bwMode="auto">
          <a:xfrm>
            <a:off x="1287463" y="5240338"/>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96" name="Line 40"/>
          <p:cNvSpPr>
            <a:spLocks noChangeShapeType="1"/>
          </p:cNvSpPr>
          <p:nvPr/>
        </p:nvSpPr>
        <p:spPr bwMode="auto">
          <a:xfrm>
            <a:off x="1287463" y="5773738"/>
            <a:ext cx="4495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97" name="Line 41"/>
          <p:cNvSpPr>
            <a:spLocks noChangeShapeType="1"/>
          </p:cNvSpPr>
          <p:nvPr/>
        </p:nvSpPr>
        <p:spPr bwMode="auto">
          <a:xfrm>
            <a:off x="16684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8" name="Line 42"/>
          <p:cNvSpPr>
            <a:spLocks noChangeShapeType="1"/>
          </p:cNvSpPr>
          <p:nvPr/>
        </p:nvSpPr>
        <p:spPr bwMode="auto">
          <a:xfrm>
            <a:off x="22018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9" name="Line 43"/>
          <p:cNvSpPr>
            <a:spLocks noChangeShapeType="1"/>
          </p:cNvSpPr>
          <p:nvPr/>
        </p:nvSpPr>
        <p:spPr bwMode="auto">
          <a:xfrm>
            <a:off x="27352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0" name="Line 44"/>
          <p:cNvSpPr>
            <a:spLocks noChangeShapeType="1"/>
          </p:cNvSpPr>
          <p:nvPr/>
        </p:nvSpPr>
        <p:spPr bwMode="auto">
          <a:xfrm>
            <a:off x="32686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1" name="Line 45"/>
          <p:cNvSpPr>
            <a:spLocks noChangeShapeType="1"/>
          </p:cNvSpPr>
          <p:nvPr/>
        </p:nvSpPr>
        <p:spPr bwMode="auto">
          <a:xfrm>
            <a:off x="38020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2" name="Line 46"/>
          <p:cNvSpPr>
            <a:spLocks noChangeShapeType="1"/>
          </p:cNvSpPr>
          <p:nvPr/>
        </p:nvSpPr>
        <p:spPr bwMode="auto">
          <a:xfrm>
            <a:off x="43354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3" name="Line 47"/>
          <p:cNvSpPr>
            <a:spLocks noChangeShapeType="1"/>
          </p:cNvSpPr>
          <p:nvPr/>
        </p:nvSpPr>
        <p:spPr bwMode="auto">
          <a:xfrm>
            <a:off x="48688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4" name="Line 48"/>
          <p:cNvSpPr>
            <a:spLocks noChangeShapeType="1"/>
          </p:cNvSpPr>
          <p:nvPr/>
        </p:nvSpPr>
        <p:spPr bwMode="auto">
          <a:xfrm>
            <a:off x="5402263" y="4706938"/>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1460" name="Object 49"/>
          <p:cNvGraphicFramePr>
            <a:graphicFrameLocks noChangeAspect="1"/>
          </p:cNvGraphicFramePr>
          <p:nvPr/>
        </p:nvGraphicFramePr>
        <p:xfrm>
          <a:off x="1820863" y="4783138"/>
          <a:ext cx="252412" cy="368300"/>
        </p:xfrm>
        <a:graphic>
          <a:graphicData uri="http://schemas.openxmlformats.org/presentationml/2006/ole">
            <mc:AlternateContent xmlns:mc="http://schemas.openxmlformats.org/markup-compatibility/2006">
              <mc:Choice xmlns:v="urn:schemas-microsoft-com:vml" Requires="v">
                <p:oleObj spid="_x0000_s174492" name="Equation" r:id="rId30" imgW="253890" imgH="368140" progId="Equation.3">
                  <p:embed/>
                </p:oleObj>
              </mc:Choice>
              <mc:Fallback>
                <p:oleObj name="Equation" r:id="rId30" imgW="253890" imgH="36814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47831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1" name="Object 50"/>
          <p:cNvGraphicFramePr>
            <a:graphicFrameLocks noChangeAspect="1"/>
          </p:cNvGraphicFramePr>
          <p:nvPr/>
        </p:nvGraphicFramePr>
        <p:xfrm>
          <a:off x="1820863" y="5316538"/>
          <a:ext cx="252412" cy="368300"/>
        </p:xfrm>
        <a:graphic>
          <a:graphicData uri="http://schemas.openxmlformats.org/presentationml/2006/ole">
            <mc:AlternateContent xmlns:mc="http://schemas.openxmlformats.org/markup-compatibility/2006">
              <mc:Choice xmlns:v="urn:schemas-microsoft-com:vml" Requires="v">
                <p:oleObj spid="_x0000_s174493" name="Equation" r:id="rId31" imgW="253890" imgH="368140" progId="Equation.3">
                  <p:embed/>
                </p:oleObj>
              </mc:Choice>
              <mc:Fallback>
                <p:oleObj name="Equation" r:id="rId31" imgW="253890" imgH="36814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53165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2" name="Object 51"/>
          <p:cNvGraphicFramePr>
            <a:graphicFrameLocks noChangeAspect="1"/>
          </p:cNvGraphicFramePr>
          <p:nvPr/>
        </p:nvGraphicFramePr>
        <p:xfrm>
          <a:off x="5021263" y="4783138"/>
          <a:ext cx="252412" cy="368300"/>
        </p:xfrm>
        <a:graphic>
          <a:graphicData uri="http://schemas.openxmlformats.org/presentationml/2006/ole">
            <mc:AlternateContent xmlns:mc="http://schemas.openxmlformats.org/markup-compatibility/2006">
              <mc:Choice xmlns:v="urn:schemas-microsoft-com:vml" Requires="v">
                <p:oleObj spid="_x0000_s174494" name="Equation" r:id="rId32" imgW="253890" imgH="368140" progId="Equation.3">
                  <p:embed/>
                </p:oleObj>
              </mc:Choice>
              <mc:Fallback>
                <p:oleObj name="Equation" r:id="rId32" imgW="253890" imgH="36814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263" y="47831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3" name="Object 52"/>
          <p:cNvGraphicFramePr>
            <a:graphicFrameLocks noChangeAspect="1"/>
          </p:cNvGraphicFramePr>
          <p:nvPr/>
        </p:nvGraphicFramePr>
        <p:xfrm>
          <a:off x="5021263" y="5316538"/>
          <a:ext cx="252412" cy="368300"/>
        </p:xfrm>
        <a:graphic>
          <a:graphicData uri="http://schemas.openxmlformats.org/presentationml/2006/ole">
            <mc:AlternateContent xmlns:mc="http://schemas.openxmlformats.org/markup-compatibility/2006">
              <mc:Choice xmlns:v="urn:schemas-microsoft-com:vml" Requires="v">
                <p:oleObj spid="_x0000_s174495" name="Equation" r:id="rId33" imgW="253890" imgH="368140" progId="Equation.3">
                  <p:embed/>
                </p:oleObj>
              </mc:Choice>
              <mc:Fallback>
                <p:oleObj name="Equation" r:id="rId33" imgW="253890" imgH="368140"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263" y="53165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4" name="Object 53"/>
          <p:cNvGraphicFramePr>
            <a:graphicFrameLocks noChangeAspect="1"/>
          </p:cNvGraphicFramePr>
          <p:nvPr/>
        </p:nvGraphicFramePr>
        <p:xfrm>
          <a:off x="2354263" y="4783138"/>
          <a:ext cx="252412" cy="368300"/>
        </p:xfrm>
        <a:graphic>
          <a:graphicData uri="http://schemas.openxmlformats.org/presentationml/2006/ole">
            <mc:AlternateContent xmlns:mc="http://schemas.openxmlformats.org/markup-compatibility/2006">
              <mc:Choice xmlns:v="urn:schemas-microsoft-com:vml" Requires="v">
                <p:oleObj spid="_x0000_s174496" name="Equation" r:id="rId34" imgW="253890" imgH="368140" progId="Equation.3">
                  <p:embed/>
                </p:oleObj>
              </mc:Choice>
              <mc:Fallback>
                <p:oleObj name="Equation" r:id="rId34" imgW="253890" imgH="36814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47831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5" name="Object 54"/>
          <p:cNvGraphicFramePr>
            <a:graphicFrameLocks noChangeAspect="1"/>
          </p:cNvGraphicFramePr>
          <p:nvPr/>
        </p:nvGraphicFramePr>
        <p:xfrm>
          <a:off x="2354263" y="5316538"/>
          <a:ext cx="252412" cy="368300"/>
        </p:xfrm>
        <a:graphic>
          <a:graphicData uri="http://schemas.openxmlformats.org/presentationml/2006/ole">
            <mc:AlternateContent xmlns:mc="http://schemas.openxmlformats.org/markup-compatibility/2006">
              <mc:Choice xmlns:v="urn:schemas-microsoft-com:vml" Requires="v">
                <p:oleObj spid="_x0000_s174497" name="Equation" r:id="rId35" imgW="253890" imgH="368140" progId="Equation.3">
                  <p:embed/>
                </p:oleObj>
              </mc:Choice>
              <mc:Fallback>
                <p:oleObj name="Equation" r:id="rId35" imgW="253890" imgH="368140"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53165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6" name="Object 55"/>
          <p:cNvGraphicFramePr>
            <a:graphicFrameLocks noChangeAspect="1"/>
          </p:cNvGraphicFramePr>
          <p:nvPr/>
        </p:nvGraphicFramePr>
        <p:xfrm>
          <a:off x="4487863" y="4772025"/>
          <a:ext cx="252412" cy="392113"/>
        </p:xfrm>
        <a:graphic>
          <a:graphicData uri="http://schemas.openxmlformats.org/presentationml/2006/ole">
            <mc:AlternateContent xmlns:mc="http://schemas.openxmlformats.org/markup-compatibility/2006">
              <mc:Choice xmlns:v="urn:schemas-microsoft-com:vml" Requires="v">
                <p:oleObj spid="_x0000_s174498" name="Equation" r:id="rId36" imgW="253890" imgH="393529" progId="Equation.3">
                  <p:embed/>
                </p:oleObj>
              </mc:Choice>
              <mc:Fallback>
                <p:oleObj name="Equation" r:id="rId36" imgW="253890" imgH="393529"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7863" y="4772025"/>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7" name="Object 56"/>
          <p:cNvGraphicFramePr>
            <a:graphicFrameLocks noChangeAspect="1"/>
          </p:cNvGraphicFramePr>
          <p:nvPr/>
        </p:nvGraphicFramePr>
        <p:xfrm>
          <a:off x="4462463" y="5305425"/>
          <a:ext cx="303212" cy="392113"/>
        </p:xfrm>
        <a:graphic>
          <a:graphicData uri="http://schemas.openxmlformats.org/presentationml/2006/ole">
            <mc:AlternateContent xmlns:mc="http://schemas.openxmlformats.org/markup-compatibility/2006">
              <mc:Choice xmlns:v="urn:schemas-microsoft-com:vml" Requires="v">
                <p:oleObj spid="_x0000_s174499" name="Equation" r:id="rId37" imgW="304536" imgH="393359" progId="Equation.3">
                  <p:embed/>
                </p:oleObj>
              </mc:Choice>
              <mc:Fallback>
                <p:oleObj name="Equation" r:id="rId37" imgW="304536" imgH="393359" progId="Equation.3">
                  <p:embed/>
                  <p:pic>
                    <p:nvPicPr>
                      <p:cNvPr id="0" name="Object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2463" y="5305425"/>
                        <a:ext cx="3032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8" name="Object 57"/>
          <p:cNvGraphicFramePr>
            <a:graphicFrameLocks noChangeAspect="1"/>
          </p:cNvGraphicFramePr>
          <p:nvPr/>
        </p:nvGraphicFramePr>
        <p:xfrm>
          <a:off x="2887663" y="4859338"/>
          <a:ext cx="265112" cy="279400"/>
        </p:xfrm>
        <a:graphic>
          <a:graphicData uri="http://schemas.openxmlformats.org/presentationml/2006/ole">
            <mc:AlternateContent xmlns:mc="http://schemas.openxmlformats.org/markup-compatibility/2006">
              <mc:Choice xmlns:v="urn:schemas-microsoft-com:vml" Requires="v">
                <p:oleObj spid="_x0000_s174500" name="Equation" r:id="rId38" imgW="266584" imgH="279279" progId="Equation.3">
                  <p:embed/>
                </p:oleObj>
              </mc:Choice>
              <mc:Fallback>
                <p:oleObj name="Equation" r:id="rId38" imgW="266584" imgH="279279" progId="Equation.3">
                  <p:embed/>
                  <p:pic>
                    <p:nvPicPr>
                      <p:cNvPr id="0" name="Object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7663" y="4859338"/>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9" name="Object 58"/>
          <p:cNvGraphicFramePr>
            <a:graphicFrameLocks noChangeAspect="1"/>
          </p:cNvGraphicFramePr>
          <p:nvPr/>
        </p:nvGraphicFramePr>
        <p:xfrm>
          <a:off x="2887663" y="5305425"/>
          <a:ext cx="252412" cy="392113"/>
        </p:xfrm>
        <a:graphic>
          <a:graphicData uri="http://schemas.openxmlformats.org/presentationml/2006/ole">
            <mc:AlternateContent xmlns:mc="http://schemas.openxmlformats.org/markup-compatibility/2006">
              <mc:Choice xmlns:v="urn:schemas-microsoft-com:vml" Requires="v">
                <p:oleObj spid="_x0000_s174501" name="Equation" r:id="rId39" imgW="253890" imgH="393529" progId="Equation.3">
                  <p:embed/>
                </p:oleObj>
              </mc:Choice>
              <mc:Fallback>
                <p:oleObj name="Equation" r:id="rId39" imgW="253890" imgH="393529"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7663" y="5305425"/>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0" name="Object 59"/>
          <p:cNvGraphicFramePr>
            <a:graphicFrameLocks noChangeAspect="1"/>
          </p:cNvGraphicFramePr>
          <p:nvPr/>
        </p:nvGraphicFramePr>
        <p:xfrm>
          <a:off x="3433763" y="4859338"/>
          <a:ext cx="239712" cy="279400"/>
        </p:xfrm>
        <a:graphic>
          <a:graphicData uri="http://schemas.openxmlformats.org/presentationml/2006/ole">
            <mc:AlternateContent xmlns:mc="http://schemas.openxmlformats.org/markup-compatibility/2006">
              <mc:Choice xmlns:v="urn:schemas-microsoft-com:vml" Requires="v">
                <p:oleObj spid="_x0000_s174502" name="Equation" r:id="rId40" imgW="241195" imgH="279279" progId="Equation.3">
                  <p:embed/>
                </p:oleObj>
              </mc:Choice>
              <mc:Fallback>
                <p:oleObj name="Equation" r:id="rId40" imgW="241195" imgH="279279" progId="Equation.3">
                  <p:embed/>
                  <p:pic>
                    <p:nvPicPr>
                      <p:cNvPr id="0" name="Object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33763" y="4859338"/>
                        <a:ext cx="2397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1" name="Object 60"/>
          <p:cNvGraphicFramePr>
            <a:graphicFrameLocks noChangeAspect="1"/>
          </p:cNvGraphicFramePr>
          <p:nvPr/>
        </p:nvGraphicFramePr>
        <p:xfrm>
          <a:off x="3395663" y="5305425"/>
          <a:ext cx="303212" cy="392113"/>
        </p:xfrm>
        <a:graphic>
          <a:graphicData uri="http://schemas.openxmlformats.org/presentationml/2006/ole">
            <mc:AlternateContent xmlns:mc="http://schemas.openxmlformats.org/markup-compatibility/2006">
              <mc:Choice xmlns:v="urn:schemas-microsoft-com:vml" Requires="v">
                <p:oleObj spid="_x0000_s174503" name="Equation" r:id="rId41" imgW="304536" imgH="393359" progId="Equation.3">
                  <p:embed/>
                </p:oleObj>
              </mc:Choice>
              <mc:Fallback>
                <p:oleObj name="Equation" r:id="rId41" imgW="304536" imgH="393359" progId="Equation.3">
                  <p:embed/>
                  <p:pic>
                    <p:nvPicPr>
                      <p:cNvPr id="0"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95663" y="5305425"/>
                        <a:ext cx="3032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2" name="Object 61"/>
          <p:cNvGraphicFramePr>
            <a:graphicFrameLocks noChangeAspect="1"/>
          </p:cNvGraphicFramePr>
          <p:nvPr/>
        </p:nvGraphicFramePr>
        <p:xfrm>
          <a:off x="3948113" y="4827588"/>
          <a:ext cx="265112" cy="279400"/>
        </p:xfrm>
        <a:graphic>
          <a:graphicData uri="http://schemas.openxmlformats.org/presentationml/2006/ole">
            <mc:AlternateContent xmlns:mc="http://schemas.openxmlformats.org/markup-compatibility/2006">
              <mc:Choice xmlns:v="urn:schemas-microsoft-com:vml" Requires="v">
                <p:oleObj spid="_x0000_s174504" name="Equation" r:id="rId42" imgW="266584" imgH="279279" progId="Equation.3">
                  <p:embed/>
                </p:oleObj>
              </mc:Choice>
              <mc:Fallback>
                <p:oleObj name="Equation" r:id="rId42" imgW="266584" imgH="279279" progId="Equation.3">
                  <p:embed/>
                  <p:pic>
                    <p:nvPicPr>
                      <p:cNvPr id="0" name="Object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48113" y="4827588"/>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3" name="Object 62"/>
          <p:cNvGraphicFramePr>
            <a:graphicFrameLocks noChangeAspect="1"/>
          </p:cNvGraphicFramePr>
          <p:nvPr/>
        </p:nvGraphicFramePr>
        <p:xfrm>
          <a:off x="3986213" y="5372100"/>
          <a:ext cx="239712" cy="279400"/>
        </p:xfrm>
        <a:graphic>
          <a:graphicData uri="http://schemas.openxmlformats.org/presentationml/2006/ole">
            <mc:AlternateContent xmlns:mc="http://schemas.openxmlformats.org/markup-compatibility/2006">
              <mc:Choice xmlns:v="urn:schemas-microsoft-com:vml" Requires="v">
                <p:oleObj spid="_x0000_s174505" name="Equation" r:id="rId43" imgW="241195" imgH="279279" progId="Equation.3">
                  <p:embed/>
                </p:oleObj>
              </mc:Choice>
              <mc:Fallback>
                <p:oleObj name="Equation" r:id="rId43" imgW="241195" imgH="279279" progId="Equation.3">
                  <p:embed/>
                  <p:pic>
                    <p:nvPicPr>
                      <p:cNvPr id="0" name="Object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6213" y="5372100"/>
                        <a:ext cx="2397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5" name="Text Box 63"/>
          <p:cNvSpPr txBox="1">
            <a:spLocks noChangeArrowheads="1"/>
          </p:cNvSpPr>
          <p:nvPr/>
        </p:nvSpPr>
        <p:spPr bwMode="auto">
          <a:xfrm>
            <a:off x="6148388" y="4579938"/>
            <a:ext cx="1512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track 1</a:t>
            </a:r>
          </a:p>
        </p:txBody>
      </p:sp>
      <p:sp>
        <p:nvSpPr>
          <p:cNvPr id="61506" name="Text Box 64"/>
          <p:cNvSpPr txBox="1">
            <a:spLocks noChangeArrowheads="1"/>
          </p:cNvSpPr>
          <p:nvPr/>
        </p:nvSpPr>
        <p:spPr bwMode="auto">
          <a:xfrm>
            <a:off x="6164263" y="5240338"/>
            <a:ext cx="1577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track 2</a:t>
            </a:r>
          </a:p>
        </p:txBody>
      </p:sp>
      <p:graphicFrame>
        <p:nvGraphicFramePr>
          <p:cNvPr id="61474" name="Object 65"/>
          <p:cNvGraphicFramePr>
            <a:graphicFrameLocks noChangeAspect="1"/>
          </p:cNvGraphicFramePr>
          <p:nvPr/>
        </p:nvGraphicFramePr>
        <p:xfrm>
          <a:off x="2713038" y="6154738"/>
          <a:ext cx="442912" cy="520700"/>
        </p:xfrm>
        <a:graphic>
          <a:graphicData uri="http://schemas.openxmlformats.org/presentationml/2006/ole">
            <mc:AlternateContent xmlns:mc="http://schemas.openxmlformats.org/markup-compatibility/2006">
              <mc:Choice xmlns:v="urn:schemas-microsoft-com:vml" Requires="v">
                <p:oleObj spid="_x0000_s174506" name="Equation" r:id="rId44" imgW="444307" imgH="520474" progId="Equation.3">
                  <p:embed/>
                </p:oleObj>
              </mc:Choice>
              <mc:Fallback>
                <p:oleObj name="Equation" r:id="rId44" imgW="444307" imgH="520474" progId="Equation.3">
                  <p:embed/>
                  <p:pic>
                    <p:nvPicPr>
                      <p:cNvPr id="0" name="Object 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13038" y="6154738"/>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7" name="Rectangle 1"/>
          <p:cNvSpPr>
            <a:spLocks noChangeArrowheads="1"/>
          </p:cNvSpPr>
          <p:nvPr/>
        </p:nvSpPr>
        <p:spPr bwMode="auto">
          <a:xfrm>
            <a:off x="1136650" y="92075"/>
            <a:ext cx="82089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3100">
                <a:solidFill>
                  <a:srgbClr val="FF0000"/>
                </a:solidFill>
              </a:rPr>
              <a:t>Transition on multi track TM…</a:t>
            </a:r>
          </a:p>
        </p:txBody>
      </p:sp>
      <p:sp>
        <p:nvSpPr>
          <p:cNvPr id="61508"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A7A56B0-F078-4B05-99D2-4763AF21F3B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1509"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413" y="85725"/>
            <a:ext cx="8181975" cy="4191000"/>
          </a:xfrm>
          <a:prstGeom prst="rect">
            <a:avLst/>
          </a:prstGeom>
          <a:noFill/>
          <a:ln>
            <a:solidFill>
              <a:schemeClr val="bg2"/>
            </a:solidFill>
          </a:ln>
        </p:spPr>
        <p:txBody>
          <a:bodyPr>
            <a:spAutoFit/>
          </a:bodyPr>
          <a:lstStyle/>
          <a:p>
            <a:pPr>
              <a:spcBef>
                <a:spcPct val="20000"/>
              </a:spcBef>
              <a:spcAft>
                <a:spcPts val="900"/>
              </a:spcAft>
              <a:defRPr/>
            </a:pPr>
            <a:r>
              <a:rPr lang="en-US" sz="2100" b="1" dirty="0">
                <a:solidFill>
                  <a:schemeClr val="accent1">
                    <a:lumMod val="75000"/>
                  </a:schemeClr>
                </a:solidFill>
              </a:rPr>
              <a:t>5. Nondeterministic Turing Machine</a:t>
            </a:r>
            <a:endParaRPr lang="en-IN" sz="2100" b="1" dirty="0">
              <a:solidFill>
                <a:schemeClr val="accent1">
                  <a:lumMod val="75000"/>
                </a:schemeClr>
              </a:solidFill>
            </a:endParaRPr>
          </a:p>
          <a:p>
            <a:pPr marL="342900" indent="-342900">
              <a:spcBef>
                <a:spcPct val="20000"/>
              </a:spcBef>
              <a:spcAft>
                <a:spcPts val="900"/>
              </a:spcAft>
              <a:buClr>
                <a:schemeClr val="accent1">
                  <a:lumMod val="75000"/>
                </a:schemeClr>
              </a:buClr>
              <a:buFont typeface="Wingdings 3" pitchFamily="18" charset="2"/>
              <a:buChar char="}"/>
              <a:defRPr/>
            </a:pPr>
            <a:r>
              <a:rPr lang="en-US" sz="1800" dirty="0"/>
              <a:t>At any point in a computation the machine may proceed according to several possibilities.</a:t>
            </a:r>
          </a:p>
          <a:p>
            <a:pPr marL="342900" indent="-342900">
              <a:spcBef>
                <a:spcPct val="20000"/>
              </a:spcBef>
              <a:spcAft>
                <a:spcPts val="900"/>
              </a:spcAft>
              <a:buClr>
                <a:schemeClr val="accent1">
                  <a:lumMod val="75000"/>
                </a:schemeClr>
              </a:buClr>
              <a:buFont typeface="Wingdings 3" pitchFamily="18" charset="2"/>
              <a:buChar char="}"/>
              <a:defRPr/>
            </a:pPr>
            <a:r>
              <a:rPr lang="el-GR" sz="1800" dirty="0"/>
              <a:t>δ: </a:t>
            </a:r>
            <a:r>
              <a:rPr lang="en-IN" sz="1800" dirty="0"/>
              <a:t>Q × </a:t>
            </a:r>
            <a:r>
              <a:rPr lang="el-GR" sz="1800" dirty="0"/>
              <a:t>Γ</a:t>
            </a:r>
            <a:r>
              <a:rPr lang="en-IN" sz="1800" dirty="0"/>
              <a:t> → </a:t>
            </a:r>
            <a:r>
              <a:rPr lang="en-IN" dirty="0"/>
              <a:t>2</a:t>
            </a:r>
            <a:r>
              <a:rPr lang="en-IN" baseline="30000" dirty="0"/>
              <a:t>(Q × </a:t>
            </a:r>
            <a:r>
              <a:rPr lang="el-GR" baseline="30000" dirty="0"/>
              <a:t>Γ</a:t>
            </a:r>
            <a:r>
              <a:rPr lang="en-IN" baseline="30000" dirty="0"/>
              <a:t> × {L,R})</a:t>
            </a:r>
            <a:endParaRPr lang="en-IN" dirty="0"/>
          </a:p>
          <a:p>
            <a:pPr marL="342900" indent="-342900">
              <a:spcBef>
                <a:spcPct val="20000"/>
              </a:spcBef>
              <a:spcAft>
                <a:spcPts val="900"/>
              </a:spcAft>
              <a:buClr>
                <a:schemeClr val="accent1">
                  <a:lumMod val="75000"/>
                </a:schemeClr>
              </a:buClr>
              <a:buFont typeface="Wingdings 3" pitchFamily="18" charset="2"/>
              <a:buChar char="}"/>
              <a:defRPr/>
            </a:pPr>
            <a:r>
              <a:rPr lang="pt-BR" sz="1800" dirty="0"/>
              <a:t>δ(q</a:t>
            </a:r>
            <a:r>
              <a:rPr lang="pt-BR" sz="1800" baseline="-25000" dirty="0"/>
              <a:t>i</a:t>
            </a:r>
            <a:r>
              <a:rPr lang="pt-BR" sz="1800" dirty="0"/>
              <a:t>, a) = {(q</a:t>
            </a:r>
            <a:r>
              <a:rPr lang="pt-BR" sz="1800" baseline="-25000" dirty="0"/>
              <a:t>1</a:t>
            </a:r>
            <a:r>
              <a:rPr lang="pt-BR" sz="1800" dirty="0"/>
              <a:t>, b, R), (q</a:t>
            </a:r>
            <a:r>
              <a:rPr lang="pt-BR" sz="1800" baseline="-25000" dirty="0"/>
              <a:t>2</a:t>
            </a:r>
            <a:r>
              <a:rPr lang="pt-BR" sz="1800" dirty="0"/>
              <a:t>, c, L), …, (q</a:t>
            </a:r>
            <a:r>
              <a:rPr lang="pt-BR" sz="1800" baseline="-25000" dirty="0"/>
              <a:t>m</a:t>
            </a:r>
            <a:r>
              <a:rPr lang="pt-BR" sz="1800" dirty="0"/>
              <a:t>, d, R)}</a:t>
            </a:r>
          </a:p>
          <a:p>
            <a:pPr marL="342900" indent="-342900">
              <a:spcBef>
                <a:spcPct val="20000"/>
              </a:spcBef>
              <a:spcAft>
                <a:spcPts val="900"/>
              </a:spcAft>
              <a:buClr>
                <a:schemeClr val="accent1">
                  <a:lumMod val="75000"/>
                </a:schemeClr>
              </a:buClr>
              <a:buFont typeface="Wingdings 3" pitchFamily="18" charset="2"/>
              <a:buChar char="}"/>
              <a:defRPr/>
            </a:pPr>
            <a:r>
              <a:rPr lang="en-US" sz="1800" dirty="0"/>
              <a:t>We can simulate any nondeterministic TM N with a deterministic TM D.</a:t>
            </a:r>
          </a:p>
          <a:p>
            <a:pPr marL="342900" indent="-342900">
              <a:spcBef>
                <a:spcPct val="20000"/>
              </a:spcBef>
              <a:spcAft>
                <a:spcPts val="900"/>
              </a:spcAft>
              <a:buClr>
                <a:schemeClr val="accent1">
                  <a:lumMod val="75000"/>
                </a:schemeClr>
              </a:buClr>
              <a:buFont typeface="Wingdings 3" pitchFamily="18" charset="2"/>
              <a:buChar char="}"/>
              <a:defRPr/>
            </a:pPr>
            <a:r>
              <a:rPr lang="en-US" sz="1800" dirty="0"/>
              <a:t>The idea behind the simulation is to have D try all possible branches of N's nondeterministic computation.</a:t>
            </a:r>
          </a:p>
          <a:p>
            <a:pPr marL="685800" lvl="1" indent="-342900">
              <a:spcBef>
                <a:spcPct val="20000"/>
              </a:spcBef>
              <a:spcAft>
                <a:spcPts val="900"/>
              </a:spcAft>
              <a:buClr>
                <a:schemeClr val="accent1">
                  <a:lumMod val="75000"/>
                </a:schemeClr>
              </a:buClr>
              <a:buFont typeface="Wingdings" pitchFamily="2" charset="2"/>
              <a:buChar char="§"/>
              <a:defRPr/>
            </a:pPr>
            <a:r>
              <a:rPr lang="en-US" sz="1800" dirty="0"/>
              <a:t>If D ever finds the accept state on one of these branches, D accepts. Otherwise, D's simulation will not terminate.</a:t>
            </a:r>
            <a:endParaRPr lang="en-IN" sz="1800" dirty="0"/>
          </a:p>
        </p:txBody>
      </p:sp>
      <p:sp>
        <p:nvSpPr>
          <p:cNvPr id="62472" name="Oval 3"/>
          <p:cNvSpPr>
            <a:spLocks noChangeArrowheads="1"/>
          </p:cNvSpPr>
          <p:nvPr/>
        </p:nvSpPr>
        <p:spPr bwMode="auto">
          <a:xfrm>
            <a:off x="427038" y="5227638"/>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2473" name="Line 4"/>
          <p:cNvSpPr>
            <a:spLocks noChangeShapeType="1"/>
          </p:cNvSpPr>
          <p:nvPr/>
        </p:nvSpPr>
        <p:spPr bwMode="auto">
          <a:xfrm flipV="1">
            <a:off x="1112838" y="4465638"/>
            <a:ext cx="21336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2474" name="Line 5"/>
          <p:cNvSpPr>
            <a:spLocks noChangeShapeType="1"/>
          </p:cNvSpPr>
          <p:nvPr/>
        </p:nvSpPr>
        <p:spPr bwMode="auto">
          <a:xfrm>
            <a:off x="1036638" y="5837238"/>
            <a:ext cx="22098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2475" name="Oval 6"/>
          <p:cNvSpPr>
            <a:spLocks noChangeArrowheads="1"/>
          </p:cNvSpPr>
          <p:nvPr/>
        </p:nvSpPr>
        <p:spPr bwMode="auto">
          <a:xfrm>
            <a:off x="3246438" y="4008438"/>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2476" name="Oval 7"/>
          <p:cNvSpPr>
            <a:spLocks noChangeArrowheads="1"/>
          </p:cNvSpPr>
          <p:nvPr/>
        </p:nvSpPr>
        <p:spPr bwMode="auto">
          <a:xfrm>
            <a:off x="3246438" y="6370638"/>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62466" name="Object 8"/>
          <p:cNvGraphicFramePr>
            <a:graphicFrameLocks noChangeAspect="1"/>
          </p:cNvGraphicFramePr>
          <p:nvPr/>
        </p:nvGraphicFramePr>
        <p:xfrm>
          <a:off x="884238" y="4313238"/>
          <a:ext cx="1562100" cy="469900"/>
        </p:xfrm>
        <a:graphic>
          <a:graphicData uri="http://schemas.openxmlformats.org/presentationml/2006/ole">
            <mc:AlternateContent xmlns:mc="http://schemas.openxmlformats.org/markup-compatibility/2006">
              <mc:Choice xmlns:v="urn:schemas-microsoft-com:vml" Requires="v">
                <p:oleObj spid="_x0000_s63459" name="Equation" r:id="rId3" imgW="1562100" imgH="469900" progId="Equation.3">
                  <p:embed/>
                </p:oleObj>
              </mc:Choice>
              <mc:Fallback>
                <p:oleObj name="Equation" r:id="rId3" imgW="1562100" imgH="469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238" y="4313238"/>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7" name="Object 9"/>
          <p:cNvGraphicFramePr>
            <a:graphicFrameLocks noChangeAspect="1"/>
          </p:cNvGraphicFramePr>
          <p:nvPr/>
        </p:nvGraphicFramePr>
        <p:xfrm>
          <a:off x="954088" y="6529388"/>
          <a:ext cx="1574800" cy="457200"/>
        </p:xfrm>
        <a:graphic>
          <a:graphicData uri="http://schemas.openxmlformats.org/presentationml/2006/ole">
            <mc:AlternateContent xmlns:mc="http://schemas.openxmlformats.org/markup-compatibility/2006">
              <mc:Choice xmlns:v="urn:schemas-microsoft-com:vml" Requires="v">
                <p:oleObj spid="_x0000_s63460" name="Equation" r:id="rId5" imgW="1574800" imgH="457200" progId="Equation.3">
                  <p:embed/>
                </p:oleObj>
              </mc:Choice>
              <mc:Fallback>
                <p:oleObj name="Equation" r:id="rId5" imgW="1574800" imgH="457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088" y="6529388"/>
                        <a:ext cx="157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8" name="Object 10"/>
          <p:cNvGraphicFramePr>
            <a:graphicFrameLocks noChangeAspect="1"/>
          </p:cNvGraphicFramePr>
          <p:nvPr/>
        </p:nvGraphicFramePr>
        <p:xfrm>
          <a:off x="609600" y="5308600"/>
          <a:ext cx="381000" cy="520700"/>
        </p:xfrm>
        <a:graphic>
          <a:graphicData uri="http://schemas.openxmlformats.org/presentationml/2006/ole">
            <mc:AlternateContent xmlns:mc="http://schemas.openxmlformats.org/markup-compatibility/2006">
              <mc:Choice xmlns:v="urn:schemas-microsoft-com:vml" Requires="v">
                <p:oleObj spid="_x0000_s63461" name="Equation" r:id="rId7" imgW="380835" imgH="520474" progId="Equation.3">
                  <p:embed/>
                </p:oleObj>
              </mc:Choice>
              <mc:Fallback>
                <p:oleObj name="Equation" r:id="rId7" imgW="380835" imgH="52047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53086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11"/>
          <p:cNvGraphicFramePr>
            <a:graphicFrameLocks noChangeAspect="1"/>
          </p:cNvGraphicFramePr>
          <p:nvPr/>
        </p:nvGraphicFramePr>
        <p:xfrm>
          <a:off x="3398838" y="4089400"/>
          <a:ext cx="442912" cy="520700"/>
        </p:xfrm>
        <a:graphic>
          <a:graphicData uri="http://schemas.openxmlformats.org/presentationml/2006/ole">
            <mc:AlternateContent xmlns:mc="http://schemas.openxmlformats.org/markup-compatibility/2006">
              <mc:Choice xmlns:v="urn:schemas-microsoft-com:vml" Requires="v">
                <p:oleObj spid="_x0000_s63462" name="Equation" r:id="rId9" imgW="444307" imgH="520474" progId="Equation.3">
                  <p:embed/>
                </p:oleObj>
              </mc:Choice>
              <mc:Fallback>
                <p:oleObj name="Equation" r:id="rId9" imgW="444307" imgH="520474"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8838" y="4089400"/>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12"/>
          <p:cNvGraphicFramePr>
            <a:graphicFrameLocks noChangeAspect="1"/>
          </p:cNvGraphicFramePr>
          <p:nvPr/>
        </p:nvGraphicFramePr>
        <p:xfrm>
          <a:off x="3405188" y="6446838"/>
          <a:ext cx="430212" cy="531812"/>
        </p:xfrm>
        <a:graphic>
          <a:graphicData uri="http://schemas.openxmlformats.org/presentationml/2006/ole">
            <mc:AlternateContent xmlns:mc="http://schemas.openxmlformats.org/markup-compatibility/2006">
              <mc:Choice xmlns:v="urn:schemas-microsoft-com:vml" Requires="v">
                <p:oleObj spid="_x0000_s63463" name="Equation" r:id="rId11" imgW="431613" imgH="533169" progId="Equation.3">
                  <p:embed/>
                </p:oleObj>
              </mc:Choice>
              <mc:Fallback>
                <p:oleObj name="Equation" r:id="rId11" imgW="431613" imgH="533169"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5188" y="6446838"/>
                        <a:ext cx="4302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7" name="Date Placeholder 1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9A28EE4-9A93-4A8E-928B-9922DD372022}"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2478" name="Slide Number Placeholder 1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9017EBD-55D0-406D-8587-D4F04D4AEAE7}" type="slidenum">
              <a:rPr lang="en-US" altLang="en-US" sz="1400">
                <a:solidFill>
                  <a:schemeClr val="tx1"/>
                </a:solidFill>
                <a:latin typeface="Times New Roman" panose="02020603050405020304" pitchFamily="18" charset="0"/>
              </a:rPr>
              <a:pPr/>
              <a:t>77</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8C34C9A-FA65-4875-92CE-4C21CB5C2830}" type="slidenum">
              <a:rPr lang="en-US" altLang="en-US" sz="1400">
                <a:solidFill>
                  <a:schemeClr val="tx1"/>
                </a:solidFill>
                <a:latin typeface="Times New Roman" panose="02020603050405020304" pitchFamily="18" charset="0"/>
              </a:rPr>
              <a:pPr/>
              <a:t>78</a:t>
            </a:fld>
            <a:endParaRPr lang="en-US" altLang="en-US" sz="1400">
              <a:solidFill>
                <a:schemeClr val="tx1"/>
              </a:solidFill>
              <a:latin typeface="Times New Roman" panose="02020603050405020304" pitchFamily="18" charset="0"/>
            </a:endParaRPr>
          </a:p>
        </p:txBody>
      </p:sp>
      <p:sp>
        <p:nvSpPr>
          <p:cNvPr id="63514" name="Line 2"/>
          <p:cNvSpPr>
            <a:spLocks noChangeShapeType="1"/>
          </p:cNvSpPr>
          <p:nvPr/>
        </p:nvSpPr>
        <p:spPr bwMode="auto">
          <a:xfrm>
            <a:off x="5410200" y="1828800"/>
            <a:ext cx="3429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15" name="Line 3"/>
          <p:cNvSpPr>
            <a:spLocks noChangeShapeType="1"/>
          </p:cNvSpPr>
          <p:nvPr/>
        </p:nvSpPr>
        <p:spPr bwMode="auto">
          <a:xfrm>
            <a:off x="5410200" y="2362200"/>
            <a:ext cx="3429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16" name="Line 4"/>
          <p:cNvSpPr>
            <a:spLocks noChangeShapeType="1"/>
          </p:cNvSpPr>
          <p:nvPr/>
        </p:nvSpPr>
        <p:spPr bwMode="auto">
          <a:xfrm>
            <a:off x="6248400" y="18288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17" name="Line 5"/>
          <p:cNvSpPr>
            <a:spLocks noChangeShapeType="1"/>
          </p:cNvSpPr>
          <p:nvPr/>
        </p:nvSpPr>
        <p:spPr bwMode="auto">
          <a:xfrm>
            <a:off x="6781800" y="18288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18" name="Line 6"/>
          <p:cNvSpPr>
            <a:spLocks noChangeShapeType="1"/>
          </p:cNvSpPr>
          <p:nvPr/>
        </p:nvSpPr>
        <p:spPr bwMode="auto">
          <a:xfrm>
            <a:off x="7315200" y="18288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19" name="Line 7"/>
          <p:cNvSpPr>
            <a:spLocks noChangeShapeType="1"/>
          </p:cNvSpPr>
          <p:nvPr/>
        </p:nvSpPr>
        <p:spPr bwMode="auto">
          <a:xfrm>
            <a:off x="7848600" y="18288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20" name="Line 8"/>
          <p:cNvSpPr>
            <a:spLocks noChangeShapeType="1"/>
          </p:cNvSpPr>
          <p:nvPr/>
        </p:nvSpPr>
        <p:spPr bwMode="auto">
          <a:xfrm>
            <a:off x="8382000" y="18288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3490" name="Object 9"/>
          <p:cNvGraphicFramePr>
            <a:graphicFrameLocks noChangeAspect="1"/>
          </p:cNvGraphicFramePr>
          <p:nvPr/>
        </p:nvGraphicFramePr>
        <p:xfrm>
          <a:off x="6400800" y="1981200"/>
          <a:ext cx="265113" cy="279400"/>
        </p:xfrm>
        <a:graphic>
          <a:graphicData uri="http://schemas.openxmlformats.org/presentationml/2006/ole">
            <mc:AlternateContent xmlns:mc="http://schemas.openxmlformats.org/markup-compatibility/2006">
              <mc:Choice xmlns:v="urn:schemas-microsoft-com:vml" Requires="v">
                <p:oleObj spid="_x0000_s170460" name="Equation" r:id="rId3" imgW="266584" imgH="279279" progId="Equation.3">
                  <p:embed/>
                </p:oleObj>
              </mc:Choice>
              <mc:Fallback>
                <p:oleObj name="Equation" r:id="rId3" imgW="266584" imgH="27927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981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1" name="Object 10"/>
          <p:cNvGraphicFramePr>
            <a:graphicFrameLocks noChangeAspect="1"/>
          </p:cNvGraphicFramePr>
          <p:nvPr/>
        </p:nvGraphicFramePr>
        <p:xfrm>
          <a:off x="6934200" y="1905000"/>
          <a:ext cx="252413" cy="392113"/>
        </p:xfrm>
        <a:graphic>
          <a:graphicData uri="http://schemas.openxmlformats.org/presentationml/2006/ole">
            <mc:AlternateContent xmlns:mc="http://schemas.openxmlformats.org/markup-compatibility/2006">
              <mc:Choice xmlns:v="urn:schemas-microsoft-com:vml" Requires="v">
                <p:oleObj spid="_x0000_s170461" name="Equation" r:id="rId5" imgW="253890" imgH="393529" progId="Equation.3">
                  <p:embed/>
                </p:oleObj>
              </mc:Choice>
              <mc:Fallback>
                <p:oleObj name="Equation" r:id="rId5" imgW="253890" imgH="39352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905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2" name="Object 11"/>
          <p:cNvGraphicFramePr>
            <a:graphicFrameLocks noChangeAspect="1"/>
          </p:cNvGraphicFramePr>
          <p:nvPr/>
        </p:nvGraphicFramePr>
        <p:xfrm>
          <a:off x="7473950" y="1960563"/>
          <a:ext cx="239713" cy="279400"/>
        </p:xfrm>
        <a:graphic>
          <a:graphicData uri="http://schemas.openxmlformats.org/presentationml/2006/ole">
            <mc:AlternateContent xmlns:mc="http://schemas.openxmlformats.org/markup-compatibility/2006">
              <mc:Choice xmlns:v="urn:schemas-microsoft-com:vml" Requires="v">
                <p:oleObj spid="_x0000_s170462" name="Equation" r:id="rId7" imgW="241195" imgH="279279" progId="Equation.3">
                  <p:embed/>
                </p:oleObj>
              </mc:Choice>
              <mc:Fallback>
                <p:oleObj name="Equation" r:id="rId7" imgW="241195" imgH="27927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3950" y="19605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21" name="Line 12"/>
          <p:cNvSpPr>
            <a:spLocks noChangeShapeType="1"/>
          </p:cNvSpPr>
          <p:nvPr/>
        </p:nvSpPr>
        <p:spPr bwMode="auto">
          <a:xfrm flipV="1">
            <a:off x="6477000" y="23622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22" name="Line 13"/>
          <p:cNvSpPr>
            <a:spLocks noChangeShapeType="1"/>
          </p:cNvSpPr>
          <p:nvPr/>
        </p:nvSpPr>
        <p:spPr bwMode="auto">
          <a:xfrm>
            <a:off x="5715000" y="18288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3493" name="Object 14"/>
          <p:cNvGraphicFramePr>
            <a:graphicFrameLocks noChangeAspect="1"/>
          </p:cNvGraphicFramePr>
          <p:nvPr/>
        </p:nvGraphicFramePr>
        <p:xfrm>
          <a:off x="5867400" y="1905000"/>
          <a:ext cx="252413" cy="368300"/>
        </p:xfrm>
        <a:graphic>
          <a:graphicData uri="http://schemas.openxmlformats.org/presentationml/2006/ole">
            <mc:AlternateContent xmlns:mc="http://schemas.openxmlformats.org/markup-compatibility/2006">
              <mc:Choice xmlns:v="urn:schemas-microsoft-com:vml" Requires="v">
                <p:oleObj spid="_x0000_s170463" name="Equation" r:id="rId9" imgW="253890" imgH="368140" progId="Equation.3">
                  <p:embed/>
                </p:oleObj>
              </mc:Choice>
              <mc:Fallback>
                <p:oleObj name="Equation" r:id="rId9" imgW="253890" imgH="3681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905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15"/>
          <p:cNvGraphicFramePr>
            <a:graphicFrameLocks noChangeAspect="1"/>
          </p:cNvGraphicFramePr>
          <p:nvPr/>
        </p:nvGraphicFramePr>
        <p:xfrm>
          <a:off x="8001000" y="1905000"/>
          <a:ext cx="252413" cy="368300"/>
        </p:xfrm>
        <a:graphic>
          <a:graphicData uri="http://schemas.openxmlformats.org/presentationml/2006/ole">
            <mc:AlternateContent xmlns:mc="http://schemas.openxmlformats.org/markup-compatibility/2006">
              <mc:Choice xmlns:v="urn:schemas-microsoft-com:vml" Requires="v">
                <p:oleObj spid="_x0000_s170464" name="Equation" r:id="rId11" imgW="253890" imgH="368140" progId="Equation.3">
                  <p:embed/>
                </p:oleObj>
              </mc:Choice>
              <mc:Fallback>
                <p:oleObj name="Equation" r:id="rId11" imgW="253890" imgH="3681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0" y="1905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5" name="Object 16"/>
          <p:cNvGraphicFramePr>
            <a:graphicFrameLocks noChangeAspect="1"/>
          </p:cNvGraphicFramePr>
          <p:nvPr/>
        </p:nvGraphicFramePr>
        <p:xfrm>
          <a:off x="6324600" y="2590800"/>
          <a:ext cx="381000" cy="520700"/>
        </p:xfrm>
        <a:graphic>
          <a:graphicData uri="http://schemas.openxmlformats.org/presentationml/2006/ole">
            <mc:AlternateContent xmlns:mc="http://schemas.openxmlformats.org/markup-compatibility/2006">
              <mc:Choice xmlns:v="urn:schemas-microsoft-com:vml" Requires="v">
                <p:oleObj spid="_x0000_s170465" name="Equation" r:id="rId12" imgW="380835" imgH="520474" progId="Equation.3">
                  <p:embed/>
                </p:oleObj>
              </mc:Choice>
              <mc:Fallback>
                <p:oleObj name="Equation" r:id="rId12" imgW="380835" imgH="520474"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2590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23" name="Oval 17"/>
          <p:cNvSpPr>
            <a:spLocks noChangeArrowheads="1"/>
          </p:cNvSpPr>
          <p:nvPr/>
        </p:nvSpPr>
        <p:spPr bwMode="auto">
          <a:xfrm>
            <a:off x="304800" y="1524000"/>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3524" name="Line 18"/>
          <p:cNvSpPr>
            <a:spLocks noChangeShapeType="1"/>
          </p:cNvSpPr>
          <p:nvPr/>
        </p:nvSpPr>
        <p:spPr bwMode="auto">
          <a:xfrm flipV="1">
            <a:off x="990600" y="762000"/>
            <a:ext cx="21336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25" name="Line 19"/>
          <p:cNvSpPr>
            <a:spLocks noChangeShapeType="1"/>
          </p:cNvSpPr>
          <p:nvPr/>
        </p:nvSpPr>
        <p:spPr bwMode="auto">
          <a:xfrm>
            <a:off x="914400" y="2133600"/>
            <a:ext cx="22098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26" name="Oval 20"/>
          <p:cNvSpPr>
            <a:spLocks noChangeArrowheads="1"/>
          </p:cNvSpPr>
          <p:nvPr/>
        </p:nvSpPr>
        <p:spPr bwMode="auto">
          <a:xfrm>
            <a:off x="3124200" y="304800"/>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3527" name="Oval 21"/>
          <p:cNvSpPr>
            <a:spLocks noChangeArrowheads="1"/>
          </p:cNvSpPr>
          <p:nvPr/>
        </p:nvSpPr>
        <p:spPr bwMode="auto">
          <a:xfrm>
            <a:off x="3124200" y="2667000"/>
            <a:ext cx="762000" cy="6858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graphicFrame>
        <p:nvGraphicFramePr>
          <p:cNvPr id="63496" name="Object 22"/>
          <p:cNvGraphicFramePr>
            <a:graphicFrameLocks noChangeAspect="1"/>
          </p:cNvGraphicFramePr>
          <p:nvPr/>
        </p:nvGraphicFramePr>
        <p:xfrm>
          <a:off x="762000" y="609600"/>
          <a:ext cx="1562100" cy="469900"/>
        </p:xfrm>
        <a:graphic>
          <a:graphicData uri="http://schemas.openxmlformats.org/presentationml/2006/ole">
            <mc:AlternateContent xmlns:mc="http://schemas.openxmlformats.org/markup-compatibility/2006">
              <mc:Choice xmlns:v="urn:schemas-microsoft-com:vml" Requires="v">
                <p:oleObj spid="_x0000_s170466" name="Equation" r:id="rId14" imgW="1562100" imgH="469900" progId="Equation.3">
                  <p:embed/>
                </p:oleObj>
              </mc:Choice>
              <mc:Fallback>
                <p:oleObj name="Equation" r:id="rId14" imgW="1562100" imgH="469900"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 y="6096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23"/>
          <p:cNvGraphicFramePr>
            <a:graphicFrameLocks noChangeAspect="1"/>
          </p:cNvGraphicFramePr>
          <p:nvPr/>
        </p:nvGraphicFramePr>
        <p:xfrm>
          <a:off x="831850" y="2825750"/>
          <a:ext cx="1574800" cy="457200"/>
        </p:xfrm>
        <a:graphic>
          <a:graphicData uri="http://schemas.openxmlformats.org/presentationml/2006/ole">
            <mc:AlternateContent xmlns:mc="http://schemas.openxmlformats.org/markup-compatibility/2006">
              <mc:Choice xmlns:v="urn:schemas-microsoft-com:vml" Requires="v">
                <p:oleObj spid="_x0000_s170467" name="Equation" r:id="rId16" imgW="1574800" imgH="457200" progId="Equation.3">
                  <p:embed/>
                </p:oleObj>
              </mc:Choice>
              <mc:Fallback>
                <p:oleObj name="Equation" r:id="rId16" imgW="1574800" imgH="457200"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1850" y="2825750"/>
                        <a:ext cx="157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8" name="Object 24"/>
          <p:cNvGraphicFramePr>
            <a:graphicFrameLocks noChangeAspect="1"/>
          </p:cNvGraphicFramePr>
          <p:nvPr/>
        </p:nvGraphicFramePr>
        <p:xfrm>
          <a:off x="487363" y="1604963"/>
          <a:ext cx="381000" cy="520700"/>
        </p:xfrm>
        <a:graphic>
          <a:graphicData uri="http://schemas.openxmlformats.org/presentationml/2006/ole">
            <mc:AlternateContent xmlns:mc="http://schemas.openxmlformats.org/markup-compatibility/2006">
              <mc:Choice xmlns:v="urn:schemas-microsoft-com:vml" Requires="v">
                <p:oleObj spid="_x0000_s170468" name="Equation" r:id="rId18" imgW="380835" imgH="520474" progId="Equation.3">
                  <p:embed/>
                </p:oleObj>
              </mc:Choice>
              <mc:Fallback>
                <p:oleObj name="Equation" r:id="rId18" imgW="380835" imgH="520474"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363" y="16049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9" name="Object 25"/>
          <p:cNvGraphicFramePr>
            <a:graphicFrameLocks noChangeAspect="1"/>
          </p:cNvGraphicFramePr>
          <p:nvPr/>
        </p:nvGraphicFramePr>
        <p:xfrm>
          <a:off x="3276600" y="385763"/>
          <a:ext cx="442913" cy="520700"/>
        </p:xfrm>
        <a:graphic>
          <a:graphicData uri="http://schemas.openxmlformats.org/presentationml/2006/ole">
            <mc:AlternateContent xmlns:mc="http://schemas.openxmlformats.org/markup-compatibility/2006">
              <mc:Choice xmlns:v="urn:schemas-microsoft-com:vml" Requires="v">
                <p:oleObj spid="_x0000_s170469" name="Equation" r:id="rId20" imgW="444307" imgH="520474" progId="Equation.3">
                  <p:embed/>
                </p:oleObj>
              </mc:Choice>
              <mc:Fallback>
                <p:oleObj name="Equation" r:id="rId20" imgW="444307" imgH="520474"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76600" y="3857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26"/>
          <p:cNvGraphicFramePr>
            <a:graphicFrameLocks noChangeAspect="1"/>
          </p:cNvGraphicFramePr>
          <p:nvPr/>
        </p:nvGraphicFramePr>
        <p:xfrm>
          <a:off x="3282950" y="2743200"/>
          <a:ext cx="430213" cy="531813"/>
        </p:xfrm>
        <a:graphic>
          <a:graphicData uri="http://schemas.openxmlformats.org/presentationml/2006/ole">
            <mc:AlternateContent xmlns:mc="http://schemas.openxmlformats.org/markup-compatibility/2006">
              <mc:Choice xmlns:v="urn:schemas-microsoft-com:vml" Requires="v">
                <p:oleObj spid="_x0000_s170470" name="Equation" r:id="rId22" imgW="431613" imgH="533169" progId="Equation.3">
                  <p:embed/>
                </p:oleObj>
              </mc:Choice>
              <mc:Fallback>
                <p:oleObj name="Equation" r:id="rId22" imgW="431613" imgH="533169"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82950" y="27432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28" name="Text Box 27"/>
          <p:cNvSpPr txBox="1">
            <a:spLocks noChangeArrowheads="1"/>
          </p:cNvSpPr>
          <p:nvPr/>
        </p:nvSpPr>
        <p:spPr bwMode="auto">
          <a:xfrm>
            <a:off x="6096000" y="9144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Time 0</a:t>
            </a:r>
          </a:p>
        </p:txBody>
      </p:sp>
      <p:sp>
        <p:nvSpPr>
          <p:cNvPr id="63529" name="Text Box 28"/>
          <p:cNvSpPr txBox="1">
            <a:spLocks noChangeArrowheads="1"/>
          </p:cNvSpPr>
          <p:nvPr/>
        </p:nvSpPr>
        <p:spPr bwMode="auto">
          <a:xfrm>
            <a:off x="3946525" y="39878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Time 1</a:t>
            </a:r>
          </a:p>
        </p:txBody>
      </p:sp>
      <p:sp>
        <p:nvSpPr>
          <p:cNvPr id="63530" name="Line 29"/>
          <p:cNvSpPr>
            <a:spLocks noChangeShapeType="1"/>
          </p:cNvSpPr>
          <p:nvPr/>
        </p:nvSpPr>
        <p:spPr bwMode="auto">
          <a:xfrm>
            <a:off x="228600" y="5029200"/>
            <a:ext cx="3352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31" name="Line 30"/>
          <p:cNvSpPr>
            <a:spLocks noChangeShapeType="1"/>
          </p:cNvSpPr>
          <p:nvPr/>
        </p:nvSpPr>
        <p:spPr bwMode="auto">
          <a:xfrm>
            <a:off x="228600" y="5562600"/>
            <a:ext cx="3352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32" name="Line 31"/>
          <p:cNvSpPr>
            <a:spLocks noChangeShapeType="1"/>
          </p:cNvSpPr>
          <p:nvPr/>
        </p:nvSpPr>
        <p:spPr bwMode="auto">
          <a:xfrm>
            <a:off x="10668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33" name="Line 32"/>
          <p:cNvSpPr>
            <a:spLocks noChangeShapeType="1"/>
          </p:cNvSpPr>
          <p:nvPr/>
        </p:nvSpPr>
        <p:spPr bwMode="auto">
          <a:xfrm>
            <a:off x="16002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34" name="Line 33"/>
          <p:cNvSpPr>
            <a:spLocks noChangeShapeType="1"/>
          </p:cNvSpPr>
          <p:nvPr/>
        </p:nvSpPr>
        <p:spPr bwMode="auto">
          <a:xfrm>
            <a:off x="21336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35" name="Line 34"/>
          <p:cNvSpPr>
            <a:spLocks noChangeShapeType="1"/>
          </p:cNvSpPr>
          <p:nvPr/>
        </p:nvSpPr>
        <p:spPr bwMode="auto">
          <a:xfrm>
            <a:off x="26670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36" name="Line 35"/>
          <p:cNvSpPr>
            <a:spLocks noChangeShapeType="1"/>
          </p:cNvSpPr>
          <p:nvPr/>
        </p:nvSpPr>
        <p:spPr bwMode="auto">
          <a:xfrm>
            <a:off x="32004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3501" name="Object 36"/>
          <p:cNvGraphicFramePr>
            <a:graphicFrameLocks noChangeAspect="1"/>
          </p:cNvGraphicFramePr>
          <p:nvPr/>
        </p:nvGraphicFramePr>
        <p:xfrm>
          <a:off x="1225550" y="5126038"/>
          <a:ext cx="252413" cy="392112"/>
        </p:xfrm>
        <a:graphic>
          <a:graphicData uri="http://schemas.openxmlformats.org/presentationml/2006/ole">
            <mc:AlternateContent xmlns:mc="http://schemas.openxmlformats.org/markup-compatibility/2006">
              <mc:Choice xmlns:v="urn:schemas-microsoft-com:vml" Requires="v">
                <p:oleObj spid="_x0000_s170471" name="Equation" r:id="rId24" imgW="253890" imgH="393529" progId="Equation.3">
                  <p:embed/>
                </p:oleObj>
              </mc:Choice>
              <mc:Fallback>
                <p:oleObj name="Equation" r:id="rId24" imgW="253890" imgH="393529"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550" y="51260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2" name="Object 37"/>
          <p:cNvGraphicFramePr>
            <a:graphicFrameLocks noChangeAspect="1"/>
          </p:cNvGraphicFramePr>
          <p:nvPr/>
        </p:nvGraphicFramePr>
        <p:xfrm>
          <a:off x="1752600" y="5105400"/>
          <a:ext cx="252413" cy="392113"/>
        </p:xfrm>
        <a:graphic>
          <a:graphicData uri="http://schemas.openxmlformats.org/presentationml/2006/ole">
            <mc:AlternateContent xmlns:mc="http://schemas.openxmlformats.org/markup-compatibility/2006">
              <mc:Choice xmlns:v="urn:schemas-microsoft-com:vml" Requires="v">
                <p:oleObj spid="_x0000_s170472" name="Equation" r:id="rId25" imgW="253890" imgH="393529" progId="Equation.3">
                  <p:embed/>
                </p:oleObj>
              </mc:Choice>
              <mc:Fallback>
                <p:oleObj name="Equation" r:id="rId25" imgW="253890" imgH="393529"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1054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3" name="Object 38"/>
          <p:cNvGraphicFramePr>
            <a:graphicFrameLocks noChangeAspect="1"/>
          </p:cNvGraphicFramePr>
          <p:nvPr/>
        </p:nvGraphicFramePr>
        <p:xfrm>
          <a:off x="2292350" y="5160963"/>
          <a:ext cx="239713" cy="279400"/>
        </p:xfrm>
        <a:graphic>
          <a:graphicData uri="http://schemas.openxmlformats.org/presentationml/2006/ole">
            <mc:AlternateContent xmlns:mc="http://schemas.openxmlformats.org/markup-compatibility/2006">
              <mc:Choice xmlns:v="urn:schemas-microsoft-com:vml" Requires="v">
                <p:oleObj spid="_x0000_s170473" name="Equation" r:id="rId26" imgW="241195" imgH="279279" progId="Equation.3">
                  <p:embed/>
                </p:oleObj>
              </mc:Choice>
              <mc:Fallback>
                <p:oleObj name="Equation" r:id="rId26" imgW="241195" imgH="279279"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2350" y="51609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7" name="Line 39"/>
          <p:cNvSpPr>
            <a:spLocks noChangeShapeType="1"/>
          </p:cNvSpPr>
          <p:nvPr/>
        </p:nvSpPr>
        <p:spPr bwMode="auto">
          <a:xfrm flipV="1">
            <a:off x="762000" y="5562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38" name="Line 40"/>
          <p:cNvSpPr>
            <a:spLocks noChangeShapeType="1"/>
          </p:cNvSpPr>
          <p:nvPr/>
        </p:nvSpPr>
        <p:spPr bwMode="auto">
          <a:xfrm>
            <a:off x="5334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3504" name="Object 41"/>
          <p:cNvGraphicFramePr>
            <a:graphicFrameLocks noChangeAspect="1"/>
          </p:cNvGraphicFramePr>
          <p:nvPr/>
        </p:nvGraphicFramePr>
        <p:xfrm>
          <a:off x="685800" y="5105400"/>
          <a:ext cx="252413" cy="368300"/>
        </p:xfrm>
        <a:graphic>
          <a:graphicData uri="http://schemas.openxmlformats.org/presentationml/2006/ole">
            <mc:AlternateContent xmlns:mc="http://schemas.openxmlformats.org/markup-compatibility/2006">
              <mc:Choice xmlns:v="urn:schemas-microsoft-com:vml" Requires="v">
                <p:oleObj spid="_x0000_s170474" name="Equation" r:id="rId27" imgW="253890" imgH="368140" progId="Equation.3">
                  <p:embed/>
                </p:oleObj>
              </mc:Choice>
              <mc:Fallback>
                <p:oleObj name="Equation" r:id="rId27" imgW="253890" imgH="36814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105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5" name="Object 42"/>
          <p:cNvGraphicFramePr>
            <a:graphicFrameLocks noChangeAspect="1"/>
          </p:cNvGraphicFramePr>
          <p:nvPr/>
        </p:nvGraphicFramePr>
        <p:xfrm>
          <a:off x="2819400" y="5105400"/>
          <a:ext cx="252413" cy="368300"/>
        </p:xfrm>
        <a:graphic>
          <a:graphicData uri="http://schemas.openxmlformats.org/presentationml/2006/ole">
            <mc:AlternateContent xmlns:mc="http://schemas.openxmlformats.org/markup-compatibility/2006">
              <mc:Choice xmlns:v="urn:schemas-microsoft-com:vml" Requires="v">
                <p:oleObj spid="_x0000_s170475" name="Equation" r:id="rId28" imgW="253890" imgH="368140" progId="Equation.3">
                  <p:embed/>
                </p:oleObj>
              </mc:Choice>
              <mc:Fallback>
                <p:oleObj name="Equation" r:id="rId28" imgW="253890" imgH="36814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105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6" name="Object 43"/>
          <p:cNvGraphicFramePr>
            <a:graphicFrameLocks noChangeAspect="1"/>
          </p:cNvGraphicFramePr>
          <p:nvPr/>
        </p:nvGraphicFramePr>
        <p:xfrm>
          <a:off x="503238" y="5867400"/>
          <a:ext cx="442912" cy="520700"/>
        </p:xfrm>
        <a:graphic>
          <a:graphicData uri="http://schemas.openxmlformats.org/presentationml/2006/ole">
            <mc:AlternateContent xmlns:mc="http://schemas.openxmlformats.org/markup-compatibility/2006">
              <mc:Choice xmlns:v="urn:schemas-microsoft-com:vml" Requires="v">
                <p:oleObj spid="_x0000_s170476" name="Equation" r:id="rId29" imgW="444307" imgH="520474" progId="Equation.3">
                  <p:embed/>
                </p:oleObj>
              </mc:Choice>
              <mc:Fallback>
                <p:oleObj name="Equation" r:id="rId29" imgW="444307" imgH="520474" progId="Equation.3">
                  <p:embed/>
                  <p:pic>
                    <p:nvPicPr>
                      <p:cNvPr id="0"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3238" y="5867400"/>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9" name="Line 44"/>
          <p:cNvSpPr>
            <a:spLocks noChangeShapeType="1"/>
          </p:cNvSpPr>
          <p:nvPr/>
        </p:nvSpPr>
        <p:spPr bwMode="auto">
          <a:xfrm>
            <a:off x="5334000" y="5029200"/>
            <a:ext cx="3352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40" name="Line 45"/>
          <p:cNvSpPr>
            <a:spLocks noChangeShapeType="1"/>
          </p:cNvSpPr>
          <p:nvPr/>
        </p:nvSpPr>
        <p:spPr bwMode="auto">
          <a:xfrm>
            <a:off x="5334000" y="5562600"/>
            <a:ext cx="3352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41" name="Line 46"/>
          <p:cNvSpPr>
            <a:spLocks noChangeShapeType="1"/>
          </p:cNvSpPr>
          <p:nvPr/>
        </p:nvSpPr>
        <p:spPr bwMode="auto">
          <a:xfrm>
            <a:off x="61722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42" name="Line 47"/>
          <p:cNvSpPr>
            <a:spLocks noChangeShapeType="1"/>
          </p:cNvSpPr>
          <p:nvPr/>
        </p:nvSpPr>
        <p:spPr bwMode="auto">
          <a:xfrm>
            <a:off x="67056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43" name="Line 48"/>
          <p:cNvSpPr>
            <a:spLocks noChangeShapeType="1"/>
          </p:cNvSpPr>
          <p:nvPr/>
        </p:nvSpPr>
        <p:spPr bwMode="auto">
          <a:xfrm>
            <a:off x="72390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44" name="Line 49"/>
          <p:cNvSpPr>
            <a:spLocks noChangeShapeType="1"/>
          </p:cNvSpPr>
          <p:nvPr/>
        </p:nvSpPr>
        <p:spPr bwMode="auto">
          <a:xfrm>
            <a:off x="77724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3545" name="Line 50"/>
          <p:cNvSpPr>
            <a:spLocks noChangeShapeType="1"/>
          </p:cNvSpPr>
          <p:nvPr/>
        </p:nvSpPr>
        <p:spPr bwMode="auto">
          <a:xfrm>
            <a:off x="83058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3507" name="Object 51"/>
          <p:cNvGraphicFramePr>
            <a:graphicFrameLocks noChangeAspect="1"/>
          </p:cNvGraphicFramePr>
          <p:nvPr/>
        </p:nvGraphicFramePr>
        <p:xfrm>
          <a:off x="6337300" y="5181600"/>
          <a:ext cx="239713" cy="279400"/>
        </p:xfrm>
        <a:graphic>
          <a:graphicData uri="http://schemas.openxmlformats.org/presentationml/2006/ole">
            <mc:AlternateContent xmlns:mc="http://schemas.openxmlformats.org/markup-compatibility/2006">
              <mc:Choice xmlns:v="urn:schemas-microsoft-com:vml" Requires="v">
                <p:oleObj spid="_x0000_s170477" name="Equation" r:id="rId30" imgW="241195" imgH="279279" progId="Equation.3">
                  <p:embed/>
                </p:oleObj>
              </mc:Choice>
              <mc:Fallback>
                <p:oleObj name="Equation" r:id="rId30" imgW="241195" imgH="279279"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7300" y="51816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8" name="Object 52"/>
          <p:cNvGraphicFramePr>
            <a:graphicFrameLocks noChangeAspect="1"/>
          </p:cNvGraphicFramePr>
          <p:nvPr/>
        </p:nvGraphicFramePr>
        <p:xfrm>
          <a:off x="6858000" y="5105400"/>
          <a:ext cx="252413" cy="392113"/>
        </p:xfrm>
        <a:graphic>
          <a:graphicData uri="http://schemas.openxmlformats.org/presentationml/2006/ole">
            <mc:AlternateContent xmlns:mc="http://schemas.openxmlformats.org/markup-compatibility/2006">
              <mc:Choice xmlns:v="urn:schemas-microsoft-com:vml" Requires="v">
                <p:oleObj spid="_x0000_s170478" name="Equation" r:id="rId31" imgW="253890" imgH="393529" progId="Equation.3">
                  <p:embed/>
                </p:oleObj>
              </mc:Choice>
              <mc:Fallback>
                <p:oleObj name="Equation" r:id="rId31" imgW="253890" imgH="393529" progId="Equation.3">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1054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9" name="Object 53"/>
          <p:cNvGraphicFramePr>
            <a:graphicFrameLocks noChangeAspect="1"/>
          </p:cNvGraphicFramePr>
          <p:nvPr/>
        </p:nvGraphicFramePr>
        <p:xfrm>
          <a:off x="7397750" y="5160963"/>
          <a:ext cx="239713" cy="279400"/>
        </p:xfrm>
        <a:graphic>
          <a:graphicData uri="http://schemas.openxmlformats.org/presentationml/2006/ole">
            <mc:AlternateContent xmlns:mc="http://schemas.openxmlformats.org/markup-compatibility/2006">
              <mc:Choice xmlns:v="urn:schemas-microsoft-com:vml" Requires="v">
                <p:oleObj spid="_x0000_s170479" name="Equation" r:id="rId32" imgW="241195" imgH="279279" progId="Equation.3">
                  <p:embed/>
                </p:oleObj>
              </mc:Choice>
              <mc:Fallback>
                <p:oleObj name="Equation" r:id="rId32" imgW="241195" imgH="279279"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7750" y="51609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46" name="Line 54"/>
          <p:cNvSpPr>
            <a:spLocks noChangeShapeType="1"/>
          </p:cNvSpPr>
          <p:nvPr/>
        </p:nvSpPr>
        <p:spPr bwMode="auto">
          <a:xfrm flipV="1">
            <a:off x="6934200" y="5562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3547" name="Line 55"/>
          <p:cNvSpPr>
            <a:spLocks noChangeShapeType="1"/>
          </p:cNvSpPr>
          <p:nvPr/>
        </p:nvSpPr>
        <p:spPr bwMode="auto">
          <a:xfrm>
            <a:off x="5638800" y="50292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3510" name="Object 56"/>
          <p:cNvGraphicFramePr>
            <a:graphicFrameLocks noChangeAspect="1"/>
          </p:cNvGraphicFramePr>
          <p:nvPr/>
        </p:nvGraphicFramePr>
        <p:xfrm>
          <a:off x="5791200" y="5105400"/>
          <a:ext cx="252413" cy="368300"/>
        </p:xfrm>
        <a:graphic>
          <a:graphicData uri="http://schemas.openxmlformats.org/presentationml/2006/ole">
            <mc:AlternateContent xmlns:mc="http://schemas.openxmlformats.org/markup-compatibility/2006">
              <mc:Choice xmlns:v="urn:schemas-microsoft-com:vml" Requires="v">
                <p:oleObj spid="_x0000_s170480" name="Equation" r:id="rId33" imgW="253890" imgH="368140" progId="Equation.3">
                  <p:embed/>
                </p:oleObj>
              </mc:Choice>
              <mc:Fallback>
                <p:oleObj name="Equation" r:id="rId33" imgW="253890" imgH="368140" progId="Equation.3">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5105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1" name="Object 57"/>
          <p:cNvGraphicFramePr>
            <a:graphicFrameLocks noChangeAspect="1"/>
          </p:cNvGraphicFramePr>
          <p:nvPr/>
        </p:nvGraphicFramePr>
        <p:xfrm>
          <a:off x="7924800" y="5105400"/>
          <a:ext cx="252413" cy="368300"/>
        </p:xfrm>
        <a:graphic>
          <a:graphicData uri="http://schemas.openxmlformats.org/presentationml/2006/ole">
            <mc:AlternateContent xmlns:mc="http://schemas.openxmlformats.org/markup-compatibility/2006">
              <mc:Choice xmlns:v="urn:schemas-microsoft-com:vml" Requires="v">
                <p:oleObj spid="_x0000_s170481" name="Equation" r:id="rId34" imgW="253890" imgH="368140" progId="Equation.3">
                  <p:embed/>
                </p:oleObj>
              </mc:Choice>
              <mc:Fallback>
                <p:oleObj name="Equation" r:id="rId34" imgW="253890" imgH="368140"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4800" y="5105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2" name="Object 58"/>
          <p:cNvGraphicFramePr>
            <a:graphicFrameLocks noChangeAspect="1"/>
          </p:cNvGraphicFramePr>
          <p:nvPr/>
        </p:nvGraphicFramePr>
        <p:xfrm>
          <a:off x="6781800" y="5867400"/>
          <a:ext cx="430213" cy="531813"/>
        </p:xfrm>
        <a:graphic>
          <a:graphicData uri="http://schemas.openxmlformats.org/presentationml/2006/ole">
            <mc:AlternateContent xmlns:mc="http://schemas.openxmlformats.org/markup-compatibility/2006">
              <mc:Choice xmlns:v="urn:schemas-microsoft-com:vml" Requires="v">
                <p:oleObj spid="_x0000_s170482" name="Equation" r:id="rId35" imgW="431613" imgH="533169" progId="Equation.3">
                  <p:embed/>
                </p:oleObj>
              </mc:Choice>
              <mc:Fallback>
                <p:oleObj name="Equation" r:id="rId35" imgW="431613" imgH="533169" progId="Equation.3">
                  <p:embed/>
                  <p:pic>
                    <p:nvPicPr>
                      <p:cNvPr id="0"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81800" y="5867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48" name="Text Box 59"/>
          <p:cNvSpPr txBox="1">
            <a:spLocks noChangeArrowheads="1"/>
          </p:cNvSpPr>
          <p:nvPr/>
        </p:nvSpPr>
        <p:spPr bwMode="auto">
          <a:xfrm>
            <a:off x="822325" y="4418013"/>
            <a:ext cx="1728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Choice 1</a:t>
            </a:r>
          </a:p>
        </p:txBody>
      </p:sp>
      <p:sp>
        <p:nvSpPr>
          <p:cNvPr id="63549" name="Text Box 60"/>
          <p:cNvSpPr txBox="1">
            <a:spLocks noChangeArrowheads="1"/>
          </p:cNvSpPr>
          <p:nvPr/>
        </p:nvSpPr>
        <p:spPr bwMode="auto">
          <a:xfrm>
            <a:off x="6553200" y="4419600"/>
            <a:ext cx="1793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Choice 2</a:t>
            </a:r>
          </a:p>
        </p:txBody>
      </p:sp>
      <p:sp>
        <p:nvSpPr>
          <p:cNvPr id="6355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ECE4530-984A-43E7-99ED-81421D07C05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355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38" y="1268413"/>
            <a:ext cx="8686800" cy="1836737"/>
          </a:xfrm>
          <a:prstGeom prst="rect">
            <a:avLst/>
          </a:prstGeom>
          <a:noFill/>
        </p:spPr>
        <p:txBody>
          <a:bodyPr>
            <a:spAutoFit/>
          </a:bodyPr>
          <a:lstStyle/>
          <a:p>
            <a:pPr marL="348854" indent="-348854">
              <a:spcBef>
                <a:spcPct val="20000"/>
              </a:spcBef>
              <a:spcAft>
                <a:spcPts val="450"/>
              </a:spcAft>
              <a:buFontTx/>
              <a:buBlip>
                <a:blip r:embed="rId3"/>
              </a:buBlip>
              <a:tabLst>
                <a:tab pos="216694" algn="l"/>
              </a:tabLst>
              <a:defRPr/>
            </a:pPr>
            <a:r>
              <a:rPr lang="en-US" sz="1800" dirty="0">
                <a:solidFill>
                  <a:srgbClr val="00B050"/>
                </a:solidFill>
                <a:effectLst>
                  <a:outerShdw blurRad="38100" dist="38100" dir="2700000" algn="tl">
                    <a:srgbClr val="000000">
                      <a:alpha val="43137"/>
                    </a:srgbClr>
                  </a:outerShdw>
                </a:effectLst>
              </a:rPr>
              <a:t>We view N's computation on an input w as a tree. Each branch of the tree represents one of the branches of the non-determinism. </a:t>
            </a:r>
          </a:p>
          <a:p>
            <a:pPr marL="348854" indent="-348854">
              <a:spcBef>
                <a:spcPct val="20000"/>
              </a:spcBef>
              <a:spcAft>
                <a:spcPts val="450"/>
              </a:spcAft>
              <a:buFontTx/>
              <a:buBlip>
                <a:blip r:embed="rId3"/>
              </a:buBlip>
              <a:tabLst>
                <a:tab pos="216694" algn="l"/>
              </a:tabLst>
              <a:defRPr/>
            </a:pPr>
            <a:r>
              <a:rPr lang="en-US" sz="1800" dirty="0"/>
              <a:t>Each node of the tree is a configuration of N. </a:t>
            </a:r>
          </a:p>
          <a:p>
            <a:pPr marL="348854" indent="-348854">
              <a:spcBef>
                <a:spcPct val="20000"/>
              </a:spcBef>
              <a:spcAft>
                <a:spcPts val="450"/>
              </a:spcAft>
              <a:buFontTx/>
              <a:buBlip>
                <a:blip r:embed="rId3"/>
              </a:buBlip>
              <a:tabLst>
                <a:tab pos="216694" algn="l"/>
              </a:tabLst>
              <a:defRPr/>
            </a:pPr>
            <a:r>
              <a:rPr lang="en-US" sz="1800" dirty="0">
                <a:solidFill>
                  <a:srgbClr val="00B050"/>
                </a:solidFill>
                <a:effectLst>
                  <a:outerShdw blurRad="38100" dist="38100" dir="2700000" algn="tl">
                    <a:srgbClr val="000000">
                      <a:alpha val="43137"/>
                    </a:srgbClr>
                  </a:outerShdw>
                </a:effectLst>
              </a:rPr>
              <a:t>The root of the tree is the start configuration. </a:t>
            </a:r>
          </a:p>
          <a:p>
            <a:pPr marL="348854" indent="-348854">
              <a:spcBef>
                <a:spcPct val="20000"/>
              </a:spcBef>
              <a:spcAft>
                <a:spcPts val="450"/>
              </a:spcAft>
              <a:buFontTx/>
              <a:buBlip>
                <a:blip r:embed="rId3"/>
              </a:buBlip>
              <a:tabLst>
                <a:tab pos="216694" algn="l"/>
              </a:tabLst>
              <a:defRPr/>
            </a:pPr>
            <a:r>
              <a:rPr lang="en-US" sz="1800" dirty="0"/>
              <a:t>The TM D searches this tree for an accepting configuration.</a:t>
            </a:r>
          </a:p>
        </p:txBody>
      </p:sp>
      <p:sp>
        <p:nvSpPr>
          <p:cNvPr id="3" name="TextBox 2"/>
          <p:cNvSpPr txBox="1"/>
          <p:nvPr/>
        </p:nvSpPr>
        <p:spPr>
          <a:xfrm>
            <a:off x="411163" y="3508375"/>
            <a:ext cx="8275637" cy="6477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20000"/>
              </a:spcBef>
              <a:defRPr/>
            </a:pPr>
            <a:r>
              <a:rPr lang="en-US" sz="1800" dirty="0"/>
              <a:t>Can we use the depth-first search strategy that goes all the way down one branch before backing up to explore other branches?</a:t>
            </a:r>
          </a:p>
        </p:txBody>
      </p:sp>
      <p:sp>
        <p:nvSpPr>
          <p:cNvPr id="4" name="TextBox 3"/>
          <p:cNvSpPr txBox="1">
            <a:spLocks noChangeArrowheads="1"/>
          </p:cNvSpPr>
          <p:nvPr/>
        </p:nvSpPr>
        <p:spPr bwMode="auto">
          <a:xfrm>
            <a:off x="250825" y="4268788"/>
            <a:ext cx="8732838"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buFontTx/>
              <a:buBlip>
                <a:blip r:embed="rId4"/>
              </a:buBlip>
            </a:pPr>
            <a:r>
              <a:rPr lang="en-US" altLang="en-US" sz="1800"/>
              <a:t>We use a strategy that explores all branches to the same depth before going on to explore any branch to the next depth. </a:t>
            </a:r>
            <a:br>
              <a:rPr lang="en-US" altLang="en-US" sz="1800"/>
            </a:br>
            <a:endParaRPr lang="en-US" altLang="en-US" sz="1800"/>
          </a:p>
          <a:p>
            <a:pPr>
              <a:spcBef>
                <a:spcPct val="20000"/>
              </a:spcBef>
              <a:buFontTx/>
              <a:buBlip>
                <a:blip r:embed="rId4"/>
              </a:buBlip>
            </a:pPr>
            <a:r>
              <a:rPr lang="en-US" altLang="en-US" sz="1800"/>
              <a:t>This method guarantees that </a:t>
            </a:r>
            <a:r>
              <a:rPr lang="en-US" altLang="en-US" sz="1800" i="1"/>
              <a:t>D will </a:t>
            </a:r>
            <a:r>
              <a:rPr lang="en-US" altLang="en-US" sz="1800"/>
              <a:t>visit every node in the tree until it encounters an accepting configuration.</a:t>
            </a:r>
          </a:p>
        </p:txBody>
      </p:sp>
      <p:sp>
        <p:nvSpPr>
          <p:cNvPr id="104453"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AA6108B-9B7B-4D15-9927-DC68660387AB}"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4454"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6B2FF47-69BE-4EAD-AD7B-84A18F15FDD6}" type="slidenum">
              <a:rPr lang="en-US" altLang="en-US" sz="1400">
                <a:solidFill>
                  <a:schemeClr val="tx1"/>
                </a:solidFill>
                <a:latin typeface="Times New Roman" panose="02020603050405020304" pitchFamily="18" charset="0"/>
              </a:rPr>
              <a:pPr/>
              <a:t>79</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0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diamond(in)">
                                      <p:cBhvr>
                                        <p:cTn id="26" dur="1000"/>
                                        <p:tgtEl>
                                          <p:spTgt spid="4">
                                            <p:txEl>
                                              <p:pRg st="0" end="0"/>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diamond(in)">
                                      <p:cBhvr>
                                        <p:cTn id="29"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4CAC5E3-EFE6-4915-A86E-0C6050AED848}" type="slidenum">
              <a:rPr lang="en-US" altLang="en-US" sz="1400">
                <a:solidFill>
                  <a:schemeClr val="tx1"/>
                </a:solidFill>
                <a:latin typeface="Times New Roman" panose="02020603050405020304" pitchFamily="18" charset="0"/>
              </a:rPr>
              <a:pPr/>
              <a:t>8</a:t>
            </a:fld>
            <a:endParaRPr lang="en-US" altLang="en-US" sz="1400">
              <a:solidFill>
                <a:schemeClr val="tx1"/>
              </a:solidFill>
              <a:latin typeface="Times New Roman" panose="02020603050405020304" pitchFamily="18" charset="0"/>
            </a:endParaRPr>
          </a:p>
        </p:txBody>
      </p:sp>
      <p:sp>
        <p:nvSpPr>
          <p:cNvPr id="81923" name="Line 3"/>
          <p:cNvSpPr>
            <a:spLocks noChangeShapeType="1"/>
          </p:cNvSpPr>
          <p:nvPr/>
        </p:nvSpPr>
        <p:spPr bwMode="auto">
          <a:xfrm>
            <a:off x="381000" y="609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1924" name="Line 4"/>
          <p:cNvSpPr>
            <a:spLocks noChangeShapeType="1"/>
          </p:cNvSpPr>
          <p:nvPr/>
        </p:nvSpPr>
        <p:spPr bwMode="auto">
          <a:xfrm>
            <a:off x="381000" y="12954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1925" name="Line 5"/>
          <p:cNvSpPr>
            <a:spLocks noChangeShapeType="1"/>
          </p:cNvSpPr>
          <p:nvPr/>
        </p:nvSpPr>
        <p:spPr bwMode="auto">
          <a:xfrm>
            <a:off x="1752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26" name="Line 6"/>
          <p:cNvSpPr>
            <a:spLocks noChangeShapeType="1"/>
          </p:cNvSpPr>
          <p:nvPr/>
        </p:nvSpPr>
        <p:spPr bwMode="auto">
          <a:xfrm>
            <a:off x="2362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27" name="Line 7"/>
          <p:cNvSpPr>
            <a:spLocks noChangeShapeType="1"/>
          </p:cNvSpPr>
          <p:nvPr/>
        </p:nvSpPr>
        <p:spPr bwMode="auto">
          <a:xfrm>
            <a:off x="2971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28" name="Line 8"/>
          <p:cNvSpPr>
            <a:spLocks noChangeShapeType="1"/>
          </p:cNvSpPr>
          <p:nvPr/>
        </p:nvSpPr>
        <p:spPr bwMode="auto">
          <a:xfrm>
            <a:off x="3581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29" name="Line 9"/>
          <p:cNvSpPr>
            <a:spLocks noChangeShapeType="1"/>
          </p:cNvSpPr>
          <p:nvPr/>
        </p:nvSpPr>
        <p:spPr bwMode="auto">
          <a:xfrm>
            <a:off x="4191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30" name="Line 10"/>
          <p:cNvSpPr>
            <a:spLocks noChangeShapeType="1"/>
          </p:cNvSpPr>
          <p:nvPr/>
        </p:nvSpPr>
        <p:spPr bwMode="auto">
          <a:xfrm>
            <a:off x="48006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31" name="Line 11"/>
          <p:cNvSpPr>
            <a:spLocks noChangeShapeType="1"/>
          </p:cNvSpPr>
          <p:nvPr/>
        </p:nvSpPr>
        <p:spPr bwMode="auto">
          <a:xfrm>
            <a:off x="54102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32" name="Line 12"/>
          <p:cNvSpPr>
            <a:spLocks noChangeShapeType="1"/>
          </p:cNvSpPr>
          <p:nvPr/>
        </p:nvSpPr>
        <p:spPr bwMode="auto">
          <a:xfrm>
            <a:off x="60198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33" name="Line 13"/>
          <p:cNvSpPr>
            <a:spLocks noChangeShapeType="1"/>
          </p:cNvSpPr>
          <p:nvPr/>
        </p:nvSpPr>
        <p:spPr bwMode="auto">
          <a:xfrm>
            <a:off x="66294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34" name="Line 14"/>
          <p:cNvSpPr>
            <a:spLocks noChangeShapeType="1"/>
          </p:cNvSpPr>
          <p:nvPr/>
        </p:nvSpPr>
        <p:spPr bwMode="auto">
          <a:xfrm>
            <a:off x="7239000" y="6096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81935" name="Text Box 15"/>
          <p:cNvSpPr txBox="1">
            <a:spLocks noChangeArrowheads="1"/>
          </p:cNvSpPr>
          <p:nvPr/>
        </p:nvSpPr>
        <p:spPr bwMode="auto">
          <a:xfrm>
            <a:off x="7772400" y="533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81936" name="Text Box 16"/>
          <p:cNvSpPr txBox="1">
            <a:spLocks noChangeArrowheads="1"/>
          </p:cNvSpPr>
          <p:nvPr/>
        </p:nvSpPr>
        <p:spPr bwMode="auto">
          <a:xfrm>
            <a:off x="685800" y="5334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81937" name="Line 17"/>
          <p:cNvSpPr>
            <a:spLocks noChangeShapeType="1"/>
          </p:cNvSpPr>
          <p:nvPr/>
        </p:nvSpPr>
        <p:spPr bwMode="auto">
          <a:xfrm flipV="1">
            <a:off x="4419600" y="12954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1938" name="Text Box 18"/>
          <p:cNvSpPr txBox="1">
            <a:spLocks noChangeArrowheads="1"/>
          </p:cNvSpPr>
          <p:nvPr/>
        </p:nvSpPr>
        <p:spPr bwMode="auto">
          <a:xfrm>
            <a:off x="2895600" y="1905000"/>
            <a:ext cx="3449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Read-Write head</a:t>
            </a:r>
          </a:p>
        </p:txBody>
      </p:sp>
      <p:sp>
        <p:nvSpPr>
          <p:cNvPr id="81939" name="Text Box 21"/>
          <p:cNvSpPr txBox="1">
            <a:spLocks noChangeArrowheads="1"/>
          </p:cNvSpPr>
          <p:nvPr/>
        </p:nvSpPr>
        <p:spPr bwMode="auto">
          <a:xfrm>
            <a:off x="441325" y="3225800"/>
            <a:ext cx="6437313"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The head at each time step:</a:t>
            </a:r>
          </a:p>
          <a:p>
            <a:pPr>
              <a:spcBef>
                <a:spcPct val="20000"/>
              </a:spcBef>
            </a:pPr>
            <a:endParaRPr lang="en-US" altLang="en-US"/>
          </a:p>
          <a:p>
            <a:pPr>
              <a:spcBef>
                <a:spcPct val="20000"/>
              </a:spcBef>
            </a:pPr>
            <a:r>
              <a:rPr lang="en-US" altLang="en-US"/>
              <a:t>                </a:t>
            </a:r>
            <a:r>
              <a:rPr lang="en-US" altLang="en-US">
                <a:solidFill>
                  <a:srgbClr val="FF0000"/>
                </a:solidFill>
              </a:rPr>
              <a:t>1.</a:t>
            </a:r>
            <a:r>
              <a:rPr lang="en-US" altLang="en-US"/>
              <a:t> Reads a symbol</a:t>
            </a:r>
          </a:p>
          <a:p>
            <a:pPr>
              <a:spcBef>
                <a:spcPct val="20000"/>
              </a:spcBef>
            </a:pPr>
            <a:r>
              <a:rPr lang="en-US" altLang="en-US"/>
              <a:t>                </a:t>
            </a:r>
            <a:r>
              <a:rPr lang="en-US" altLang="en-US">
                <a:solidFill>
                  <a:srgbClr val="FF0000"/>
                </a:solidFill>
              </a:rPr>
              <a:t>2.</a:t>
            </a:r>
            <a:r>
              <a:rPr lang="en-US" altLang="en-US"/>
              <a:t> Writes a symbol</a:t>
            </a:r>
          </a:p>
          <a:p>
            <a:pPr>
              <a:spcBef>
                <a:spcPct val="20000"/>
              </a:spcBef>
            </a:pPr>
            <a:r>
              <a:rPr lang="en-US" altLang="en-US"/>
              <a:t>                </a:t>
            </a:r>
            <a:r>
              <a:rPr lang="en-US" altLang="en-US">
                <a:solidFill>
                  <a:srgbClr val="FF0000"/>
                </a:solidFill>
              </a:rPr>
              <a:t>3.</a:t>
            </a:r>
            <a:r>
              <a:rPr lang="en-US" altLang="en-US"/>
              <a:t> Moves Left or Right</a:t>
            </a:r>
          </a:p>
        </p:txBody>
      </p:sp>
      <p:sp>
        <p:nvSpPr>
          <p:cNvPr id="8194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236A936-5C8B-497C-9372-57CC7FF47B54}"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8194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52BADB2-F319-42B7-BC7C-5E02559E510F}" type="slidenum">
              <a:rPr lang="en-US" altLang="en-US" sz="1400">
                <a:solidFill>
                  <a:schemeClr val="tx1"/>
                </a:solidFill>
                <a:latin typeface="Times New Roman" panose="02020603050405020304" pitchFamily="18" charset="0"/>
              </a:rPr>
              <a:pPr/>
              <a:t>80</a:t>
            </a:fld>
            <a:endParaRPr lang="en-US" altLang="en-US" sz="1400">
              <a:solidFill>
                <a:schemeClr val="tx1"/>
              </a:solidFill>
              <a:latin typeface="Times New Roman" panose="02020603050405020304" pitchFamily="18" charset="0"/>
            </a:endParaRPr>
          </a:p>
        </p:txBody>
      </p:sp>
      <p:sp>
        <p:nvSpPr>
          <p:cNvPr id="4" name="TextBox 3"/>
          <p:cNvSpPr txBox="1"/>
          <p:nvPr/>
        </p:nvSpPr>
        <p:spPr>
          <a:xfrm>
            <a:off x="179388" y="387350"/>
            <a:ext cx="8458200" cy="2197100"/>
          </a:xfrm>
          <a:prstGeom prst="rect">
            <a:avLst/>
          </a:prstGeom>
          <a:solidFill>
            <a:schemeClr val="bg1"/>
          </a:solidFill>
        </p:spPr>
        <p:txBody>
          <a:bodyPr>
            <a:spAutoFit/>
          </a:bodyPr>
          <a:lstStyle/>
          <a:p>
            <a:pPr>
              <a:spcBef>
                <a:spcPct val="20000"/>
              </a:spcBef>
              <a:defRPr/>
            </a:pPr>
            <a:r>
              <a:rPr lang="en-US" sz="1800" dirty="0"/>
              <a:t>The simulating deterministic TM D has three tapes. (We know that this arrangement is equivalent to having a single tape.)</a:t>
            </a:r>
          </a:p>
          <a:p>
            <a:pPr marL="348854" indent="-348854">
              <a:spcBef>
                <a:spcPct val="20000"/>
              </a:spcBef>
              <a:buFont typeface="Wingdings" pitchFamily="2" charset="2"/>
              <a:buChar char="§"/>
              <a:defRPr/>
            </a:pPr>
            <a:r>
              <a:rPr lang="en-US" sz="1800" dirty="0"/>
              <a:t>Tape 1 always contains the input string and is never altered. </a:t>
            </a:r>
          </a:p>
          <a:p>
            <a:pPr marL="348854" indent="-348854">
              <a:spcBef>
                <a:spcPct val="20000"/>
              </a:spcBef>
              <a:buFont typeface="Wingdings" pitchFamily="2" charset="2"/>
              <a:buChar char="§"/>
              <a:defRPr/>
            </a:pPr>
            <a:r>
              <a:rPr lang="en-US" sz="1800" dirty="0"/>
              <a:t>Tape 2 maintains a copy of N's tape on some branch of its nondeterministic computation. </a:t>
            </a:r>
          </a:p>
          <a:p>
            <a:pPr marL="348854" indent="-348854">
              <a:spcBef>
                <a:spcPct val="20000"/>
              </a:spcBef>
              <a:buFont typeface="Wingdings" pitchFamily="2" charset="2"/>
              <a:buChar char="§"/>
              <a:defRPr/>
            </a:pPr>
            <a:r>
              <a:rPr lang="en-US" sz="1800" dirty="0"/>
              <a:t>Tape 3 keeps track of D's location in N's nondeterministic computation tree.</a:t>
            </a:r>
          </a:p>
        </p:txBody>
      </p:sp>
      <p:pic>
        <p:nvPicPr>
          <p:cNvPr id="1054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2781300"/>
            <a:ext cx="80772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Text Box 2"/>
          <p:cNvSpPr txBox="1">
            <a:spLocks noChangeArrowheads="1"/>
          </p:cNvSpPr>
          <p:nvPr/>
        </p:nvSpPr>
        <p:spPr bwMode="auto">
          <a:xfrm>
            <a:off x="250825" y="5354638"/>
            <a:ext cx="80772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just">
              <a:spcBef>
                <a:spcPct val="20000"/>
              </a:spcBef>
            </a:pPr>
            <a:r>
              <a:rPr lang="en-US" altLang="en-US" sz="2100" b="1">
                <a:solidFill>
                  <a:srgbClr val="FF0000"/>
                </a:solidFill>
              </a:rPr>
              <a:t>Remark*  </a:t>
            </a:r>
            <a:r>
              <a:rPr lang="en-US" altLang="en-US" sz="2100"/>
              <a:t>Non-Deterministic Machines have the  same power with Deterministic machines</a:t>
            </a:r>
          </a:p>
        </p:txBody>
      </p:sp>
      <p:sp>
        <p:nvSpPr>
          <p:cNvPr id="105478"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4A5476F-F93E-4597-A972-95538E48115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1" name="Slide Number Placeholder 4"/>
          <p:cNvSpPr>
            <a:spLocks noGrp="1"/>
          </p:cNvSpPr>
          <p:nvPr>
            <p:ph type="sldNum" sz="quarter" idx="12"/>
          </p:nvPr>
        </p:nvSpPr>
        <p:spPr>
          <a:xfrm>
            <a:off x="7086600" y="6567488"/>
            <a:ext cx="1905000"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F3FA0A5-DD41-46F1-B08F-B4DBEDFCD182}" type="slidenum">
              <a:rPr lang="en-US" altLang="en-US" sz="1400">
                <a:solidFill>
                  <a:schemeClr val="tx1"/>
                </a:solidFill>
                <a:latin typeface="Times New Roman" panose="02020603050405020304" pitchFamily="18" charset="0"/>
              </a:rPr>
              <a:pPr/>
              <a:t>81</a:t>
            </a:fld>
            <a:endParaRPr lang="en-US" altLang="en-US" sz="1400">
              <a:solidFill>
                <a:schemeClr val="tx1"/>
              </a:solidFill>
              <a:latin typeface="Times New Roman" panose="02020603050405020304" pitchFamily="18" charset="0"/>
            </a:endParaRPr>
          </a:p>
        </p:txBody>
      </p:sp>
      <p:sp>
        <p:nvSpPr>
          <p:cNvPr id="833538" name="Rectangle 2"/>
          <p:cNvSpPr>
            <a:spLocks noGrp="1" noChangeArrowheads="1"/>
          </p:cNvSpPr>
          <p:nvPr>
            <p:ph type="title"/>
          </p:nvPr>
        </p:nvSpPr>
        <p:spPr>
          <a:xfrm>
            <a:off x="328613" y="152400"/>
            <a:ext cx="8839200" cy="609600"/>
          </a:xfrm>
        </p:spPr>
        <p:txBody>
          <a:bodyPr/>
          <a:lstStyle/>
          <a:p>
            <a:pPr>
              <a:spcAft>
                <a:spcPts val="900"/>
              </a:spcAft>
              <a:defRPr/>
            </a:pPr>
            <a:r>
              <a:rPr lang="en-US" b="1" dirty="0">
                <a:solidFill>
                  <a:schemeClr val="accent1">
                    <a:lumMod val="75000"/>
                  </a:schemeClr>
                </a:solidFill>
              </a:rPr>
              <a:t>6. Semi Infinite Tape Turing Machine</a:t>
            </a:r>
            <a:endParaRPr lang="en-IN" b="1" dirty="0">
              <a:solidFill>
                <a:schemeClr val="accent1">
                  <a:lumMod val="75000"/>
                </a:schemeClr>
              </a:solidFill>
            </a:endParaRPr>
          </a:p>
        </p:txBody>
      </p:sp>
      <p:sp>
        <p:nvSpPr>
          <p:cNvPr id="64523" name="Line 3"/>
          <p:cNvSpPr>
            <a:spLocks noChangeShapeType="1"/>
          </p:cNvSpPr>
          <p:nvPr/>
        </p:nvSpPr>
        <p:spPr bwMode="auto">
          <a:xfrm>
            <a:off x="2057400" y="1176338"/>
            <a:ext cx="4191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24" name="Line 4"/>
          <p:cNvSpPr>
            <a:spLocks noChangeShapeType="1"/>
          </p:cNvSpPr>
          <p:nvPr/>
        </p:nvSpPr>
        <p:spPr bwMode="auto">
          <a:xfrm>
            <a:off x="2057400" y="1862138"/>
            <a:ext cx="4191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25" name="Line 5"/>
          <p:cNvSpPr>
            <a:spLocks noChangeShapeType="1"/>
          </p:cNvSpPr>
          <p:nvPr/>
        </p:nvSpPr>
        <p:spPr bwMode="auto">
          <a:xfrm>
            <a:off x="20574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26" name="Line 6"/>
          <p:cNvSpPr>
            <a:spLocks noChangeShapeType="1"/>
          </p:cNvSpPr>
          <p:nvPr/>
        </p:nvSpPr>
        <p:spPr bwMode="auto">
          <a:xfrm>
            <a:off x="25908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27" name="Line 7"/>
          <p:cNvSpPr>
            <a:spLocks noChangeShapeType="1"/>
          </p:cNvSpPr>
          <p:nvPr/>
        </p:nvSpPr>
        <p:spPr bwMode="auto">
          <a:xfrm>
            <a:off x="31242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28" name="Line 8"/>
          <p:cNvSpPr>
            <a:spLocks noChangeShapeType="1"/>
          </p:cNvSpPr>
          <p:nvPr/>
        </p:nvSpPr>
        <p:spPr bwMode="auto">
          <a:xfrm>
            <a:off x="36576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29" name="Line 9"/>
          <p:cNvSpPr>
            <a:spLocks noChangeShapeType="1"/>
          </p:cNvSpPr>
          <p:nvPr/>
        </p:nvSpPr>
        <p:spPr bwMode="auto">
          <a:xfrm>
            <a:off x="41910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30" name="Line 10"/>
          <p:cNvSpPr>
            <a:spLocks noChangeShapeType="1"/>
          </p:cNvSpPr>
          <p:nvPr/>
        </p:nvSpPr>
        <p:spPr bwMode="auto">
          <a:xfrm>
            <a:off x="47244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31" name="Line 11"/>
          <p:cNvSpPr>
            <a:spLocks noChangeShapeType="1"/>
          </p:cNvSpPr>
          <p:nvPr/>
        </p:nvSpPr>
        <p:spPr bwMode="auto">
          <a:xfrm>
            <a:off x="52578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32" name="Line 12"/>
          <p:cNvSpPr>
            <a:spLocks noChangeShapeType="1"/>
          </p:cNvSpPr>
          <p:nvPr/>
        </p:nvSpPr>
        <p:spPr bwMode="auto">
          <a:xfrm>
            <a:off x="5791200" y="1176338"/>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33" name="Text Box 13"/>
          <p:cNvSpPr txBox="1">
            <a:spLocks noChangeArrowheads="1"/>
          </p:cNvSpPr>
          <p:nvPr/>
        </p:nvSpPr>
        <p:spPr bwMode="auto">
          <a:xfrm>
            <a:off x="6477000" y="1100138"/>
            <a:ext cx="1098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a:t>
            </a:r>
          </a:p>
        </p:txBody>
      </p:sp>
      <p:graphicFrame>
        <p:nvGraphicFramePr>
          <p:cNvPr id="64514" name="Object 14"/>
          <p:cNvGraphicFramePr>
            <a:graphicFrameLocks noChangeAspect="1"/>
          </p:cNvGraphicFramePr>
          <p:nvPr/>
        </p:nvGraphicFramePr>
        <p:xfrm>
          <a:off x="2209800" y="1328738"/>
          <a:ext cx="252413" cy="381000"/>
        </p:xfrm>
        <a:graphic>
          <a:graphicData uri="http://schemas.openxmlformats.org/presentationml/2006/ole">
            <mc:AlternateContent xmlns:mc="http://schemas.openxmlformats.org/markup-compatibility/2006">
              <mc:Choice xmlns:v="urn:schemas-microsoft-com:vml" Requires="v">
                <p:oleObj spid="_x0000_s148881" name="Equation" r:id="rId3" imgW="253890" imgH="380835" progId="Equation.3">
                  <p:embed/>
                </p:oleObj>
              </mc:Choice>
              <mc:Fallback>
                <p:oleObj name="Equation" r:id="rId3" imgW="253890" imgH="38083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328738"/>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15"/>
          <p:cNvGraphicFramePr>
            <a:graphicFrameLocks noChangeAspect="1"/>
          </p:cNvGraphicFramePr>
          <p:nvPr/>
        </p:nvGraphicFramePr>
        <p:xfrm>
          <a:off x="2743200" y="1404938"/>
          <a:ext cx="265113" cy="279400"/>
        </p:xfrm>
        <a:graphic>
          <a:graphicData uri="http://schemas.openxmlformats.org/presentationml/2006/ole">
            <mc:AlternateContent xmlns:mc="http://schemas.openxmlformats.org/markup-compatibility/2006">
              <mc:Choice xmlns:v="urn:schemas-microsoft-com:vml" Requires="v">
                <p:oleObj spid="_x0000_s148882" name="Equation" r:id="rId5" imgW="266584" imgH="279279" progId="Equation.3">
                  <p:embed/>
                </p:oleObj>
              </mc:Choice>
              <mc:Fallback>
                <p:oleObj name="Equation" r:id="rId5" imgW="266584" imgH="27927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4049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16"/>
          <p:cNvGraphicFramePr>
            <a:graphicFrameLocks noChangeAspect="1"/>
          </p:cNvGraphicFramePr>
          <p:nvPr/>
        </p:nvGraphicFramePr>
        <p:xfrm>
          <a:off x="3276600" y="1328738"/>
          <a:ext cx="252413" cy="392112"/>
        </p:xfrm>
        <a:graphic>
          <a:graphicData uri="http://schemas.openxmlformats.org/presentationml/2006/ole">
            <mc:AlternateContent xmlns:mc="http://schemas.openxmlformats.org/markup-compatibility/2006">
              <mc:Choice xmlns:v="urn:schemas-microsoft-com:vml" Requires="v">
                <p:oleObj spid="_x0000_s148883" name="Equation" r:id="rId7" imgW="253890" imgH="393529" progId="Equation.3">
                  <p:embed/>
                </p:oleObj>
              </mc:Choice>
              <mc:Fallback>
                <p:oleObj name="Equation" r:id="rId7" imgW="253890" imgH="393529"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3287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17"/>
          <p:cNvGraphicFramePr>
            <a:graphicFrameLocks noChangeAspect="1"/>
          </p:cNvGraphicFramePr>
          <p:nvPr/>
        </p:nvGraphicFramePr>
        <p:xfrm>
          <a:off x="3810000" y="1404938"/>
          <a:ext cx="265113" cy="279400"/>
        </p:xfrm>
        <a:graphic>
          <a:graphicData uri="http://schemas.openxmlformats.org/presentationml/2006/ole">
            <mc:AlternateContent xmlns:mc="http://schemas.openxmlformats.org/markup-compatibility/2006">
              <mc:Choice xmlns:v="urn:schemas-microsoft-com:vml" Requires="v">
                <p:oleObj spid="_x0000_s148884" name="Equation" r:id="rId9" imgW="266584" imgH="279279" progId="Equation.3">
                  <p:embed/>
                </p:oleObj>
              </mc:Choice>
              <mc:Fallback>
                <p:oleObj name="Equation" r:id="rId9" imgW="266584" imgH="279279"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4049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18"/>
          <p:cNvGraphicFramePr>
            <a:graphicFrameLocks noChangeAspect="1"/>
          </p:cNvGraphicFramePr>
          <p:nvPr/>
        </p:nvGraphicFramePr>
        <p:xfrm>
          <a:off x="4343400" y="1404938"/>
          <a:ext cx="239713" cy="279400"/>
        </p:xfrm>
        <a:graphic>
          <a:graphicData uri="http://schemas.openxmlformats.org/presentationml/2006/ole">
            <mc:AlternateContent xmlns:mc="http://schemas.openxmlformats.org/markup-compatibility/2006">
              <mc:Choice xmlns:v="urn:schemas-microsoft-com:vml" Requires="v">
                <p:oleObj spid="_x0000_s148885" name="Equation" r:id="rId10" imgW="241195" imgH="279279" progId="Equation.3">
                  <p:embed/>
                </p:oleObj>
              </mc:Choice>
              <mc:Fallback>
                <p:oleObj name="Equation" r:id="rId10" imgW="241195" imgH="279279"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1404938"/>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19"/>
          <p:cNvGraphicFramePr>
            <a:graphicFrameLocks noChangeAspect="1"/>
          </p:cNvGraphicFramePr>
          <p:nvPr/>
        </p:nvGraphicFramePr>
        <p:xfrm>
          <a:off x="4876800" y="1328738"/>
          <a:ext cx="252413" cy="368300"/>
        </p:xfrm>
        <a:graphic>
          <a:graphicData uri="http://schemas.openxmlformats.org/presentationml/2006/ole">
            <mc:AlternateContent xmlns:mc="http://schemas.openxmlformats.org/markup-compatibility/2006">
              <mc:Choice xmlns:v="urn:schemas-microsoft-com:vml" Requires="v">
                <p:oleObj spid="_x0000_s148886" name="Equation" r:id="rId12" imgW="253890" imgH="368140" progId="Equation.3">
                  <p:embed/>
                </p:oleObj>
              </mc:Choice>
              <mc:Fallback>
                <p:oleObj name="Equation" r:id="rId12" imgW="253890" imgH="36814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13287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0" name="Object 20"/>
          <p:cNvGraphicFramePr>
            <a:graphicFrameLocks noChangeAspect="1"/>
          </p:cNvGraphicFramePr>
          <p:nvPr/>
        </p:nvGraphicFramePr>
        <p:xfrm>
          <a:off x="5410200" y="1328738"/>
          <a:ext cx="252413" cy="368300"/>
        </p:xfrm>
        <a:graphic>
          <a:graphicData uri="http://schemas.openxmlformats.org/presentationml/2006/ole">
            <mc:AlternateContent xmlns:mc="http://schemas.openxmlformats.org/markup-compatibility/2006">
              <mc:Choice xmlns:v="urn:schemas-microsoft-com:vml" Requires="v">
                <p:oleObj spid="_x0000_s148887" name="Equation" r:id="rId14" imgW="253890" imgH="368140" progId="Equation.3">
                  <p:embed/>
                </p:oleObj>
              </mc:Choice>
              <mc:Fallback>
                <p:oleObj name="Equation" r:id="rId14" imgW="253890" imgH="36814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13287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4" name="Line 21"/>
          <p:cNvSpPr>
            <a:spLocks noChangeShapeType="1"/>
          </p:cNvSpPr>
          <p:nvPr/>
        </p:nvSpPr>
        <p:spPr bwMode="auto">
          <a:xfrm flipV="1">
            <a:off x="2819400" y="1862138"/>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35" name="Text Box 2"/>
          <p:cNvSpPr txBox="1">
            <a:spLocks noChangeArrowheads="1"/>
          </p:cNvSpPr>
          <p:nvPr/>
        </p:nvSpPr>
        <p:spPr bwMode="auto">
          <a:xfrm>
            <a:off x="611188" y="2430463"/>
            <a:ext cx="8380412"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100">
                <a:solidFill>
                  <a:srgbClr val="FF0000"/>
                </a:solidFill>
              </a:rPr>
              <a:t>*Standard Turing machines simulate Semi-infinite tape machines.</a:t>
            </a:r>
          </a:p>
        </p:txBody>
      </p:sp>
      <p:sp>
        <p:nvSpPr>
          <p:cNvPr id="64536" name="Line 3"/>
          <p:cNvSpPr>
            <a:spLocks noChangeShapeType="1"/>
          </p:cNvSpPr>
          <p:nvPr/>
        </p:nvSpPr>
        <p:spPr bwMode="auto">
          <a:xfrm>
            <a:off x="1981200" y="3759200"/>
            <a:ext cx="472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37" name="Line 4"/>
          <p:cNvSpPr>
            <a:spLocks noChangeShapeType="1"/>
          </p:cNvSpPr>
          <p:nvPr/>
        </p:nvSpPr>
        <p:spPr bwMode="auto">
          <a:xfrm>
            <a:off x="1981200" y="4368800"/>
            <a:ext cx="472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38" name="Line 5"/>
          <p:cNvSpPr>
            <a:spLocks noChangeShapeType="1"/>
          </p:cNvSpPr>
          <p:nvPr/>
        </p:nvSpPr>
        <p:spPr bwMode="auto">
          <a:xfrm>
            <a:off x="1981200" y="3759200"/>
            <a:ext cx="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39" name="Line 6"/>
          <p:cNvSpPr>
            <a:spLocks noChangeShapeType="1"/>
          </p:cNvSpPr>
          <p:nvPr/>
        </p:nvSpPr>
        <p:spPr bwMode="auto">
          <a:xfrm>
            <a:off x="25146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0" name="Line 7"/>
          <p:cNvSpPr>
            <a:spLocks noChangeShapeType="1"/>
          </p:cNvSpPr>
          <p:nvPr/>
        </p:nvSpPr>
        <p:spPr bwMode="auto">
          <a:xfrm>
            <a:off x="31242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1" name="Line 8"/>
          <p:cNvSpPr>
            <a:spLocks noChangeShapeType="1"/>
          </p:cNvSpPr>
          <p:nvPr/>
        </p:nvSpPr>
        <p:spPr bwMode="auto">
          <a:xfrm>
            <a:off x="37338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2" name="Line 9"/>
          <p:cNvSpPr>
            <a:spLocks noChangeShapeType="1"/>
          </p:cNvSpPr>
          <p:nvPr/>
        </p:nvSpPr>
        <p:spPr bwMode="auto">
          <a:xfrm>
            <a:off x="43434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3" name="Line 10"/>
          <p:cNvSpPr>
            <a:spLocks noChangeShapeType="1"/>
          </p:cNvSpPr>
          <p:nvPr/>
        </p:nvSpPr>
        <p:spPr bwMode="auto">
          <a:xfrm>
            <a:off x="49530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4" name="Line 11"/>
          <p:cNvSpPr>
            <a:spLocks noChangeShapeType="1"/>
          </p:cNvSpPr>
          <p:nvPr/>
        </p:nvSpPr>
        <p:spPr bwMode="auto">
          <a:xfrm>
            <a:off x="55626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5" name="Line 12"/>
          <p:cNvSpPr>
            <a:spLocks noChangeShapeType="1"/>
          </p:cNvSpPr>
          <p:nvPr/>
        </p:nvSpPr>
        <p:spPr bwMode="auto">
          <a:xfrm>
            <a:off x="6172200" y="3786188"/>
            <a:ext cx="0" cy="55562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6" name="Line 13"/>
          <p:cNvSpPr>
            <a:spLocks noChangeShapeType="1"/>
          </p:cNvSpPr>
          <p:nvPr/>
        </p:nvSpPr>
        <p:spPr bwMode="auto">
          <a:xfrm flipV="1">
            <a:off x="2819400" y="4392613"/>
            <a:ext cx="0" cy="485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47" name="Text Box 14"/>
          <p:cNvSpPr txBox="1">
            <a:spLocks noChangeArrowheads="1"/>
          </p:cNvSpPr>
          <p:nvPr/>
        </p:nvSpPr>
        <p:spPr bwMode="auto">
          <a:xfrm>
            <a:off x="2743200" y="3100388"/>
            <a:ext cx="34877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200">
                <a:solidFill>
                  <a:srgbClr val="FF3399"/>
                </a:solidFill>
              </a:rPr>
              <a:t>Standard Turing machine</a:t>
            </a:r>
          </a:p>
        </p:txBody>
      </p:sp>
      <p:sp>
        <p:nvSpPr>
          <p:cNvPr id="64548" name="Line 15"/>
          <p:cNvSpPr>
            <a:spLocks noChangeShapeType="1"/>
          </p:cNvSpPr>
          <p:nvPr/>
        </p:nvSpPr>
        <p:spPr bwMode="auto">
          <a:xfrm>
            <a:off x="2057400" y="5697538"/>
            <a:ext cx="4191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49" name="Line 16"/>
          <p:cNvSpPr>
            <a:spLocks noChangeShapeType="1"/>
          </p:cNvSpPr>
          <p:nvPr/>
        </p:nvSpPr>
        <p:spPr bwMode="auto">
          <a:xfrm>
            <a:off x="2057400" y="6383338"/>
            <a:ext cx="4191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50" name="Line 17"/>
          <p:cNvSpPr>
            <a:spLocks noChangeShapeType="1"/>
          </p:cNvSpPr>
          <p:nvPr/>
        </p:nvSpPr>
        <p:spPr bwMode="auto">
          <a:xfrm>
            <a:off x="20574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1" name="Line 18"/>
          <p:cNvSpPr>
            <a:spLocks noChangeShapeType="1"/>
          </p:cNvSpPr>
          <p:nvPr/>
        </p:nvSpPr>
        <p:spPr bwMode="auto">
          <a:xfrm>
            <a:off x="25908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2" name="Line 19"/>
          <p:cNvSpPr>
            <a:spLocks noChangeShapeType="1"/>
          </p:cNvSpPr>
          <p:nvPr/>
        </p:nvSpPr>
        <p:spPr bwMode="auto">
          <a:xfrm>
            <a:off x="31242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3" name="Line 20"/>
          <p:cNvSpPr>
            <a:spLocks noChangeShapeType="1"/>
          </p:cNvSpPr>
          <p:nvPr/>
        </p:nvSpPr>
        <p:spPr bwMode="auto">
          <a:xfrm>
            <a:off x="36576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4" name="Line 21"/>
          <p:cNvSpPr>
            <a:spLocks noChangeShapeType="1"/>
          </p:cNvSpPr>
          <p:nvPr/>
        </p:nvSpPr>
        <p:spPr bwMode="auto">
          <a:xfrm>
            <a:off x="41910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5" name="Line 22"/>
          <p:cNvSpPr>
            <a:spLocks noChangeShapeType="1"/>
          </p:cNvSpPr>
          <p:nvPr/>
        </p:nvSpPr>
        <p:spPr bwMode="auto">
          <a:xfrm>
            <a:off x="47244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6" name="Line 23"/>
          <p:cNvSpPr>
            <a:spLocks noChangeShapeType="1"/>
          </p:cNvSpPr>
          <p:nvPr/>
        </p:nvSpPr>
        <p:spPr bwMode="auto">
          <a:xfrm>
            <a:off x="52578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7" name="Line 24"/>
          <p:cNvSpPr>
            <a:spLocks noChangeShapeType="1"/>
          </p:cNvSpPr>
          <p:nvPr/>
        </p:nvSpPr>
        <p:spPr bwMode="auto">
          <a:xfrm>
            <a:off x="5791200" y="5729288"/>
            <a:ext cx="0" cy="623887"/>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4558" name="Text Box 25"/>
          <p:cNvSpPr txBox="1">
            <a:spLocks noChangeArrowheads="1"/>
          </p:cNvSpPr>
          <p:nvPr/>
        </p:nvSpPr>
        <p:spPr bwMode="auto">
          <a:xfrm>
            <a:off x="6477000" y="5648325"/>
            <a:ext cx="10985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a:t>
            </a:r>
          </a:p>
        </p:txBody>
      </p:sp>
      <p:sp>
        <p:nvSpPr>
          <p:cNvPr id="64559" name="Line 26"/>
          <p:cNvSpPr>
            <a:spLocks noChangeShapeType="1"/>
          </p:cNvSpPr>
          <p:nvPr/>
        </p:nvSpPr>
        <p:spPr bwMode="auto">
          <a:xfrm flipV="1">
            <a:off x="2819400" y="6383338"/>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4560" name="Text Box 27"/>
          <p:cNvSpPr txBox="1">
            <a:spLocks noChangeArrowheads="1"/>
          </p:cNvSpPr>
          <p:nvPr/>
        </p:nvSpPr>
        <p:spPr bwMode="auto">
          <a:xfrm>
            <a:off x="2443163" y="5038725"/>
            <a:ext cx="46497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200">
                <a:solidFill>
                  <a:srgbClr val="FF3399"/>
                </a:solidFill>
              </a:rPr>
              <a:t>Semi-infinite tape Turing machine</a:t>
            </a:r>
          </a:p>
        </p:txBody>
      </p:sp>
      <p:sp>
        <p:nvSpPr>
          <p:cNvPr id="64561" name="Text Box 28"/>
          <p:cNvSpPr txBox="1">
            <a:spLocks noChangeArrowheads="1"/>
          </p:cNvSpPr>
          <p:nvPr/>
        </p:nvSpPr>
        <p:spPr bwMode="auto">
          <a:xfrm>
            <a:off x="6934200" y="3633788"/>
            <a:ext cx="10985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a:t>
            </a:r>
          </a:p>
        </p:txBody>
      </p:sp>
      <p:sp>
        <p:nvSpPr>
          <p:cNvPr id="64562" name="Text Box 29"/>
          <p:cNvSpPr txBox="1">
            <a:spLocks noChangeArrowheads="1"/>
          </p:cNvSpPr>
          <p:nvPr/>
        </p:nvSpPr>
        <p:spPr bwMode="auto">
          <a:xfrm>
            <a:off x="685800" y="3633788"/>
            <a:ext cx="10985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a:t>
            </a:r>
          </a:p>
        </p:txBody>
      </p:sp>
      <p:sp>
        <p:nvSpPr>
          <p:cNvPr id="64563"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A574EFB-91E4-4C0E-9907-D35B1A42A1F6}"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4564"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BED61D6-C5B8-4DC6-B6B1-4E9A12971370}" type="slidenum">
              <a:rPr lang="en-US" altLang="en-US" sz="1400">
                <a:solidFill>
                  <a:schemeClr val="tx1"/>
                </a:solidFill>
                <a:latin typeface="Times New Roman" panose="02020603050405020304" pitchFamily="18" charset="0"/>
              </a:rPr>
              <a:pPr/>
              <a:t>82</a:t>
            </a:fld>
            <a:endParaRPr lang="en-US" altLang="en-US" sz="1400">
              <a:solidFill>
                <a:schemeClr val="tx1"/>
              </a:solidFill>
              <a:latin typeface="Times New Roman" panose="02020603050405020304" pitchFamily="18" charset="0"/>
            </a:endParaRPr>
          </a:p>
        </p:txBody>
      </p:sp>
      <p:sp>
        <p:nvSpPr>
          <p:cNvPr id="65549" name="Rectangle 3"/>
          <p:cNvSpPr>
            <a:spLocks noChangeArrowheads="1"/>
          </p:cNvSpPr>
          <p:nvPr/>
        </p:nvSpPr>
        <p:spPr bwMode="auto">
          <a:xfrm>
            <a:off x="2286000" y="3352800"/>
            <a:ext cx="3429000" cy="13716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5550" name="Line 4"/>
          <p:cNvSpPr>
            <a:spLocks noChangeShapeType="1"/>
          </p:cNvSpPr>
          <p:nvPr/>
        </p:nvSpPr>
        <p:spPr bwMode="auto">
          <a:xfrm>
            <a:off x="1295400" y="5715000"/>
            <a:ext cx="5638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5551" name="Line 5"/>
          <p:cNvSpPr>
            <a:spLocks noChangeShapeType="1"/>
          </p:cNvSpPr>
          <p:nvPr/>
        </p:nvSpPr>
        <p:spPr bwMode="auto">
          <a:xfrm>
            <a:off x="1295400" y="6248400"/>
            <a:ext cx="5638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5552" name="Line 6"/>
          <p:cNvSpPr>
            <a:spLocks noChangeShapeType="1"/>
          </p:cNvSpPr>
          <p:nvPr/>
        </p:nvSpPr>
        <p:spPr bwMode="auto">
          <a:xfrm>
            <a:off x="17526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3" name="Line 7"/>
          <p:cNvSpPr>
            <a:spLocks noChangeShapeType="1"/>
          </p:cNvSpPr>
          <p:nvPr/>
        </p:nvSpPr>
        <p:spPr bwMode="auto">
          <a:xfrm>
            <a:off x="22860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4" name="Line 8"/>
          <p:cNvSpPr>
            <a:spLocks noChangeShapeType="1"/>
          </p:cNvSpPr>
          <p:nvPr/>
        </p:nvSpPr>
        <p:spPr bwMode="auto">
          <a:xfrm>
            <a:off x="28194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5" name="Line 9"/>
          <p:cNvSpPr>
            <a:spLocks noChangeShapeType="1"/>
          </p:cNvSpPr>
          <p:nvPr/>
        </p:nvSpPr>
        <p:spPr bwMode="auto">
          <a:xfrm>
            <a:off x="33528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6" name="Line 10"/>
          <p:cNvSpPr>
            <a:spLocks noChangeShapeType="1"/>
          </p:cNvSpPr>
          <p:nvPr/>
        </p:nvSpPr>
        <p:spPr bwMode="auto">
          <a:xfrm>
            <a:off x="38862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7" name="Line 11"/>
          <p:cNvSpPr>
            <a:spLocks noChangeShapeType="1"/>
          </p:cNvSpPr>
          <p:nvPr/>
        </p:nvSpPr>
        <p:spPr bwMode="auto">
          <a:xfrm>
            <a:off x="44196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8" name="Line 12"/>
          <p:cNvSpPr>
            <a:spLocks noChangeShapeType="1"/>
          </p:cNvSpPr>
          <p:nvPr/>
        </p:nvSpPr>
        <p:spPr bwMode="auto">
          <a:xfrm>
            <a:off x="49530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59" name="Line 13"/>
          <p:cNvSpPr>
            <a:spLocks noChangeShapeType="1"/>
          </p:cNvSpPr>
          <p:nvPr/>
        </p:nvSpPr>
        <p:spPr bwMode="auto">
          <a:xfrm>
            <a:off x="54864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0" name="Line 14"/>
          <p:cNvSpPr>
            <a:spLocks noChangeShapeType="1"/>
          </p:cNvSpPr>
          <p:nvPr/>
        </p:nvSpPr>
        <p:spPr bwMode="auto">
          <a:xfrm>
            <a:off x="60198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1" name="Line 15"/>
          <p:cNvSpPr>
            <a:spLocks noChangeShapeType="1"/>
          </p:cNvSpPr>
          <p:nvPr/>
        </p:nvSpPr>
        <p:spPr bwMode="auto">
          <a:xfrm>
            <a:off x="6553200" y="57150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2" name="Line 16"/>
          <p:cNvSpPr>
            <a:spLocks noChangeShapeType="1"/>
          </p:cNvSpPr>
          <p:nvPr/>
        </p:nvSpPr>
        <p:spPr bwMode="auto">
          <a:xfrm>
            <a:off x="2209800" y="1752600"/>
            <a:ext cx="3581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5563" name="Line 17"/>
          <p:cNvSpPr>
            <a:spLocks noChangeShapeType="1"/>
          </p:cNvSpPr>
          <p:nvPr/>
        </p:nvSpPr>
        <p:spPr bwMode="auto">
          <a:xfrm>
            <a:off x="2209800" y="2286000"/>
            <a:ext cx="3581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5564" name="Line 18"/>
          <p:cNvSpPr>
            <a:spLocks noChangeShapeType="1"/>
          </p:cNvSpPr>
          <p:nvPr/>
        </p:nvSpPr>
        <p:spPr bwMode="auto">
          <a:xfrm>
            <a:off x="22098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5" name="Line 19"/>
          <p:cNvSpPr>
            <a:spLocks noChangeShapeType="1"/>
          </p:cNvSpPr>
          <p:nvPr/>
        </p:nvSpPr>
        <p:spPr bwMode="auto">
          <a:xfrm>
            <a:off x="27432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6" name="Line 20"/>
          <p:cNvSpPr>
            <a:spLocks noChangeShapeType="1"/>
          </p:cNvSpPr>
          <p:nvPr/>
        </p:nvSpPr>
        <p:spPr bwMode="auto">
          <a:xfrm>
            <a:off x="32766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7" name="Line 21"/>
          <p:cNvSpPr>
            <a:spLocks noChangeShapeType="1"/>
          </p:cNvSpPr>
          <p:nvPr/>
        </p:nvSpPr>
        <p:spPr bwMode="auto">
          <a:xfrm>
            <a:off x="38100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8" name="Line 22"/>
          <p:cNvSpPr>
            <a:spLocks noChangeShapeType="1"/>
          </p:cNvSpPr>
          <p:nvPr/>
        </p:nvSpPr>
        <p:spPr bwMode="auto">
          <a:xfrm>
            <a:off x="43434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69" name="Line 23"/>
          <p:cNvSpPr>
            <a:spLocks noChangeShapeType="1"/>
          </p:cNvSpPr>
          <p:nvPr/>
        </p:nvSpPr>
        <p:spPr bwMode="auto">
          <a:xfrm>
            <a:off x="48768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70" name="Line 24"/>
          <p:cNvSpPr>
            <a:spLocks noChangeShapeType="1"/>
          </p:cNvSpPr>
          <p:nvPr/>
        </p:nvSpPr>
        <p:spPr bwMode="auto">
          <a:xfrm>
            <a:off x="5410200" y="1752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71" name="Text Box 25"/>
          <p:cNvSpPr txBox="1">
            <a:spLocks noChangeArrowheads="1"/>
          </p:cNvSpPr>
          <p:nvPr/>
        </p:nvSpPr>
        <p:spPr bwMode="auto">
          <a:xfrm>
            <a:off x="2819400" y="3733800"/>
            <a:ext cx="2509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Control Unit</a:t>
            </a:r>
          </a:p>
        </p:txBody>
      </p:sp>
      <p:sp>
        <p:nvSpPr>
          <p:cNvPr id="65572" name="Line 26"/>
          <p:cNvSpPr>
            <a:spLocks noChangeShapeType="1"/>
          </p:cNvSpPr>
          <p:nvPr/>
        </p:nvSpPr>
        <p:spPr bwMode="auto">
          <a:xfrm>
            <a:off x="4114800" y="2286000"/>
            <a:ext cx="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73" name="Line 27"/>
          <p:cNvSpPr>
            <a:spLocks noChangeShapeType="1"/>
          </p:cNvSpPr>
          <p:nvPr/>
        </p:nvSpPr>
        <p:spPr bwMode="auto">
          <a:xfrm>
            <a:off x="4114800" y="4724400"/>
            <a:ext cx="0" cy="9906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5574" name="Text Box 28"/>
          <p:cNvSpPr txBox="1">
            <a:spLocks noChangeArrowheads="1"/>
          </p:cNvSpPr>
          <p:nvPr/>
        </p:nvSpPr>
        <p:spPr bwMode="auto">
          <a:xfrm>
            <a:off x="3124200" y="1066800"/>
            <a:ext cx="2055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Input File</a:t>
            </a:r>
          </a:p>
        </p:txBody>
      </p:sp>
      <p:sp>
        <p:nvSpPr>
          <p:cNvPr id="65575" name="Text Box 29"/>
          <p:cNvSpPr txBox="1">
            <a:spLocks noChangeArrowheads="1"/>
          </p:cNvSpPr>
          <p:nvPr/>
        </p:nvSpPr>
        <p:spPr bwMode="auto">
          <a:xfrm>
            <a:off x="1812925" y="5054600"/>
            <a:ext cx="110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Tape</a:t>
            </a:r>
          </a:p>
        </p:txBody>
      </p:sp>
      <p:sp>
        <p:nvSpPr>
          <p:cNvPr id="65576" name="Text Box 30"/>
          <p:cNvSpPr txBox="1">
            <a:spLocks noChangeArrowheads="1"/>
          </p:cNvSpPr>
          <p:nvPr/>
        </p:nvSpPr>
        <p:spPr bwMode="auto">
          <a:xfrm>
            <a:off x="4343400" y="2514600"/>
            <a:ext cx="1966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read-only</a:t>
            </a:r>
          </a:p>
        </p:txBody>
      </p:sp>
      <p:graphicFrame>
        <p:nvGraphicFramePr>
          <p:cNvPr id="65538" name="Object 31"/>
          <p:cNvGraphicFramePr>
            <a:graphicFrameLocks noChangeAspect="1"/>
          </p:cNvGraphicFramePr>
          <p:nvPr/>
        </p:nvGraphicFramePr>
        <p:xfrm>
          <a:off x="2362200" y="1905000"/>
          <a:ext cx="265113" cy="279400"/>
        </p:xfrm>
        <a:graphic>
          <a:graphicData uri="http://schemas.openxmlformats.org/presentationml/2006/ole">
            <mc:AlternateContent xmlns:mc="http://schemas.openxmlformats.org/markup-compatibility/2006">
              <mc:Choice xmlns:v="urn:schemas-microsoft-com:vml" Requires="v">
                <p:oleObj spid="_x0000_s117717" name="Equation" r:id="rId3" imgW="266584" imgH="279279" progId="Equation.3">
                  <p:embed/>
                </p:oleObj>
              </mc:Choice>
              <mc:Fallback>
                <p:oleObj name="Equation" r:id="rId3" imgW="266584" imgH="27927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05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9" name="Object 32"/>
          <p:cNvGraphicFramePr>
            <a:graphicFrameLocks noChangeAspect="1"/>
          </p:cNvGraphicFramePr>
          <p:nvPr/>
        </p:nvGraphicFramePr>
        <p:xfrm>
          <a:off x="2895600" y="1828800"/>
          <a:ext cx="252413" cy="392113"/>
        </p:xfrm>
        <a:graphic>
          <a:graphicData uri="http://schemas.openxmlformats.org/presentationml/2006/ole">
            <mc:AlternateContent xmlns:mc="http://schemas.openxmlformats.org/markup-compatibility/2006">
              <mc:Choice xmlns:v="urn:schemas-microsoft-com:vml" Requires="v">
                <p:oleObj spid="_x0000_s117718" name="Equation" r:id="rId5" imgW="253890" imgH="393529" progId="Equation.3">
                  <p:embed/>
                </p:oleObj>
              </mc:Choice>
              <mc:Fallback>
                <p:oleObj name="Equation" r:id="rId5" imgW="253890" imgH="393529"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828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33"/>
          <p:cNvGraphicFramePr>
            <a:graphicFrameLocks noChangeAspect="1"/>
          </p:cNvGraphicFramePr>
          <p:nvPr/>
        </p:nvGraphicFramePr>
        <p:xfrm>
          <a:off x="3435350" y="1884363"/>
          <a:ext cx="239713" cy="279400"/>
        </p:xfrm>
        <a:graphic>
          <a:graphicData uri="http://schemas.openxmlformats.org/presentationml/2006/ole">
            <mc:AlternateContent xmlns:mc="http://schemas.openxmlformats.org/markup-compatibility/2006">
              <mc:Choice xmlns:v="urn:schemas-microsoft-com:vml" Requires="v">
                <p:oleObj spid="_x0000_s117719" name="Equation" r:id="rId7" imgW="241195" imgH="279279" progId="Equation.3">
                  <p:embed/>
                </p:oleObj>
              </mc:Choice>
              <mc:Fallback>
                <p:oleObj name="Equation" r:id="rId7" imgW="241195" imgH="279279"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5350" y="18843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34"/>
          <p:cNvGraphicFramePr>
            <a:graphicFrameLocks noChangeAspect="1"/>
          </p:cNvGraphicFramePr>
          <p:nvPr/>
        </p:nvGraphicFramePr>
        <p:xfrm>
          <a:off x="4038600" y="5791200"/>
          <a:ext cx="303213" cy="392113"/>
        </p:xfrm>
        <a:graphic>
          <a:graphicData uri="http://schemas.openxmlformats.org/presentationml/2006/ole">
            <mc:AlternateContent xmlns:mc="http://schemas.openxmlformats.org/markup-compatibility/2006">
              <mc:Choice xmlns:v="urn:schemas-microsoft-com:vml" Requires="v">
                <p:oleObj spid="_x0000_s117720" name="Equation" r:id="rId9" imgW="304536" imgH="393359" progId="Equation.3">
                  <p:embed/>
                </p:oleObj>
              </mc:Choice>
              <mc:Fallback>
                <p:oleObj name="Equation" r:id="rId9" imgW="304536" imgH="393359"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5791200"/>
                        <a:ext cx="3032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35"/>
          <p:cNvGraphicFramePr>
            <a:graphicFrameLocks noChangeAspect="1"/>
          </p:cNvGraphicFramePr>
          <p:nvPr/>
        </p:nvGraphicFramePr>
        <p:xfrm>
          <a:off x="4572000" y="5867400"/>
          <a:ext cx="228600" cy="279400"/>
        </p:xfrm>
        <a:graphic>
          <a:graphicData uri="http://schemas.openxmlformats.org/presentationml/2006/ole">
            <mc:AlternateContent xmlns:mc="http://schemas.openxmlformats.org/markup-compatibility/2006">
              <mc:Choice xmlns:v="urn:schemas-microsoft-com:vml" Requires="v">
                <p:oleObj spid="_x0000_s117721" name="Equation" r:id="rId11" imgW="228600" imgH="279400" progId="Equation.3">
                  <p:embed/>
                </p:oleObj>
              </mc:Choice>
              <mc:Fallback>
                <p:oleObj name="Equation" r:id="rId11" imgW="228600" imgH="27940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5867400"/>
                        <a:ext cx="2286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36"/>
          <p:cNvGraphicFramePr>
            <a:graphicFrameLocks noChangeAspect="1"/>
          </p:cNvGraphicFramePr>
          <p:nvPr/>
        </p:nvGraphicFramePr>
        <p:xfrm>
          <a:off x="3498850" y="5802313"/>
          <a:ext cx="315913" cy="368300"/>
        </p:xfrm>
        <a:graphic>
          <a:graphicData uri="http://schemas.openxmlformats.org/presentationml/2006/ole">
            <mc:AlternateContent xmlns:mc="http://schemas.openxmlformats.org/markup-compatibility/2006">
              <mc:Choice xmlns:v="urn:schemas-microsoft-com:vml" Requires="v">
                <p:oleObj spid="_x0000_s117722" name="Equation" r:id="rId13" imgW="317362" imgH="368140" progId="Equation.3">
                  <p:embed/>
                </p:oleObj>
              </mc:Choice>
              <mc:Fallback>
                <p:oleObj name="Equation" r:id="rId13" imgW="317362" imgH="368140"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8850" y="5802313"/>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37"/>
          <p:cNvGraphicFramePr>
            <a:graphicFrameLocks noChangeAspect="1"/>
          </p:cNvGraphicFramePr>
          <p:nvPr/>
        </p:nvGraphicFramePr>
        <p:xfrm>
          <a:off x="5105400" y="5791200"/>
          <a:ext cx="252413" cy="368300"/>
        </p:xfrm>
        <a:graphic>
          <a:graphicData uri="http://schemas.openxmlformats.org/presentationml/2006/ole">
            <mc:AlternateContent xmlns:mc="http://schemas.openxmlformats.org/markup-compatibility/2006">
              <mc:Choice xmlns:v="urn:schemas-microsoft-com:vml" Requires="v">
                <p:oleObj spid="_x0000_s117723" name="Equation" r:id="rId15" imgW="253890" imgH="368140" progId="Equation.3">
                  <p:embed/>
                </p:oleObj>
              </mc:Choice>
              <mc:Fallback>
                <p:oleObj name="Equation" r:id="rId15" imgW="253890" imgH="368140"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5791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38"/>
          <p:cNvGraphicFramePr>
            <a:graphicFrameLocks noChangeAspect="1"/>
          </p:cNvGraphicFramePr>
          <p:nvPr/>
        </p:nvGraphicFramePr>
        <p:xfrm>
          <a:off x="5638800" y="5791200"/>
          <a:ext cx="252413" cy="368300"/>
        </p:xfrm>
        <a:graphic>
          <a:graphicData uri="http://schemas.openxmlformats.org/presentationml/2006/ole">
            <mc:AlternateContent xmlns:mc="http://schemas.openxmlformats.org/markup-compatibility/2006">
              <mc:Choice xmlns:v="urn:schemas-microsoft-com:vml" Requires="v">
                <p:oleObj spid="_x0000_s117724" name="Equation" r:id="rId17" imgW="253890" imgH="368140" progId="Equation.3">
                  <p:embed/>
                </p:oleObj>
              </mc:Choice>
              <mc:Fallback>
                <p:oleObj name="Equation" r:id="rId17" imgW="253890" imgH="36814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800" y="5791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39"/>
          <p:cNvGraphicFramePr>
            <a:graphicFrameLocks noChangeAspect="1"/>
          </p:cNvGraphicFramePr>
          <p:nvPr/>
        </p:nvGraphicFramePr>
        <p:xfrm>
          <a:off x="2971800" y="5791200"/>
          <a:ext cx="252413" cy="368300"/>
        </p:xfrm>
        <a:graphic>
          <a:graphicData uri="http://schemas.openxmlformats.org/presentationml/2006/ole">
            <mc:AlternateContent xmlns:mc="http://schemas.openxmlformats.org/markup-compatibility/2006">
              <mc:Choice xmlns:v="urn:schemas-microsoft-com:vml" Requires="v">
                <p:oleObj spid="_x0000_s117725" name="Equation" r:id="rId18" imgW="253890" imgH="368140" progId="Equation.3">
                  <p:embed/>
                </p:oleObj>
              </mc:Choice>
              <mc:Fallback>
                <p:oleObj name="Equation" r:id="rId18" imgW="253890" imgH="36814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5791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40"/>
          <p:cNvGraphicFramePr>
            <a:graphicFrameLocks noChangeAspect="1"/>
          </p:cNvGraphicFramePr>
          <p:nvPr/>
        </p:nvGraphicFramePr>
        <p:xfrm>
          <a:off x="2438400" y="5791200"/>
          <a:ext cx="252413" cy="368300"/>
        </p:xfrm>
        <a:graphic>
          <a:graphicData uri="http://schemas.openxmlformats.org/presentationml/2006/ole">
            <mc:AlternateContent xmlns:mc="http://schemas.openxmlformats.org/markup-compatibility/2006">
              <mc:Choice xmlns:v="urn:schemas-microsoft-com:vml" Requires="v">
                <p:oleObj spid="_x0000_s117726" name="Equation" r:id="rId19" imgW="253890" imgH="368140" progId="Equation.3">
                  <p:embed/>
                </p:oleObj>
              </mc:Choice>
              <mc:Fallback>
                <p:oleObj name="Equation" r:id="rId19" imgW="253890" imgH="36814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8400" y="5791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77" name="Text Box 41"/>
          <p:cNvSpPr txBox="1">
            <a:spLocks noChangeArrowheads="1"/>
          </p:cNvSpPr>
          <p:nvPr/>
        </p:nvSpPr>
        <p:spPr bwMode="auto">
          <a:xfrm>
            <a:off x="4267200" y="4876800"/>
            <a:ext cx="2219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read-write</a:t>
            </a:r>
          </a:p>
        </p:txBody>
      </p:sp>
      <p:sp>
        <p:nvSpPr>
          <p:cNvPr id="43" name="Rectangle 2"/>
          <p:cNvSpPr txBox="1">
            <a:spLocks noChangeArrowheads="1"/>
          </p:cNvSpPr>
          <p:nvPr/>
        </p:nvSpPr>
        <p:spPr bwMode="auto">
          <a:xfrm>
            <a:off x="266700" y="266700"/>
            <a:ext cx="8839200" cy="609600"/>
          </a:xfrm>
          <a:prstGeom prst="rect">
            <a:avLst/>
          </a:prstGeom>
          <a:noFill/>
          <a:ln>
            <a:noFill/>
          </a:ln>
          <a:effectLst/>
        </p:spPr>
        <p:txBody>
          <a:bodyPr anchor="ctr"/>
          <a:lst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omic Sans MS" panose="030F0702030302020204" pitchFamily="66" charset="0"/>
              </a:defRPr>
            </a:lvl2pPr>
            <a:lvl3pPr algn="ctr" rtl="0" eaLnBrk="0" fontAlgn="base" hangingPunct="0">
              <a:spcBef>
                <a:spcPct val="0"/>
              </a:spcBef>
              <a:spcAft>
                <a:spcPct val="0"/>
              </a:spcAft>
              <a:defRPr sz="3600">
                <a:solidFill>
                  <a:schemeClr val="tx2"/>
                </a:solidFill>
                <a:latin typeface="Comic Sans MS" panose="030F0702030302020204" pitchFamily="66" charset="0"/>
              </a:defRPr>
            </a:lvl3pPr>
            <a:lvl4pPr algn="ctr" rtl="0" eaLnBrk="0" fontAlgn="base" hangingPunct="0">
              <a:spcBef>
                <a:spcPct val="0"/>
              </a:spcBef>
              <a:spcAft>
                <a:spcPct val="0"/>
              </a:spcAft>
              <a:defRPr sz="3600">
                <a:solidFill>
                  <a:schemeClr val="tx2"/>
                </a:solidFill>
                <a:latin typeface="Comic Sans MS" panose="030F0702030302020204" pitchFamily="66" charset="0"/>
              </a:defRPr>
            </a:lvl4pPr>
            <a:lvl5pPr algn="ctr" rtl="0" eaLnBrk="0" fontAlgn="base" hangingPunct="0">
              <a:spcBef>
                <a:spcPct val="0"/>
              </a:spcBef>
              <a:spcAft>
                <a:spcPct val="0"/>
              </a:spcAft>
              <a:defRPr sz="3600">
                <a:solidFill>
                  <a:schemeClr val="tx2"/>
                </a:solidFill>
                <a:latin typeface="Comic Sans MS" panose="030F0702030302020204" pitchFamily="66" charset="0"/>
              </a:defRPr>
            </a:lvl5pPr>
            <a:lvl6pPr marL="457200" algn="ctr" rtl="0" eaLnBrk="0" fontAlgn="base" hangingPunct="0">
              <a:spcBef>
                <a:spcPct val="0"/>
              </a:spcBef>
              <a:spcAft>
                <a:spcPct val="0"/>
              </a:spcAft>
              <a:defRPr sz="3600">
                <a:solidFill>
                  <a:schemeClr val="tx2"/>
                </a:solidFill>
                <a:latin typeface="Comic Sans MS" panose="030F0702030302020204" pitchFamily="66" charset="0"/>
              </a:defRPr>
            </a:lvl6pPr>
            <a:lvl7pPr marL="914400" algn="ctr" rtl="0" eaLnBrk="0" fontAlgn="base" hangingPunct="0">
              <a:spcBef>
                <a:spcPct val="0"/>
              </a:spcBef>
              <a:spcAft>
                <a:spcPct val="0"/>
              </a:spcAft>
              <a:defRPr sz="3600">
                <a:solidFill>
                  <a:schemeClr val="tx2"/>
                </a:solidFill>
                <a:latin typeface="Comic Sans MS" panose="030F0702030302020204" pitchFamily="66" charset="0"/>
              </a:defRPr>
            </a:lvl7pPr>
            <a:lvl8pPr marL="1371600" algn="ctr" rtl="0" eaLnBrk="0" fontAlgn="base" hangingPunct="0">
              <a:spcBef>
                <a:spcPct val="0"/>
              </a:spcBef>
              <a:spcAft>
                <a:spcPct val="0"/>
              </a:spcAft>
              <a:defRPr sz="3600">
                <a:solidFill>
                  <a:schemeClr val="tx2"/>
                </a:solidFill>
                <a:latin typeface="Comic Sans MS" panose="030F0702030302020204" pitchFamily="66" charset="0"/>
              </a:defRPr>
            </a:lvl8pPr>
            <a:lvl9pPr marL="1828800" algn="ctr" rtl="0" eaLnBrk="0" fontAlgn="base" hangingPunct="0">
              <a:spcBef>
                <a:spcPct val="0"/>
              </a:spcBef>
              <a:spcAft>
                <a:spcPct val="0"/>
              </a:spcAft>
              <a:defRPr sz="3600">
                <a:solidFill>
                  <a:schemeClr val="tx2"/>
                </a:solidFill>
                <a:latin typeface="Comic Sans MS" panose="030F0702030302020204" pitchFamily="66" charset="0"/>
              </a:defRPr>
            </a:lvl9pPr>
          </a:lstStyle>
          <a:p>
            <a:pPr>
              <a:spcAft>
                <a:spcPts val="900"/>
              </a:spcAft>
              <a:defRPr/>
            </a:pPr>
            <a:r>
              <a:rPr lang="en-US" b="1" dirty="0">
                <a:solidFill>
                  <a:schemeClr val="accent1">
                    <a:lumMod val="75000"/>
                  </a:schemeClr>
                </a:solidFill>
              </a:rPr>
              <a:t>7. OFF- Line Turing Machine</a:t>
            </a:r>
            <a:endParaRPr lang="en-IN" b="1" dirty="0">
              <a:solidFill>
                <a:schemeClr val="accent1">
                  <a:lumMod val="75000"/>
                </a:schemeClr>
              </a:solidFill>
            </a:endParaRPr>
          </a:p>
        </p:txBody>
      </p:sp>
      <p:sp>
        <p:nvSpPr>
          <p:cNvPr id="65579"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9549348-633A-43A5-8617-C7CDEC68627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5580"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BB48B2E-6D36-4E19-B8C0-26FF7CBC8788}" type="slidenum">
              <a:rPr lang="en-US" altLang="en-US" sz="1400">
                <a:solidFill>
                  <a:schemeClr val="tx1"/>
                </a:solidFill>
                <a:latin typeface="Times New Roman" panose="02020603050405020304" pitchFamily="18" charset="0"/>
              </a:rPr>
              <a:pPr/>
              <a:t>83</a:t>
            </a:fld>
            <a:endParaRPr lang="en-US" altLang="en-US" sz="1400">
              <a:solidFill>
                <a:schemeClr val="tx1"/>
              </a:solidFill>
              <a:latin typeface="Times New Roman" panose="02020603050405020304" pitchFamily="18" charset="0"/>
            </a:endParaRPr>
          </a:p>
        </p:txBody>
      </p:sp>
      <p:sp>
        <p:nvSpPr>
          <p:cNvPr id="106499" name="Text Box 2"/>
          <p:cNvSpPr txBox="1">
            <a:spLocks noChangeArrowheads="1"/>
          </p:cNvSpPr>
          <p:nvPr/>
        </p:nvSpPr>
        <p:spPr bwMode="auto">
          <a:xfrm>
            <a:off x="228600" y="228600"/>
            <a:ext cx="5727850"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Off-line machines simulate </a:t>
            </a:r>
          </a:p>
          <a:p>
            <a:pPr>
              <a:spcBef>
                <a:spcPct val="20000"/>
              </a:spcBef>
            </a:pPr>
            <a:r>
              <a:rPr lang="en-US" altLang="en-US" dirty="0">
                <a:latin typeface="Bookman Old Style" panose="02050604050505020204" pitchFamily="18" charset="0"/>
              </a:rPr>
              <a:t>Standard Turing Machines:</a:t>
            </a:r>
          </a:p>
        </p:txBody>
      </p:sp>
      <p:sp>
        <p:nvSpPr>
          <p:cNvPr id="106500" name="Text Box 3"/>
          <p:cNvSpPr txBox="1">
            <a:spLocks noChangeArrowheads="1"/>
          </p:cNvSpPr>
          <p:nvPr/>
        </p:nvSpPr>
        <p:spPr bwMode="auto">
          <a:xfrm>
            <a:off x="1371600" y="2362200"/>
            <a:ext cx="36503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FF3399"/>
                </a:solidFill>
                <a:latin typeface="Bookman Old Style" panose="02050604050505020204" pitchFamily="18" charset="0"/>
              </a:rPr>
              <a:t>Off-line machine:</a:t>
            </a:r>
          </a:p>
        </p:txBody>
      </p:sp>
      <p:sp>
        <p:nvSpPr>
          <p:cNvPr id="106501" name="Text Box 4"/>
          <p:cNvSpPr txBox="1">
            <a:spLocks noChangeArrowheads="1"/>
          </p:cNvSpPr>
          <p:nvPr/>
        </p:nvSpPr>
        <p:spPr bwMode="auto">
          <a:xfrm>
            <a:off x="1371600" y="3276600"/>
            <a:ext cx="6455613"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33CC33"/>
                </a:solidFill>
              </a:rPr>
              <a:t>1</a:t>
            </a:r>
            <a:r>
              <a:rPr lang="en-US" altLang="en-US" dirty="0">
                <a:solidFill>
                  <a:srgbClr val="33CC33"/>
                </a:solidFill>
                <a:latin typeface="Bookman Old Style" panose="02050604050505020204" pitchFamily="18" charset="0"/>
              </a:rPr>
              <a:t>.</a:t>
            </a:r>
            <a:r>
              <a:rPr lang="en-US" altLang="en-US" dirty="0">
                <a:latin typeface="Bookman Old Style" panose="02050604050505020204" pitchFamily="18" charset="0"/>
              </a:rPr>
              <a:t>  Copy input file to tape</a:t>
            </a:r>
          </a:p>
          <a:p>
            <a:pPr>
              <a:spcBef>
                <a:spcPct val="20000"/>
              </a:spcBef>
            </a:pPr>
            <a:endParaRPr lang="en-US" altLang="en-US" dirty="0">
              <a:latin typeface="Bookman Old Style" panose="02050604050505020204" pitchFamily="18" charset="0"/>
            </a:endParaRPr>
          </a:p>
          <a:p>
            <a:pPr>
              <a:spcBef>
                <a:spcPct val="20000"/>
              </a:spcBef>
            </a:pPr>
            <a:r>
              <a:rPr lang="en-US" altLang="en-US" dirty="0">
                <a:solidFill>
                  <a:srgbClr val="33CC33"/>
                </a:solidFill>
                <a:latin typeface="Bookman Old Style" panose="02050604050505020204" pitchFamily="18" charset="0"/>
              </a:rPr>
              <a:t>2.</a:t>
            </a:r>
            <a:r>
              <a:rPr lang="en-US" altLang="en-US" dirty="0">
                <a:latin typeface="Bookman Old Style" panose="02050604050505020204" pitchFamily="18" charset="0"/>
              </a:rPr>
              <a:t>  Continue computation as in</a:t>
            </a:r>
          </a:p>
          <a:p>
            <a:pPr>
              <a:spcBef>
                <a:spcPct val="20000"/>
              </a:spcBef>
            </a:pPr>
            <a:r>
              <a:rPr lang="en-US" altLang="en-US" dirty="0">
                <a:latin typeface="Bookman Old Style" panose="02050604050505020204" pitchFamily="18" charset="0"/>
              </a:rPr>
              <a:t>     Standard Turing machine</a:t>
            </a:r>
          </a:p>
        </p:txBody>
      </p:sp>
      <p:sp>
        <p:nvSpPr>
          <p:cNvPr id="106502"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DBBFE69-62EA-40E1-9095-AEC916D4A78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6503"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11D9A61-F9B4-462C-A55C-5259957961D4}" type="slidenum">
              <a:rPr lang="en-US" altLang="en-US" sz="1400">
                <a:solidFill>
                  <a:schemeClr val="tx1"/>
                </a:solidFill>
                <a:latin typeface="Times New Roman" panose="02020603050405020304" pitchFamily="18" charset="0"/>
              </a:rPr>
              <a:pPr/>
              <a:t>84</a:t>
            </a:fld>
            <a:endParaRPr lang="en-US" altLang="en-US" sz="1400">
              <a:solidFill>
                <a:schemeClr val="tx1"/>
              </a:solidFill>
              <a:latin typeface="Times New Roman" panose="02020603050405020304" pitchFamily="18" charset="0"/>
            </a:endParaRPr>
          </a:p>
        </p:txBody>
      </p:sp>
      <p:sp>
        <p:nvSpPr>
          <p:cNvPr id="66578" name="Text Box 2"/>
          <p:cNvSpPr txBox="1">
            <a:spLocks noChangeArrowheads="1"/>
          </p:cNvSpPr>
          <p:nvPr/>
        </p:nvSpPr>
        <p:spPr bwMode="auto">
          <a:xfrm>
            <a:off x="1905000" y="5867400"/>
            <a:ext cx="4937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1.</a:t>
            </a:r>
            <a:r>
              <a:rPr lang="en-US" altLang="en-US"/>
              <a:t>  Copy input file to tape</a:t>
            </a:r>
          </a:p>
        </p:txBody>
      </p:sp>
      <p:sp>
        <p:nvSpPr>
          <p:cNvPr id="66579" name="Line 3"/>
          <p:cNvSpPr>
            <a:spLocks noChangeShapeType="1"/>
          </p:cNvSpPr>
          <p:nvPr/>
        </p:nvSpPr>
        <p:spPr bwMode="auto">
          <a:xfrm>
            <a:off x="4876800" y="50292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580" name="Line 4"/>
          <p:cNvSpPr>
            <a:spLocks noChangeShapeType="1"/>
          </p:cNvSpPr>
          <p:nvPr/>
        </p:nvSpPr>
        <p:spPr bwMode="auto">
          <a:xfrm>
            <a:off x="51816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1" name="Line 5"/>
          <p:cNvSpPr>
            <a:spLocks noChangeShapeType="1"/>
          </p:cNvSpPr>
          <p:nvPr/>
        </p:nvSpPr>
        <p:spPr bwMode="auto">
          <a:xfrm>
            <a:off x="57150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2" name="Line 6"/>
          <p:cNvSpPr>
            <a:spLocks noChangeShapeType="1"/>
          </p:cNvSpPr>
          <p:nvPr/>
        </p:nvSpPr>
        <p:spPr bwMode="auto">
          <a:xfrm>
            <a:off x="62484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3" name="Line 7"/>
          <p:cNvSpPr>
            <a:spLocks noChangeShapeType="1"/>
          </p:cNvSpPr>
          <p:nvPr/>
        </p:nvSpPr>
        <p:spPr bwMode="auto">
          <a:xfrm>
            <a:off x="67818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4" name="Line 8"/>
          <p:cNvSpPr>
            <a:spLocks noChangeShapeType="1"/>
          </p:cNvSpPr>
          <p:nvPr/>
        </p:nvSpPr>
        <p:spPr bwMode="auto">
          <a:xfrm>
            <a:off x="73152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5" name="Line 9"/>
          <p:cNvSpPr>
            <a:spLocks noChangeShapeType="1"/>
          </p:cNvSpPr>
          <p:nvPr/>
        </p:nvSpPr>
        <p:spPr bwMode="auto">
          <a:xfrm>
            <a:off x="78486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6" name="Line 10"/>
          <p:cNvSpPr>
            <a:spLocks noChangeShapeType="1"/>
          </p:cNvSpPr>
          <p:nvPr/>
        </p:nvSpPr>
        <p:spPr bwMode="auto">
          <a:xfrm>
            <a:off x="8382000" y="44958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87" name="Line 11"/>
          <p:cNvSpPr>
            <a:spLocks noChangeShapeType="1"/>
          </p:cNvSpPr>
          <p:nvPr/>
        </p:nvSpPr>
        <p:spPr bwMode="auto">
          <a:xfrm>
            <a:off x="320675" y="4546600"/>
            <a:ext cx="35814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588" name="Line 12"/>
          <p:cNvSpPr>
            <a:spLocks noChangeShapeType="1"/>
          </p:cNvSpPr>
          <p:nvPr/>
        </p:nvSpPr>
        <p:spPr bwMode="auto">
          <a:xfrm>
            <a:off x="320675" y="5080000"/>
            <a:ext cx="35814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589" name="Line 13"/>
          <p:cNvSpPr>
            <a:spLocks noChangeShapeType="1"/>
          </p:cNvSpPr>
          <p:nvPr/>
        </p:nvSpPr>
        <p:spPr bwMode="auto">
          <a:xfrm>
            <a:off x="3206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0" name="Line 14"/>
          <p:cNvSpPr>
            <a:spLocks noChangeShapeType="1"/>
          </p:cNvSpPr>
          <p:nvPr/>
        </p:nvSpPr>
        <p:spPr bwMode="auto">
          <a:xfrm>
            <a:off x="8540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1" name="Line 15"/>
          <p:cNvSpPr>
            <a:spLocks noChangeShapeType="1"/>
          </p:cNvSpPr>
          <p:nvPr/>
        </p:nvSpPr>
        <p:spPr bwMode="auto">
          <a:xfrm>
            <a:off x="13874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2" name="Line 16"/>
          <p:cNvSpPr>
            <a:spLocks noChangeShapeType="1"/>
          </p:cNvSpPr>
          <p:nvPr/>
        </p:nvSpPr>
        <p:spPr bwMode="auto">
          <a:xfrm>
            <a:off x="19208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3" name="Line 17"/>
          <p:cNvSpPr>
            <a:spLocks noChangeShapeType="1"/>
          </p:cNvSpPr>
          <p:nvPr/>
        </p:nvSpPr>
        <p:spPr bwMode="auto">
          <a:xfrm>
            <a:off x="24542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4" name="Line 18"/>
          <p:cNvSpPr>
            <a:spLocks noChangeShapeType="1"/>
          </p:cNvSpPr>
          <p:nvPr/>
        </p:nvSpPr>
        <p:spPr bwMode="auto">
          <a:xfrm>
            <a:off x="29876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5" name="Line 19"/>
          <p:cNvSpPr>
            <a:spLocks noChangeShapeType="1"/>
          </p:cNvSpPr>
          <p:nvPr/>
        </p:nvSpPr>
        <p:spPr bwMode="auto">
          <a:xfrm>
            <a:off x="3521075" y="4546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596" name="Text Box 20"/>
          <p:cNvSpPr txBox="1">
            <a:spLocks noChangeArrowheads="1"/>
          </p:cNvSpPr>
          <p:nvPr/>
        </p:nvSpPr>
        <p:spPr bwMode="auto">
          <a:xfrm>
            <a:off x="1295400" y="3962400"/>
            <a:ext cx="2055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Input File</a:t>
            </a:r>
          </a:p>
        </p:txBody>
      </p:sp>
      <p:graphicFrame>
        <p:nvGraphicFramePr>
          <p:cNvPr id="66562" name="Object 21"/>
          <p:cNvGraphicFramePr>
            <a:graphicFrameLocks noChangeAspect="1"/>
          </p:cNvGraphicFramePr>
          <p:nvPr/>
        </p:nvGraphicFramePr>
        <p:xfrm>
          <a:off x="473075" y="4699000"/>
          <a:ext cx="265113" cy="279400"/>
        </p:xfrm>
        <a:graphic>
          <a:graphicData uri="http://schemas.openxmlformats.org/presentationml/2006/ole">
            <mc:AlternateContent xmlns:mc="http://schemas.openxmlformats.org/markup-compatibility/2006">
              <mc:Choice xmlns:v="urn:schemas-microsoft-com:vml" Requires="v">
                <p:oleObj spid="_x0000_s145332" name="Equation" r:id="rId3" imgW="266584" imgH="279279" progId="Equation.3">
                  <p:embed/>
                </p:oleObj>
              </mc:Choice>
              <mc:Fallback>
                <p:oleObj name="Equation" r:id="rId3" imgW="266584" imgH="279279"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4699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3" name="Object 22"/>
          <p:cNvGraphicFramePr>
            <a:graphicFrameLocks noChangeAspect="1"/>
          </p:cNvGraphicFramePr>
          <p:nvPr/>
        </p:nvGraphicFramePr>
        <p:xfrm>
          <a:off x="1006475" y="4622800"/>
          <a:ext cx="252413" cy="392113"/>
        </p:xfrm>
        <a:graphic>
          <a:graphicData uri="http://schemas.openxmlformats.org/presentationml/2006/ole">
            <mc:AlternateContent xmlns:mc="http://schemas.openxmlformats.org/markup-compatibility/2006">
              <mc:Choice xmlns:v="urn:schemas-microsoft-com:vml" Requires="v">
                <p:oleObj spid="_x0000_s145333" name="Equation" r:id="rId5" imgW="253890" imgH="393529" progId="Equation.3">
                  <p:embed/>
                </p:oleObj>
              </mc:Choice>
              <mc:Fallback>
                <p:oleObj name="Equation" r:id="rId5" imgW="253890" imgH="393529"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475" y="4622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23"/>
          <p:cNvGraphicFramePr>
            <a:graphicFrameLocks noChangeAspect="1"/>
          </p:cNvGraphicFramePr>
          <p:nvPr/>
        </p:nvGraphicFramePr>
        <p:xfrm>
          <a:off x="1546225" y="4678363"/>
          <a:ext cx="239713" cy="279400"/>
        </p:xfrm>
        <a:graphic>
          <a:graphicData uri="http://schemas.openxmlformats.org/presentationml/2006/ole">
            <mc:AlternateContent xmlns:mc="http://schemas.openxmlformats.org/markup-compatibility/2006">
              <mc:Choice xmlns:v="urn:schemas-microsoft-com:vml" Requires="v">
                <p:oleObj spid="_x0000_s145334" name="Equation" r:id="rId7" imgW="241195" imgH="279279" progId="Equation.3">
                  <p:embed/>
                </p:oleObj>
              </mc:Choice>
              <mc:Fallback>
                <p:oleObj name="Equation" r:id="rId7" imgW="241195" imgH="279279"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6225" y="46783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24"/>
          <p:cNvGraphicFramePr>
            <a:graphicFrameLocks noChangeAspect="1"/>
          </p:cNvGraphicFramePr>
          <p:nvPr/>
        </p:nvGraphicFramePr>
        <p:xfrm>
          <a:off x="8001000" y="4622800"/>
          <a:ext cx="252413" cy="368300"/>
        </p:xfrm>
        <a:graphic>
          <a:graphicData uri="http://schemas.openxmlformats.org/presentationml/2006/ole">
            <mc:AlternateContent xmlns:mc="http://schemas.openxmlformats.org/markup-compatibility/2006">
              <mc:Choice xmlns:v="urn:schemas-microsoft-com:vml" Requires="v">
                <p:oleObj spid="_x0000_s145335" name="Equation" r:id="rId9" imgW="253890" imgH="368140" progId="Equation.3">
                  <p:embed/>
                </p:oleObj>
              </mc:Choice>
              <mc:Fallback>
                <p:oleObj name="Equation" r:id="rId9" imgW="253890" imgH="36814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0" y="4622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25"/>
          <p:cNvGraphicFramePr>
            <a:graphicFrameLocks noChangeAspect="1"/>
          </p:cNvGraphicFramePr>
          <p:nvPr/>
        </p:nvGraphicFramePr>
        <p:xfrm>
          <a:off x="5334000" y="4622800"/>
          <a:ext cx="252413" cy="368300"/>
        </p:xfrm>
        <a:graphic>
          <a:graphicData uri="http://schemas.openxmlformats.org/presentationml/2006/ole">
            <mc:AlternateContent xmlns:mc="http://schemas.openxmlformats.org/markup-compatibility/2006">
              <mc:Choice xmlns:v="urn:schemas-microsoft-com:vml" Requires="v">
                <p:oleObj spid="_x0000_s145336" name="Equation" r:id="rId11" imgW="253890" imgH="368140" progId="Equation.3">
                  <p:embed/>
                </p:oleObj>
              </mc:Choice>
              <mc:Fallback>
                <p:oleObj name="Equation" r:id="rId11" imgW="253890" imgH="36814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4622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26"/>
          <p:cNvGraphicFramePr>
            <a:graphicFrameLocks noChangeAspect="1"/>
          </p:cNvGraphicFramePr>
          <p:nvPr/>
        </p:nvGraphicFramePr>
        <p:xfrm>
          <a:off x="5791200" y="4622800"/>
          <a:ext cx="252413" cy="368300"/>
        </p:xfrm>
        <a:graphic>
          <a:graphicData uri="http://schemas.openxmlformats.org/presentationml/2006/ole">
            <mc:AlternateContent xmlns:mc="http://schemas.openxmlformats.org/markup-compatibility/2006">
              <mc:Choice xmlns:v="urn:schemas-microsoft-com:vml" Requires="v">
                <p:oleObj spid="_x0000_s145337" name="Equation" r:id="rId12" imgW="253890" imgH="368140" progId="Equation.3">
                  <p:embed/>
                </p:oleObj>
              </mc:Choice>
              <mc:Fallback>
                <p:oleObj name="Equation" r:id="rId12" imgW="253890" imgH="36814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4622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7" name="Line 27"/>
          <p:cNvSpPr>
            <a:spLocks noChangeShapeType="1"/>
          </p:cNvSpPr>
          <p:nvPr/>
        </p:nvSpPr>
        <p:spPr bwMode="auto">
          <a:xfrm flipV="1">
            <a:off x="6477000" y="50800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598" name="Line 28"/>
          <p:cNvSpPr>
            <a:spLocks noChangeShapeType="1"/>
          </p:cNvSpPr>
          <p:nvPr/>
        </p:nvSpPr>
        <p:spPr bwMode="auto">
          <a:xfrm flipV="1">
            <a:off x="1676400" y="51054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599" name="Text Box 29"/>
          <p:cNvSpPr txBox="1">
            <a:spLocks noChangeArrowheads="1"/>
          </p:cNvSpPr>
          <p:nvPr/>
        </p:nvSpPr>
        <p:spPr bwMode="auto">
          <a:xfrm>
            <a:off x="6248400" y="3886200"/>
            <a:ext cx="110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Tape</a:t>
            </a:r>
          </a:p>
        </p:txBody>
      </p:sp>
      <p:sp>
        <p:nvSpPr>
          <p:cNvPr id="66600" name="Line 30"/>
          <p:cNvSpPr>
            <a:spLocks noChangeShapeType="1"/>
          </p:cNvSpPr>
          <p:nvPr/>
        </p:nvSpPr>
        <p:spPr bwMode="auto">
          <a:xfrm>
            <a:off x="4876800" y="44958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601" name="Line 31"/>
          <p:cNvSpPr>
            <a:spLocks noChangeShapeType="1"/>
          </p:cNvSpPr>
          <p:nvPr/>
        </p:nvSpPr>
        <p:spPr bwMode="auto">
          <a:xfrm>
            <a:off x="2209800" y="990600"/>
            <a:ext cx="44196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602" name="Line 32"/>
          <p:cNvSpPr>
            <a:spLocks noChangeShapeType="1"/>
          </p:cNvSpPr>
          <p:nvPr/>
        </p:nvSpPr>
        <p:spPr bwMode="auto">
          <a:xfrm>
            <a:off x="2209800" y="1524000"/>
            <a:ext cx="44196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603" name="Line 33"/>
          <p:cNvSpPr>
            <a:spLocks noChangeShapeType="1"/>
          </p:cNvSpPr>
          <p:nvPr/>
        </p:nvSpPr>
        <p:spPr bwMode="auto">
          <a:xfrm>
            <a:off x="30480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604" name="Line 34"/>
          <p:cNvSpPr>
            <a:spLocks noChangeShapeType="1"/>
          </p:cNvSpPr>
          <p:nvPr/>
        </p:nvSpPr>
        <p:spPr bwMode="auto">
          <a:xfrm>
            <a:off x="35814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605" name="Line 35"/>
          <p:cNvSpPr>
            <a:spLocks noChangeShapeType="1"/>
          </p:cNvSpPr>
          <p:nvPr/>
        </p:nvSpPr>
        <p:spPr bwMode="auto">
          <a:xfrm>
            <a:off x="41148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606" name="Line 36"/>
          <p:cNvSpPr>
            <a:spLocks noChangeShapeType="1"/>
          </p:cNvSpPr>
          <p:nvPr/>
        </p:nvSpPr>
        <p:spPr bwMode="auto">
          <a:xfrm>
            <a:off x="46482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607" name="Line 37"/>
          <p:cNvSpPr>
            <a:spLocks noChangeShapeType="1"/>
          </p:cNvSpPr>
          <p:nvPr/>
        </p:nvSpPr>
        <p:spPr bwMode="auto">
          <a:xfrm>
            <a:off x="51816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608" name="Line 38"/>
          <p:cNvSpPr>
            <a:spLocks noChangeShapeType="1"/>
          </p:cNvSpPr>
          <p:nvPr/>
        </p:nvSpPr>
        <p:spPr bwMode="auto">
          <a:xfrm>
            <a:off x="57150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6609" name="Line 39"/>
          <p:cNvSpPr>
            <a:spLocks noChangeShapeType="1"/>
          </p:cNvSpPr>
          <p:nvPr/>
        </p:nvSpPr>
        <p:spPr bwMode="auto">
          <a:xfrm>
            <a:off x="62484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6568" name="Object 40"/>
          <p:cNvGraphicFramePr>
            <a:graphicFrameLocks noChangeAspect="1"/>
          </p:cNvGraphicFramePr>
          <p:nvPr/>
        </p:nvGraphicFramePr>
        <p:xfrm>
          <a:off x="3200400" y="1143000"/>
          <a:ext cx="265113" cy="279400"/>
        </p:xfrm>
        <a:graphic>
          <a:graphicData uri="http://schemas.openxmlformats.org/presentationml/2006/ole">
            <mc:AlternateContent xmlns:mc="http://schemas.openxmlformats.org/markup-compatibility/2006">
              <mc:Choice xmlns:v="urn:schemas-microsoft-com:vml" Requires="v">
                <p:oleObj spid="_x0000_s145338" name="Equation" r:id="rId13" imgW="266584" imgH="279279" progId="Equation.3">
                  <p:embed/>
                </p:oleObj>
              </mc:Choice>
              <mc:Fallback>
                <p:oleObj name="Equation" r:id="rId13" imgW="266584" imgH="279279"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 name="Object 41"/>
          <p:cNvGraphicFramePr>
            <a:graphicFrameLocks noChangeAspect="1"/>
          </p:cNvGraphicFramePr>
          <p:nvPr/>
        </p:nvGraphicFramePr>
        <p:xfrm>
          <a:off x="3733800" y="1066800"/>
          <a:ext cx="252413" cy="392113"/>
        </p:xfrm>
        <a:graphic>
          <a:graphicData uri="http://schemas.openxmlformats.org/presentationml/2006/ole">
            <mc:AlternateContent xmlns:mc="http://schemas.openxmlformats.org/markup-compatibility/2006">
              <mc:Choice xmlns:v="urn:schemas-microsoft-com:vml" Requires="v">
                <p:oleObj spid="_x0000_s145339" name="Equation" r:id="rId14" imgW="253890" imgH="393529" progId="Equation.3">
                  <p:embed/>
                </p:oleObj>
              </mc:Choice>
              <mc:Fallback>
                <p:oleObj name="Equation" r:id="rId14" imgW="253890" imgH="393529"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066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0" name="Object 42"/>
          <p:cNvGraphicFramePr>
            <a:graphicFrameLocks noChangeAspect="1"/>
          </p:cNvGraphicFramePr>
          <p:nvPr/>
        </p:nvGraphicFramePr>
        <p:xfrm>
          <a:off x="4273550" y="1122363"/>
          <a:ext cx="239713" cy="279400"/>
        </p:xfrm>
        <a:graphic>
          <a:graphicData uri="http://schemas.openxmlformats.org/presentationml/2006/ole">
            <mc:AlternateContent xmlns:mc="http://schemas.openxmlformats.org/markup-compatibility/2006">
              <mc:Choice xmlns:v="urn:schemas-microsoft-com:vml" Requires="v">
                <p:oleObj spid="_x0000_s145340" name="Equation" r:id="rId15" imgW="241195" imgH="279279" progId="Equation.3">
                  <p:embed/>
                </p:oleObj>
              </mc:Choice>
              <mc:Fallback>
                <p:oleObj name="Equation" r:id="rId15" imgW="241195" imgH="279279"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3550" y="11223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0" name="Line 43"/>
          <p:cNvSpPr>
            <a:spLocks noChangeShapeType="1"/>
          </p:cNvSpPr>
          <p:nvPr/>
        </p:nvSpPr>
        <p:spPr bwMode="auto">
          <a:xfrm flipV="1">
            <a:off x="3276600" y="15240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6611" name="Line 44"/>
          <p:cNvSpPr>
            <a:spLocks noChangeShapeType="1"/>
          </p:cNvSpPr>
          <p:nvPr/>
        </p:nvSpPr>
        <p:spPr bwMode="auto">
          <a:xfrm>
            <a:off x="2514600" y="9906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6571" name="Object 45"/>
          <p:cNvGraphicFramePr>
            <a:graphicFrameLocks noChangeAspect="1"/>
          </p:cNvGraphicFramePr>
          <p:nvPr/>
        </p:nvGraphicFramePr>
        <p:xfrm>
          <a:off x="2667000" y="1066800"/>
          <a:ext cx="252413" cy="368300"/>
        </p:xfrm>
        <a:graphic>
          <a:graphicData uri="http://schemas.openxmlformats.org/presentationml/2006/ole">
            <mc:AlternateContent xmlns:mc="http://schemas.openxmlformats.org/markup-compatibility/2006">
              <mc:Choice xmlns:v="urn:schemas-microsoft-com:vml" Requires="v">
                <p:oleObj spid="_x0000_s145341" name="Equation" r:id="rId16" imgW="253890" imgH="368140" progId="Equation.3">
                  <p:embed/>
                </p:oleObj>
              </mc:Choice>
              <mc:Fallback>
                <p:oleObj name="Equation" r:id="rId16" imgW="253890" imgH="368140"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1066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2" name="Object 46"/>
          <p:cNvGraphicFramePr>
            <a:graphicFrameLocks noChangeAspect="1"/>
          </p:cNvGraphicFramePr>
          <p:nvPr/>
        </p:nvGraphicFramePr>
        <p:xfrm>
          <a:off x="4800600" y="1066800"/>
          <a:ext cx="252413" cy="368300"/>
        </p:xfrm>
        <a:graphic>
          <a:graphicData uri="http://schemas.openxmlformats.org/presentationml/2006/ole">
            <mc:AlternateContent xmlns:mc="http://schemas.openxmlformats.org/markup-compatibility/2006">
              <mc:Choice xmlns:v="urn:schemas-microsoft-com:vml" Requires="v">
                <p:oleObj spid="_x0000_s145342" name="Equation" r:id="rId17" imgW="253890" imgH="368140" progId="Equation.3">
                  <p:embed/>
                </p:oleObj>
              </mc:Choice>
              <mc:Fallback>
                <p:oleObj name="Equation" r:id="rId17" imgW="253890" imgH="36814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1066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3" name="Object 47"/>
          <p:cNvGraphicFramePr>
            <a:graphicFrameLocks noChangeAspect="1"/>
          </p:cNvGraphicFramePr>
          <p:nvPr/>
        </p:nvGraphicFramePr>
        <p:xfrm>
          <a:off x="5334000" y="1066800"/>
          <a:ext cx="252413" cy="368300"/>
        </p:xfrm>
        <a:graphic>
          <a:graphicData uri="http://schemas.openxmlformats.org/presentationml/2006/ole">
            <mc:AlternateContent xmlns:mc="http://schemas.openxmlformats.org/markup-compatibility/2006">
              <mc:Choice xmlns:v="urn:schemas-microsoft-com:vml" Requires="v">
                <p:oleObj spid="_x0000_s145343" name="Equation" r:id="rId18" imgW="253890" imgH="368140" progId="Equation.3">
                  <p:embed/>
                </p:oleObj>
              </mc:Choice>
              <mc:Fallback>
                <p:oleObj name="Equation" r:id="rId18" imgW="253890" imgH="36814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066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2" name="Text Box 48"/>
          <p:cNvSpPr txBox="1">
            <a:spLocks noChangeArrowheads="1"/>
          </p:cNvSpPr>
          <p:nvPr/>
        </p:nvSpPr>
        <p:spPr bwMode="auto">
          <a:xfrm>
            <a:off x="2743200" y="304800"/>
            <a:ext cx="3598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3399"/>
                </a:solidFill>
              </a:rPr>
              <a:t>Standard machine</a:t>
            </a:r>
          </a:p>
        </p:txBody>
      </p:sp>
      <p:sp>
        <p:nvSpPr>
          <p:cNvPr id="66613" name="Text Box 49"/>
          <p:cNvSpPr txBox="1">
            <a:spLocks noChangeArrowheads="1"/>
          </p:cNvSpPr>
          <p:nvPr/>
        </p:nvSpPr>
        <p:spPr bwMode="auto">
          <a:xfrm>
            <a:off x="2895600" y="3048000"/>
            <a:ext cx="3390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3399"/>
                </a:solidFill>
              </a:rPr>
              <a:t>Off-line machine</a:t>
            </a:r>
          </a:p>
        </p:txBody>
      </p:sp>
      <p:graphicFrame>
        <p:nvGraphicFramePr>
          <p:cNvPr id="66574" name="Object 50"/>
          <p:cNvGraphicFramePr>
            <a:graphicFrameLocks noChangeAspect="1"/>
          </p:cNvGraphicFramePr>
          <p:nvPr/>
        </p:nvGraphicFramePr>
        <p:xfrm>
          <a:off x="6400800" y="4648200"/>
          <a:ext cx="265113" cy="279400"/>
        </p:xfrm>
        <a:graphic>
          <a:graphicData uri="http://schemas.openxmlformats.org/presentationml/2006/ole">
            <mc:AlternateContent xmlns:mc="http://schemas.openxmlformats.org/markup-compatibility/2006">
              <mc:Choice xmlns:v="urn:schemas-microsoft-com:vml" Requires="v">
                <p:oleObj spid="_x0000_s145344" name="Equation" r:id="rId19" imgW="266584" imgH="279279" progId="Equation.3">
                  <p:embed/>
                </p:oleObj>
              </mc:Choice>
              <mc:Fallback>
                <p:oleObj name="Equation" r:id="rId19" imgW="266584" imgH="279279"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648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5" name="Object 51"/>
          <p:cNvGraphicFramePr>
            <a:graphicFrameLocks noChangeAspect="1"/>
          </p:cNvGraphicFramePr>
          <p:nvPr/>
        </p:nvGraphicFramePr>
        <p:xfrm>
          <a:off x="6934200" y="4572000"/>
          <a:ext cx="252413" cy="392113"/>
        </p:xfrm>
        <a:graphic>
          <a:graphicData uri="http://schemas.openxmlformats.org/presentationml/2006/ole">
            <mc:AlternateContent xmlns:mc="http://schemas.openxmlformats.org/markup-compatibility/2006">
              <mc:Choice xmlns:v="urn:schemas-microsoft-com:vml" Requires="v">
                <p:oleObj spid="_x0000_s145345" name="Equation" r:id="rId20" imgW="253890" imgH="393529" progId="Equation.3">
                  <p:embed/>
                </p:oleObj>
              </mc:Choice>
              <mc:Fallback>
                <p:oleObj name="Equation" r:id="rId20" imgW="253890" imgH="393529"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572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6" name="Object 52"/>
          <p:cNvGraphicFramePr>
            <a:graphicFrameLocks noChangeAspect="1"/>
          </p:cNvGraphicFramePr>
          <p:nvPr/>
        </p:nvGraphicFramePr>
        <p:xfrm>
          <a:off x="7467600" y="4572000"/>
          <a:ext cx="239713" cy="279400"/>
        </p:xfrm>
        <a:graphic>
          <a:graphicData uri="http://schemas.openxmlformats.org/presentationml/2006/ole">
            <mc:AlternateContent xmlns:mc="http://schemas.openxmlformats.org/markup-compatibility/2006">
              <mc:Choice xmlns:v="urn:schemas-microsoft-com:vml" Requires="v">
                <p:oleObj spid="_x0000_s145346" name="Equation" r:id="rId21" imgW="241195" imgH="279279" progId="Equation.3">
                  <p:embed/>
                </p:oleObj>
              </mc:Choice>
              <mc:Fallback>
                <p:oleObj name="Equation" r:id="rId21" imgW="241195" imgH="279279"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4572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4"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C24518C-C654-4AD7-B644-67D668286A9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6615"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5D54AC1-852D-4510-86B3-8ACD22950181}" type="slidenum">
              <a:rPr lang="en-US" altLang="en-US" sz="1400">
                <a:solidFill>
                  <a:schemeClr val="tx1"/>
                </a:solidFill>
                <a:latin typeface="Times New Roman" panose="02020603050405020304" pitchFamily="18" charset="0"/>
              </a:rPr>
              <a:pPr/>
              <a:t>85</a:t>
            </a:fld>
            <a:endParaRPr lang="en-US" altLang="en-US" sz="1400">
              <a:solidFill>
                <a:schemeClr val="tx1"/>
              </a:solidFill>
              <a:latin typeface="Times New Roman" panose="02020603050405020304" pitchFamily="18" charset="0"/>
            </a:endParaRPr>
          </a:p>
        </p:txBody>
      </p:sp>
      <p:sp>
        <p:nvSpPr>
          <p:cNvPr id="67604" name="Text Box 2"/>
          <p:cNvSpPr txBox="1">
            <a:spLocks noChangeArrowheads="1"/>
          </p:cNvSpPr>
          <p:nvPr/>
        </p:nvSpPr>
        <p:spPr bwMode="auto">
          <a:xfrm>
            <a:off x="838200" y="5943600"/>
            <a:ext cx="787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CC33"/>
                </a:solidFill>
              </a:rPr>
              <a:t>2.</a:t>
            </a:r>
            <a:r>
              <a:rPr lang="en-US" altLang="en-US"/>
              <a:t>  Do computations as in Turing machine</a:t>
            </a:r>
          </a:p>
        </p:txBody>
      </p:sp>
      <p:sp>
        <p:nvSpPr>
          <p:cNvPr id="67605" name="Line 3"/>
          <p:cNvSpPr>
            <a:spLocks noChangeShapeType="1"/>
          </p:cNvSpPr>
          <p:nvPr/>
        </p:nvSpPr>
        <p:spPr bwMode="auto">
          <a:xfrm>
            <a:off x="4876800" y="49530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06" name="Line 4"/>
          <p:cNvSpPr>
            <a:spLocks noChangeShapeType="1"/>
          </p:cNvSpPr>
          <p:nvPr/>
        </p:nvSpPr>
        <p:spPr bwMode="auto">
          <a:xfrm>
            <a:off x="51816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07" name="Line 5"/>
          <p:cNvSpPr>
            <a:spLocks noChangeShapeType="1"/>
          </p:cNvSpPr>
          <p:nvPr/>
        </p:nvSpPr>
        <p:spPr bwMode="auto">
          <a:xfrm>
            <a:off x="57150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08" name="Line 6"/>
          <p:cNvSpPr>
            <a:spLocks noChangeShapeType="1"/>
          </p:cNvSpPr>
          <p:nvPr/>
        </p:nvSpPr>
        <p:spPr bwMode="auto">
          <a:xfrm>
            <a:off x="62484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09" name="Line 7"/>
          <p:cNvSpPr>
            <a:spLocks noChangeShapeType="1"/>
          </p:cNvSpPr>
          <p:nvPr/>
        </p:nvSpPr>
        <p:spPr bwMode="auto">
          <a:xfrm>
            <a:off x="67818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0" name="Line 8"/>
          <p:cNvSpPr>
            <a:spLocks noChangeShapeType="1"/>
          </p:cNvSpPr>
          <p:nvPr/>
        </p:nvSpPr>
        <p:spPr bwMode="auto">
          <a:xfrm>
            <a:off x="73152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1" name="Line 9"/>
          <p:cNvSpPr>
            <a:spLocks noChangeShapeType="1"/>
          </p:cNvSpPr>
          <p:nvPr/>
        </p:nvSpPr>
        <p:spPr bwMode="auto">
          <a:xfrm>
            <a:off x="78486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2" name="Line 10"/>
          <p:cNvSpPr>
            <a:spLocks noChangeShapeType="1"/>
          </p:cNvSpPr>
          <p:nvPr/>
        </p:nvSpPr>
        <p:spPr bwMode="auto">
          <a:xfrm>
            <a:off x="8382000" y="4419600"/>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3" name="Line 11"/>
          <p:cNvSpPr>
            <a:spLocks noChangeShapeType="1"/>
          </p:cNvSpPr>
          <p:nvPr/>
        </p:nvSpPr>
        <p:spPr bwMode="auto">
          <a:xfrm>
            <a:off x="320675" y="4470400"/>
            <a:ext cx="35814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14" name="Line 12"/>
          <p:cNvSpPr>
            <a:spLocks noChangeShapeType="1"/>
          </p:cNvSpPr>
          <p:nvPr/>
        </p:nvSpPr>
        <p:spPr bwMode="auto">
          <a:xfrm>
            <a:off x="320675" y="5003800"/>
            <a:ext cx="35814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15" name="Line 13"/>
          <p:cNvSpPr>
            <a:spLocks noChangeShapeType="1"/>
          </p:cNvSpPr>
          <p:nvPr/>
        </p:nvSpPr>
        <p:spPr bwMode="auto">
          <a:xfrm>
            <a:off x="3206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6" name="Line 14"/>
          <p:cNvSpPr>
            <a:spLocks noChangeShapeType="1"/>
          </p:cNvSpPr>
          <p:nvPr/>
        </p:nvSpPr>
        <p:spPr bwMode="auto">
          <a:xfrm>
            <a:off x="8540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7" name="Line 15"/>
          <p:cNvSpPr>
            <a:spLocks noChangeShapeType="1"/>
          </p:cNvSpPr>
          <p:nvPr/>
        </p:nvSpPr>
        <p:spPr bwMode="auto">
          <a:xfrm>
            <a:off x="13874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8" name="Line 16"/>
          <p:cNvSpPr>
            <a:spLocks noChangeShapeType="1"/>
          </p:cNvSpPr>
          <p:nvPr/>
        </p:nvSpPr>
        <p:spPr bwMode="auto">
          <a:xfrm>
            <a:off x="19208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19" name="Line 17"/>
          <p:cNvSpPr>
            <a:spLocks noChangeShapeType="1"/>
          </p:cNvSpPr>
          <p:nvPr/>
        </p:nvSpPr>
        <p:spPr bwMode="auto">
          <a:xfrm>
            <a:off x="24542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20" name="Line 18"/>
          <p:cNvSpPr>
            <a:spLocks noChangeShapeType="1"/>
          </p:cNvSpPr>
          <p:nvPr/>
        </p:nvSpPr>
        <p:spPr bwMode="auto">
          <a:xfrm>
            <a:off x="29876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21" name="Line 19"/>
          <p:cNvSpPr>
            <a:spLocks noChangeShapeType="1"/>
          </p:cNvSpPr>
          <p:nvPr/>
        </p:nvSpPr>
        <p:spPr bwMode="auto">
          <a:xfrm>
            <a:off x="3521075" y="4470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22" name="Text Box 20"/>
          <p:cNvSpPr txBox="1">
            <a:spLocks noChangeArrowheads="1"/>
          </p:cNvSpPr>
          <p:nvPr/>
        </p:nvSpPr>
        <p:spPr bwMode="auto">
          <a:xfrm>
            <a:off x="1295400" y="3886200"/>
            <a:ext cx="2055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Input File</a:t>
            </a:r>
          </a:p>
        </p:txBody>
      </p:sp>
      <p:graphicFrame>
        <p:nvGraphicFramePr>
          <p:cNvPr id="67586" name="Object 21"/>
          <p:cNvGraphicFramePr>
            <a:graphicFrameLocks noChangeAspect="1"/>
          </p:cNvGraphicFramePr>
          <p:nvPr/>
        </p:nvGraphicFramePr>
        <p:xfrm>
          <a:off x="473075" y="4622800"/>
          <a:ext cx="265113" cy="279400"/>
        </p:xfrm>
        <a:graphic>
          <a:graphicData uri="http://schemas.openxmlformats.org/presentationml/2006/ole">
            <mc:AlternateContent xmlns:mc="http://schemas.openxmlformats.org/markup-compatibility/2006">
              <mc:Choice xmlns:v="urn:schemas-microsoft-com:vml" Requires="v">
                <p:oleObj spid="_x0000_s172350" name="Equation" r:id="rId3" imgW="266584" imgH="279279" progId="Equation.3">
                  <p:embed/>
                </p:oleObj>
              </mc:Choice>
              <mc:Fallback>
                <p:oleObj name="Equation" r:id="rId3" imgW="266584" imgH="279279"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4622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7" name="Object 22"/>
          <p:cNvGraphicFramePr>
            <a:graphicFrameLocks noChangeAspect="1"/>
          </p:cNvGraphicFramePr>
          <p:nvPr/>
        </p:nvGraphicFramePr>
        <p:xfrm>
          <a:off x="1006475" y="4546600"/>
          <a:ext cx="252413" cy="392113"/>
        </p:xfrm>
        <a:graphic>
          <a:graphicData uri="http://schemas.openxmlformats.org/presentationml/2006/ole">
            <mc:AlternateContent xmlns:mc="http://schemas.openxmlformats.org/markup-compatibility/2006">
              <mc:Choice xmlns:v="urn:schemas-microsoft-com:vml" Requires="v">
                <p:oleObj spid="_x0000_s172351" name="Equation" r:id="rId5" imgW="253890" imgH="393529" progId="Equation.3">
                  <p:embed/>
                </p:oleObj>
              </mc:Choice>
              <mc:Fallback>
                <p:oleObj name="Equation" r:id="rId5" imgW="253890" imgH="393529"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475" y="4546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23"/>
          <p:cNvGraphicFramePr>
            <a:graphicFrameLocks noChangeAspect="1"/>
          </p:cNvGraphicFramePr>
          <p:nvPr/>
        </p:nvGraphicFramePr>
        <p:xfrm>
          <a:off x="1546225" y="4602163"/>
          <a:ext cx="239713" cy="279400"/>
        </p:xfrm>
        <a:graphic>
          <a:graphicData uri="http://schemas.openxmlformats.org/presentationml/2006/ole">
            <mc:AlternateContent xmlns:mc="http://schemas.openxmlformats.org/markup-compatibility/2006">
              <mc:Choice xmlns:v="urn:schemas-microsoft-com:vml" Requires="v">
                <p:oleObj spid="_x0000_s172352" name="Equation" r:id="rId7" imgW="241195" imgH="279279" progId="Equation.3">
                  <p:embed/>
                </p:oleObj>
              </mc:Choice>
              <mc:Fallback>
                <p:oleObj name="Equation" r:id="rId7" imgW="241195" imgH="279279"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6225" y="46021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24"/>
          <p:cNvGraphicFramePr>
            <a:graphicFrameLocks noChangeAspect="1"/>
          </p:cNvGraphicFramePr>
          <p:nvPr/>
        </p:nvGraphicFramePr>
        <p:xfrm>
          <a:off x="8001000" y="4546600"/>
          <a:ext cx="252413" cy="368300"/>
        </p:xfrm>
        <a:graphic>
          <a:graphicData uri="http://schemas.openxmlformats.org/presentationml/2006/ole">
            <mc:AlternateContent xmlns:mc="http://schemas.openxmlformats.org/markup-compatibility/2006">
              <mc:Choice xmlns:v="urn:schemas-microsoft-com:vml" Requires="v">
                <p:oleObj spid="_x0000_s172353" name="Equation" r:id="rId9" imgW="253890" imgH="368140" progId="Equation.3">
                  <p:embed/>
                </p:oleObj>
              </mc:Choice>
              <mc:Fallback>
                <p:oleObj name="Equation" r:id="rId9" imgW="253890" imgH="36814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0" y="4546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25"/>
          <p:cNvGraphicFramePr>
            <a:graphicFrameLocks noChangeAspect="1"/>
          </p:cNvGraphicFramePr>
          <p:nvPr/>
        </p:nvGraphicFramePr>
        <p:xfrm>
          <a:off x="5334000" y="4546600"/>
          <a:ext cx="252413" cy="368300"/>
        </p:xfrm>
        <a:graphic>
          <a:graphicData uri="http://schemas.openxmlformats.org/presentationml/2006/ole">
            <mc:AlternateContent xmlns:mc="http://schemas.openxmlformats.org/markup-compatibility/2006">
              <mc:Choice xmlns:v="urn:schemas-microsoft-com:vml" Requires="v">
                <p:oleObj spid="_x0000_s172354" name="Equation" r:id="rId11" imgW="253890" imgH="368140" progId="Equation.3">
                  <p:embed/>
                </p:oleObj>
              </mc:Choice>
              <mc:Fallback>
                <p:oleObj name="Equation" r:id="rId11" imgW="253890" imgH="36814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4546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26"/>
          <p:cNvGraphicFramePr>
            <a:graphicFrameLocks noChangeAspect="1"/>
          </p:cNvGraphicFramePr>
          <p:nvPr/>
        </p:nvGraphicFramePr>
        <p:xfrm>
          <a:off x="5791200" y="4546600"/>
          <a:ext cx="252413" cy="368300"/>
        </p:xfrm>
        <a:graphic>
          <a:graphicData uri="http://schemas.openxmlformats.org/presentationml/2006/ole">
            <mc:AlternateContent xmlns:mc="http://schemas.openxmlformats.org/markup-compatibility/2006">
              <mc:Choice xmlns:v="urn:schemas-microsoft-com:vml" Requires="v">
                <p:oleObj spid="_x0000_s172355" name="Equation" r:id="rId12" imgW="253890" imgH="368140" progId="Equation.3">
                  <p:embed/>
                </p:oleObj>
              </mc:Choice>
              <mc:Fallback>
                <p:oleObj name="Equation" r:id="rId12" imgW="253890" imgH="36814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4546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23" name="Line 27"/>
          <p:cNvSpPr>
            <a:spLocks noChangeShapeType="1"/>
          </p:cNvSpPr>
          <p:nvPr/>
        </p:nvSpPr>
        <p:spPr bwMode="auto">
          <a:xfrm flipV="1">
            <a:off x="6477000" y="5003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24" name="Line 28"/>
          <p:cNvSpPr>
            <a:spLocks noChangeShapeType="1"/>
          </p:cNvSpPr>
          <p:nvPr/>
        </p:nvSpPr>
        <p:spPr bwMode="auto">
          <a:xfrm flipV="1">
            <a:off x="2209800" y="50292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25" name="Text Box 29"/>
          <p:cNvSpPr txBox="1">
            <a:spLocks noChangeArrowheads="1"/>
          </p:cNvSpPr>
          <p:nvPr/>
        </p:nvSpPr>
        <p:spPr bwMode="auto">
          <a:xfrm>
            <a:off x="6248400" y="3810000"/>
            <a:ext cx="110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Tape</a:t>
            </a:r>
          </a:p>
        </p:txBody>
      </p:sp>
      <p:sp>
        <p:nvSpPr>
          <p:cNvPr id="67626" name="Line 30"/>
          <p:cNvSpPr>
            <a:spLocks noChangeShapeType="1"/>
          </p:cNvSpPr>
          <p:nvPr/>
        </p:nvSpPr>
        <p:spPr bwMode="auto">
          <a:xfrm>
            <a:off x="4876800" y="4419600"/>
            <a:ext cx="3962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27" name="Line 31"/>
          <p:cNvSpPr>
            <a:spLocks noChangeShapeType="1"/>
          </p:cNvSpPr>
          <p:nvPr/>
        </p:nvSpPr>
        <p:spPr bwMode="auto">
          <a:xfrm>
            <a:off x="2209800" y="914400"/>
            <a:ext cx="44196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28" name="Line 32"/>
          <p:cNvSpPr>
            <a:spLocks noChangeShapeType="1"/>
          </p:cNvSpPr>
          <p:nvPr/>
        </p:nvSpPr>
        <p:spPr bwMode="auto">
          <a:xfrm>
            <a:off x="2209800" y="1447800"/>
            <a:ext cx="4419600" cy="15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29" name="Line 33"/>
          <p:cNvSpPr>
            <a:spLocks noChangeShapeType="1"/>
          </p:cNvSpPr>
          <p:nvPr/>
        </p:nvSpPr>
        <p:spPr bwMode="auto">
          <a:xfrm>
            <a:off x="30480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30" name="Line 34"/>
          <p:cNvSpPr>
            <a:spLocks noChangeShapeType="1"/>
          </p:cNvSpPr>
          <p:nvPr/>
        </p:nvSpPr>
        <p:spPr bwMode="auto">
          <a:xfrm>
            <a:off x="35814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31" name="Line 35"/>
          <p:cNvSpPr>
            <a:spLocks noChangeShapeType="1"/>
          </p:cNvSpPr>
          <p:nvPr/>
        </p:nvSpPr>
        <p:spPr bwMode="auto">
          <a:xfrm>
            <a:off x="41148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32" name="Line 36"/>
          <p:cNvSpPr>
            <a:spLocks noChangeShapeType="1"/>
          </p:cNvSpPr>
          <p:nvPr/>
        </p:nvSpPr>
        <p:spPr bwMode="auto">
          <a:xfrm>
            <a:off x="46482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33" name="Line 37"/>
          <p:cNvSpPr>
            <a:spLocks noChangeShapeType="1"/>
          </p:cNvSpPr>
          <p:nvPr/>
        </p:nvSpPr>
        <p:spPr bwMode="auto">
          <a:xfrm>
            <a:off x="51816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34" name="Line 38"/>
          <p:cNvSpPr>
            <a:spLocks noChangeShapeType="1"/>
          </p:cNvSpPr>
          <p:nvPr/>
        </p:nvSpPr>
        <p:spPr bwMode="auto">
          <a:xfrm>
            <a:off x="57150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7635" name="Line 39"/>
          <p:cNvSpPr>
            <a:spLocks noChangeShapeType="1"/>
          </p:cNvSpPr>
          <p:nvPr/>
        </p:nvSpPr>
        <p:spPr bwMode="auto">
          <a:xfrm>
            <a:off x="62484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7592" name="Object 40"/>
          <p:cNvGraphicFramePr>
            <a:graphicFrameLocks noChangeAspect="1"/>
          </p:cNvGraphicFramePr>
          <p:nvPr/>
        </p:nvGraphicFramePr>
        <p:xfrm>
          <a:off x="3200400" y="1066800"/>
          <a:ext cx="265113" cy="279400"/>
        </p:xfrm>
        <a:graphic>
          <a:graphicData uri="http://schemas.openxmlformats.org/presentationml/2006/ole">
            <mc:AlternateContent xmlns:mc="http://schemas.openxmlformats.org/markup-compatibility/2006">
              <mc:Choice xmlns:v="urn:schemas-microsoft-com:vml" Requires="v">
                <p:oleObj spid="_x0000_s172356" name="Equation" r:id="rId13" imgW="266584" imgH="279279" progId="Equation.3">
                  <p:embed/>
                </p:oleObj>
              </mc:Choice>
              <mc:Fallback>
                <p:oleObj name="Equation" r:id="rId13" imgW="266584" imgH="279279"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066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41"/>
          <p:cNvGraphicFramePr>
            <a:graphicFrameLocks noChangeAspect="1"/>
          </p:cNvGraphicFramePr>
          <p:nvPr/>
        </p:nvGraphicFramePr>
        <p:xfrm>
          <a:off x="3733800" y="990600"/>
          <a:ext cx="252413" cy="392113"/>
        </p:xfrm>
        <a:graphic>
          <a:graphicData uri="http://schemas.openxmlformats.org/presentationml/2006/ole">
            <mc:AlternateContent xmlns:mc="http://schemas.openxmlformats.org/markup-compatibility/2006">
              <mc:Choice xmlns:v="urn:schemas-microsoft-com:vml" Requires="v">
                <p:oleObj spid="_x0000_s172357" name="Equation" r:id="rId14" imgW="253890" imgH="393529" progId="Equation.3">
                  <p:embed/>
                </p:oleObj>
              </mc:Choice>
              <mc:Fallback>
                <p:oleObj name="Equation" r:id="rId14" imgW="253890" imgH="393529"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990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42"/>
          <p:cNvGraphicFramePr>
            <a:graphicFrameLocks noChangeAspect="1"/>
          </p:cNvGraphicFramePr>
          <p:nvPr/>
        </p:nvGraphicFramePr>
        <p:xfrm>
          <a:off x="4273550" y="1046163"/>
          <a:ext cx="239713" cy="279400"/>
        </p:xfrm>
        <a:graphic>
          <a:graphicData uri="http://schemas.openxmlformats.org/presentationml/2006/ole">
            <mc:AlternateContent xmlns:mc="http://schemas.openxmlformats.org/markup-compatibility/2006">
              <mc:Choice xmlns:v="urn:schemas-microsoft-com:vml" Requires="v">
                <p:oleObj spid="_x0000_s172358" name="Equation" r:id="rId15" imgW="241195" imgH="279279" progId="Equation.3">
                  <p:embed/>
                </p:oleObj>
              </mc:Choice>
              <mc:Fallback>
                <p:oleObj name="Equation" r:id="rId15" imgW="241195" imgH="279279"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3550" y="10461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36" name="Line 43"/>
          <p:cNvSpPr>
            <a:spLocks noChangeShapeType="1"/>
          </p:cNvSpPr>
          <p:nvPr/>
        </p:nvSpPr>
        <p:spPr bwMode="auto">
          <a:xfrm flipV="1">
            <a:off x="3276600" y="1447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7637" name="Line 44"/>
          <p:cNvSpPr>
            <a:spLocks noChangeShapeType="1"/>
          </p:cNvSpPr>
          <p:nvPr/>
        </p:nvSpPr>
        <p:spPr bwMode="auto">
          <a:xfrm>
            <a:off x="2514600" y="914400"/>
            <a:ext cx="1588"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graphicFrame>
        <p:nvGraphicFramePr>
          <p:cNvPr id="67595" name="Object 45"/>
          <p:cNvGraphicFramePr>
            <a:graphicFrameLocks noChangeAspect="1"/>
          </p:cNvGraphicFramePr>
          <p:nvPr/>
        </p:nvGraphicFramePr>
        <p:xfrm>
          <a:off x="2667000" y="990600"/>
          <a:ext cx="252413" cy="368300"/>
        </p:xfrm>
        <a:graphic>
          <a:graphicData uri="http://schemas.openxmlformats.org/presentationml/2006/ole">
            <mc:AlternateContent xmlns:mc="http://schemas.openxmlformats.org/markup-compatibility/2006">
              <mc:Choice xmlns:v="urn:schemas-microsoft-com:vml" Requires="v">
                <p:oleObj spid="_x0000_s172359" name="Equation" r:id="rId16" imgW="253890" imgH="368140" progId="Equation.3">
                  <p:embed/>
                </p:oleObj>
              </mc:Choice>
              <mc:Fallback>
                <p:oleObj name="Equation" r:id="rId16" imgW="253890" imgH="368140"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990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6" name="Object 46"/>
          <p:cNvGraphicFramePr>
            <a:graphicFrameLocks noChangeAspect="1"/>
          </p:cNvGraphicFramePr>
          <p:nvPr/>
        </p:nvGraphicFramePr>
        <p:xfrm>
          <a:off x="4800600" y="990600"/>
          <a:ext cx="252413" cy="368300"/>
        </p:xfrm>
        <a:graphic>
          <a:graphicData uri="http://schemas.openxmlformats.org/presentationml/2006/ole">
            <mc:AlternateContent xmlns:mc="http://schemas.openxmlformats.org/markup-compatibility/2006">
              <mc:Choice xmlns:v="urn:schemas-microsoft-com:vml" Requires="v">
                <p:oleObj spid="_x0000_s172360" name="Equation" r:id="rId17" imgW="253890" imgH="368140" progId="Equation.3">
                  <p:embed/>
                </p:oleObj>
              </mc:Choice>
              <mc:Fallback>
                <p:oleObj name="Equation" r:id="rId17" imgW="253890" imgH="36814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990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7" name="Object 47"/>
          <p:cNvGraphicFramePr>
            <a:graphicFrameLocks noChangeAspect="1"/>
          </p:cNvGraphicFramePr>
          <p:nvPr/>
        </p:nvGraphicFramePr>
        <p:xfrm>
          <a:off x="5334000" y="990600"/>
          <a:ext cx="252413" cy="368300"/>
        </p:xfrm>
        <a:graphic>
          <a:graphicData uri="http://schemas.openxmlformats.org/presentationml/2006/ole">
            <mc:AlternateContent xmlns:mc="http://schemas.openxmlformats.org/markup-compatibility/2006">
              <mc:Choice xmlns:v="urn:schemas-microsoft-com:vml" Requires="v">
                <p:oleObj spid="_x0000_s172361" name="Equation" r:id="rId18" imgW="253890" imgH="368140" progId="Equation.3">
                  <p:embed/>
                </p:oleObj>
              </mc:Choice>
              <mc:Fallback>
                <p:oleObj name="Equation" r:id="rId18" imgW="253890" imgH="36814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990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8" name="Object 50"/>
          <p:cNvGraphicFramePr>
            <a:graphicFrameLocks noChangeAspect="1"/>
          </p:cNvGraphicFramePr>
          <p:nvPr/>
        </p:nvGraphicFramePr>
        <p:xfrm>
          <a:off x="6400800" y="4572000"/>
          <a:ext cx="265113" cy="279400"/>
        </p:xfrm>
        <a:graphic>
          <a:graphicData uri="http://schemas.openxmlformats.org/presentationml/2006/ole">
            <mc:AlternateContent xmlns:mc="http://schemas.openxmlformats.org/markup-compatibility/2006">
              <mc:Choice xmlns:v="urn:schemas-microsoft-com:vml" Requires="v">
                <p:oleObj spid="_x0000_s172362" name="Equation" r:id="rId19" imgW="266584" imgH="279279" progId="Equation.3">
                  <p:embed/>
                </p:oleObj>
              </mc:Choice>
              <mc:Fallback>
                <p:oleObj name="Equation" r:id="rId19" imgW="266584" imgH="279279"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572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9" name="Object 51"/>
          <p:cNvGraphicFramePr>
            <a:graphicFrameLocks noChangeAspect="1"/>
          </p:cNvGraphicFramePr>
          <p:nvPr/>
        </p:nvGraphicFramePr>
        <p:xfrm>
          <a:off x="6934200" y="4495800"/>
          <a:ext cx="252413" cy="392113"/>
        </p:xfrm>
        <a:graphic>
          <a:graphicData uri="http://schemas.openxmlformats.org/presentationml/2006/ole">
            <mc:AlternateContent xmlns:mc="http://schemas.openxmlformats.org/markup-compatibility/2006">
              <mc:Choice xmlns:v="urn:schemas-microsoft-com:vml" Requires="v">
                <p:oleObj spid="_x0000_s172363" name="Equation" r:id="rId20" imgW="253890" imgH="393529" progId="Equation.3">
                  <p:embed/>
                </p:oleObj>
              </mc:Choice>
              <mc:Fallback>
                <p:oleObj name="Equation" r:id="rId20" imgW="253890" imgH="393529"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495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0" name="Object 52"/>
          <p:cNvGraphicFramePr>
            <a:graphicFrameLocks noChangeAspect="1"/>
          </p:cNvGraphicFramePr>
          <p:nvPr/>
        </p:nvGraphicFramePr>
        <p:xfrm>
          <a:off x="7467600" y="4495800"/>
          <a:ext cx="239713" cy="279400"/>
        </p:xfrm>
        <a:graphic>
          <a:graphicData uri="http://schemas.openxmlformats.org/presentationml/2006/ole">
            <mc:AlternateContent xmlns:mc="http://schemas.openxmlformats.org/markup-compatibility/2006">
              <mc:Choice xmlns:v="urn:schemas-microsoft-com:vml" Requires="v">
                <p:oleObj spid="_x0000_s172364" name="Equation" r:id="rId21" imgW="241195" imgH="279279" progId="Equation.3">
                  <p:embed/>
                </p:oleObj>
              </mc:Choice>
              <mc:Fallback>
                <p:oleObj name="Equation" r:id="rId21" imgW="241195" imgH="279279"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4495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1" name="Object 53"/>
          <p:cNvGraphicFramePr>
            <a:graphicFrameLocks noChangeAspect="1"/>
          </p:cNvGraphicFramePr>
          <p:nvPr/>
        </p:nvGraphicFramePr>
        <p:xfrm>
          <a:off x="3124200" y="1676400"/>
          <a:ext cx="381000" cy="520700"/>
        </p:xfrm>
        <a:graphic>
          <a:graphicData uri="http://schemas.openxmlformats.org/presentationml/2006/ole">
            <mc:AlternateContent xmlns:mc="http://schemas.openxmlformats.org/markup-compatibility/2006">
              <mc:Choice xmlns:v="urn:schemas-microsoft-com:vml" Requires="v">
                <p:oleObj spid="_x0000_s172365" name="Equation" r:id="rId22" imgW="380835" imgH="520474" progId="Equation.3">
                  <p:embed/>
                </p:oleObj>
              </mc:Choice>
              <mc:Fallback>
                <p:oleObj name="Equation" r:id="rId22" imgW="380835" imgH="520474" progId="Equation.3">
                  <p:embed/>
                  <p:pic>
                    <p:nvPicPr>
                      <p:cNvPr id="0" name="Object 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24200" y="1676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2" name="Object 54"/>
          <p:cNvGraphicFramePr>
            <a:graphicFrameLocks noChangeAspect="1"/>
          </p:cNvGraphicFramePr>
          <p:nvPr/>
        </p:nvGraphicFramePr>
        <p:xfrm>
          <a:off x="6324600" y="5257800"/>
          <a:ext cx="381000" cy="520700"/>
        </p:xfrm>
        <a:graphic>
          <a:graphicData uri="http://schemas.openxmlformats.org/presentationml/2006/ole">
            <mc:AlternateContent xmlns:mc="http://schemas.openxmlformats.org/markup-compatibility/2006">
              <mc:Choice xmlns:v="urn:schemas-microsoft-com:vml" Requires="v">
                <p:oleObj spid="_x0000_s172366" name="Equation" r:id="rId24" imgW="380835" imgH="520474" progId="Equation.3">
                  <p:embed/>
                </p:oleObj>
              </mc:Choice>
              <mc:Fallback>
                <p:oleObj name="Equation" r:id="rId24" imgW="380835" imgH="520474" progId="Equation.3">
                  <p:embed/>
                  <p:pic>
                    <p:nvPicPr>
                      <p:cNvPr id="0" name="Object 5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24600" y="5257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38" name="Text Box 55"/>
          <p:cNvSpPr txBox="1">
            <a:spLocks noChangeArrowheads="1"/>
          </p:cNvSpPr>
          <p:nvPr/>
        </p:nvSpPr>
        <p:spPr bwMode="auto">
          <a:xfrm>
            <a:off x="2743200" y="304800"/>
            <a:ext cx="3598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3399"/>
                </a:solidFill>
              </a:rPr>
              <a:t>Standard machine</a:t>
            </a:r>
          </a:p>
        </p:txBody>
      </p:sp>
      <p:sp>
        <p:nvSpPr>
          <p:cNvPr id="67639" name="Text Box 56"/>
          <p:cNvSpPr txBox="1">
            <a:spLocks noChangeArrowheads="1"/>
          </p:cNvSpPr>
          <p:nvPr/>
        </p:nvSpPr>
        <p:spPr bwMode="auto">
          <a:xfrm>
            <a:off x="2895600" y="3048000"/>
            <a:ext cx="3390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3399"/>
                </a:solidFill>
              </a:rPr>
              <a:t>Off-line machine</a:t>
            </a:r>
          </a:p>
        </p:txBody>
      </p:sp>
      <p:sp>
        <p:nvSpPr>
          <p:cNvPr id="6764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C07CB92-8181-4489-ABD2-FE89D212E3F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7641"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9E85069-09F8-4D81-B845-ECB80146FD77}" type="slidenum">
              <a:rPr lang="en-US" altLang="en-US" sz="1400">
                <a:solidFill>
                  <a:schemeClr val="tx1"/>
                </a:solidFill>
                <a:latin typeface="Times New Roman" panose="02020603050405020304" pitchFamily="18" charset="0"/>
              </a:rPr>
              <a:pPr/>
              <a:t>86</a:t>
            </a:fld>
            <a:endParaRPr lang="en-US" altLang="en-US" sz="1400">
              <a:solidFill>
                <a:schemeClr val="tx1"/>
              </a:solidFill>
              <a:latin typeface="Times New Roman" panose="02020603050405020304" pitchFamily="18" charset="0"/>
            </a:endParaRPr>
          </a:p>
        </p:txBody>
      </p:sp>
      <p:sp>
        <p:nvSpPr>
          <p:cNvPr id="76803" name="Rectangle 2"/>
          <p:cNvSpPr>
            <a:spLocks noGrp="1" noChangeArrowheads="1"/>
          </p:cNvSpPr>
          <p:nvPr>
            <p:ph type="ctrTitle"/>
          </p:nvPr>
        </p:nvSpPr>
        <p:spPr>
          <a:xfrm>
            <a:off x="539552" y="206658"/>
            <a:ext cx="8350250" cy="1143000"/>
          </a:xfrm>
        </p:spPr>
        <p:txBody>
          <a:bodyPr anchor="ctr"/>
          <a:lstStyle/>
          <a:p>
            <a:r>
              <a:rPr lang="en-US" altLang="en-US" sz="5100" dirty="0" smtClean="0">
                <a:solidFill>
                  <a:srgbClr val="FF0000"/>
                </a:solidFill>
                <a:latin typeface="Book Antiqua" panose="02040602050305030304" pitchFamily="18" charset="0"/>
              </a:rPr>
              <a:t>Church Turing Thesis</a:t>
            </a:r>
          </a:p>
        </p:txBody>
      </p:sp>
      <p:sp>
        <p:nvSpPr>
          <p:cNvPr id="76804" name="Rectangle 3"/>
          <p:cNvSpPr>
            <a:spLocks noGrp="1" noChangeArrowheads="1"/>
          </p:cNvSpPr>
          <p:nvPr>
            <p:ph type="subTitle" idx="1"/>
          </p:nvPr>
        </p:nvSpPr>
        <p:spPr>
          <a:xfrm>
            <a:off x="1371600" y="3886200"/>
            <a:ext cx="6400800" cy="1752600"/>
          </a:xfrm>
        </p:spPr>
        <p:txBody>
          <a:bodyPr/>
          <a:lstStyle/>
          <a:p>
            <a:r>
              <a:rPr lang="en-US" altLang="en-US" sz="3200" dirty="0" smtClean="0"/>
              <a:t> </a:t>
            </a:r>
          </a:p>
        </p:txBody>
      </p:sp>
      <p:sp>
        <p:nvSpPr>
          <p:cNvPr id="76805"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0E36FFE-DE53-47CC-B3A9-A65FCE8DC929}"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7" name="object 8"/>
          <p:cNvSpPr/>
          <p:nvPr/>
        </p:nvSpPr>
        <p:spPr>
          <a:xfrm>
            <a:off x="3419872" y="1692558"/>
            <a:ext cx="2952328" cy="2384514"/>
          </a:xfrm>
          <a:prstGeom prst="rect">
            <a:avLst/>
          </a:prstGeom>
          <a:blipFill>
            <a:blip r:embed="rId2" cstate="print"/>
            <a:stretch>
              <a:fillRect/>
            </a:stretch>
          </a:blipFill>
        </p:spPr>
        <p:txBody>
          <a:bodyPr wrap="square" lIns="0" tIns="0" rIns="0" bIns="0" rtlCol="0"/>
          <a:lstStyle/>
          <a:p>
            <a:endParaRPr/>
          </a:p>
        </p:txBody>
      </p:sp>
      <p:sp>
        <p:nvSpPr>
          <p:cNvPr id="2" name="TextBox 1"/>
          <p:cNvSpPr txBox="1"/>
          <p:nvPr/>
        </p:nvSpPr>
        <p:spPr>
          <a:xfrm>
            <a:off x="2555776" y="5485908"/>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3189850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16632"/>
            <a:ext cx="7141029" cy="553998"/>
          </a:xfrm>
          <a:prstGeom prst="rect">
            <a:avLst/>
          </a:prstGeom>
          <a:noFill/>
          <a:ln>
            <a:solidFill>
              <a:schemeClr val="bg2"/>
            </a:solidFill>
          </a:ln>
        </p:spPr>
        <p:txBody>
          <a:bodyPr anchor="ctr" anchorCtr="1">
            <a:spAutoFit/>
          </a:bodyPr>
          <a:lstStyle/>
          <a:p>
            <a:pPr>
              <a:spcBef>
                <a:spcPct val="20000"/>
              </a:spcBef>
              <a:defRPr/>
            </a:pPr>
            <a:r>
              <a:rPr lang="en-IN" sz="3000"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Church - Turing Thesis</a:t>
            </a:r>
          </a:p>
        </p:txBody>
      </p:sp>
      <p:pic>
        <p:nvPicPr>
          <p:cNvPr id="107523" name="Picture 49" descr="church"/>
          <p:cNvPicPr>
            <a:picLocks noChangeAspect="1" noChangeArrowheads="1"/>
          </p:cNvPicPr>
          <p:nvPr/>
        </p:nvPicPr>
        <p:blipFill>
          <a:blip r:embed="rId3">
            <a:extLst>
              <a:ext uri="{28A0092B-C50C-407E-A947-70E740481C1C}">
                <a14:useLocalDpi xmlns:a14="http://schemas.microsoft.com/office/drawing/2010/main" val="0"/>
              </a:ext>
            </a:extLst>
          </a:blip>
          <a:srcRect l="15688" b="23674"/>
          <a:stretch>
            <a:fillRect/>
          </a:stretch>
        </p:blipFill>
        <p:spPr bwMode="auto">
          <a:xfrm>
            <a:off x="1096963" y="754063"/>
            <a:ext cx="10207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Text Box 50"/>
          <p:cNvSpPr txBox="1">
            <a:spLocks noChangeArrowheads="1"/>
          </p:cNvSpPr>
          <p:nvPr/>
        </p:nvSpPr>
        <p:spPr bwMode="auto">
          <a:xfrm>
            <a:off x="539750" y="1916113"/>
            <a:ext cx="23352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a:t>Alonzo Church </a:t>
            </a:r>
          </a:p>
          <a:p>
            <a:pPr>
              <a:spcBef>
                <a:spcPct val="20000"/>
              </a:spcBef>
            </a:pPr>
            <a:r>
              <a:rPr lang="en-US" altLang="en-US" sz="2400"/>
              <a:t>(1903-1995)</a:t>
            </a:r>
          </a:p>
        </p:txBody>
      </p:sp>
      <p:pic>
        <p:nvPicPr>
          <p:cNvPr id="107525" name="Picture 52" descr="200px-Alan_Turing">
            <a:hlinkClick r:id="rId4" tooltip="Alan Turing.jpg"/>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692150"/>
            <a:ext cx="11144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Text Box 54"/>
          <p:cNvSpPr txBox="1">
            <a:spLocks noChangeArrowheads="1"/>
          </p:cNvSpPr>
          <p:nvPr/>
        </p:nvSpPr>
        <p:spPr bwMode="auto">
          <a:xfrm>
            <a:off x="6948488" y="1916113"/>
            <a:ext cx="19796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a:t>Alan Turing</a:t>
            </a:r>
          </a:p>
          <a:p>
            <a:pPr>
              <a:spcBef>
                <a:spcPct val="20000"/>
              </a:spcBef>
            </a:pPr>
            <a:r>
              <a:rPr lang="en-US" altLang="en-US" sz="2400"/>
              <a:t> (1912-1954)</a:t>
            </a:r>
          </a:p>
        </p:txBody>
      </p:sp>
      <p:sp>
        <p:nvSpPr>
          <p:cNvPr id="7" name="Rectangle 6"/>
          <p:cNvSpPr/>
          <p:nvPr/>
        </p:nvSpPr>
        <p:spPr>
          <a:xfrm>
            <a:off x="1042988" y="3146425"/>
            <a:ext cx="7750175" cy="2298700"/>
          </a:xfrm>
          <a:prstGeom prst="rect">
            <a:avLst/>
          </a:prstGeom>
        </p:spPr>
        <p:txBody>
          <a:bodyPr>
            <a:spAutoFit/>
          </a:bodyPr>
          <a:lstStyle/>
          <a:p>
            <a:pPr>
              <a:spcBef>
                <a:spcPct val="20000"/>
              </a:spcBef>
              <a:spcAft>
                <a:spcPts val="1800"/>
              </a:spcAft>
              <a:defRPr/>
            </a:pPr>
            <a:r>
              <a:rPr lang="en-US" sz="2100" b="1" dirty="0">
                <a:solidFill>
                  <a:srgbClr val="0000FF"/>
                </a:solidFill>
              </a:rPr>
              <a:t>Some common interpretations of the thesis are</a:t>
            </a:r>
          </a:p>
          <a:p>
            <a:pPr marL="536972" indent="-536972">
              <a:spcBef>
                <a:spcPct val="20000"/>
              </a:spcBef>
              <a:spcAft>
                <a:spcPts val="1800"/>
              </a:spcAft>
              <a:buClr>
                <a:srgbClr val="990000"/>
              </a:buClr>
              <a:buFont typeface="Muli Light"/>
              <a:buChar char="₪"/>
              <a:defRPr/>
            </a:pPr>
            <a:r>
              <a:rPr lang="en-US" sz="2100" b="1" dirty="0">
                <a:solidFill>
                  <a:srgbClr val="990000"/>
                </a:solidFill>
              </a:rPr>
              <a:t>Every algorithmically computable function is TM-computable.</a:t>
            </a:r>
            <a:endParaRPr lang="en-IN" sz="2100" b="1" dirty="0">
              <a:solidFill>
                <a:srgbClr val="990000"/>
              </a:solidFill>
            </a:endParaRPr>
          </a:p>
          <a:p>
            <a:pPr marL="536972" indent="-536972">
              <a:spcBef>
                <a:spcPct val="20000"/>
              </a:spcBef>
              <a:spcAft>
                <a:spcPts val="1800"/>
              </a:spcAft>
              <a:buClr>
                <a:srgbClr val="990000"/>
              </a:buClr>
              <a:buFont typeface="Muli Light"/>
              <a:buChar char="₪"/>
              <a:defRPr/>
            </a:pPr>
            <a:r>
              <a:rPr lang="en-US" sz="2100" b="1" dirty="0">
                <a:solidFill>
                  <a:srgbClr val="990000"/>
                </a:solidFill>
              </a:rPr>
              <a:t>A function is computable </a:t>
            </a:r>
            <a:r>
              <a:rPr lang="en-US" sz="2100" b="1" dirty="0" err="1">
                <a:solidFill>
                  <a:srgbClr val="990000"/>
                </a:solidFill>
              </a:rPr>
              <a:t>iff</a:t>
            </a:r>
            <a:r>
              <a:rPr lang="en-US" sz="2100" b="1" dirty="0">
                <a:solidFill>
                  <a:srgbClr val="990000"/>
                </a:solidFill>
              </a:rPr>
              <a:t> it can be solved by a Turing Machine</a:t>
            </a:r>
            <a:endParaRPr lang="en-IN" sz="2100" b="1" dirty="0">
              <a:solidFill>
                <a:srgbClr val="990000"/>
              </a:solidFill>
            </a:endParaRPr>
          </a:p>
        </p:txBody>
      </p:sp>
      <p:sp>
        <p:nvSpPr>
          <p:cNvPr id="107528" name="Rectangle 7"/>
          <p:cNvSpPr>
            <a:spLocks noChangeArrowheads="1"/>
          </p:cNvSpPr>
          <p:nvPr/>
        </p:nvSpPr>
        <p:spPr bwMode="auto">
          <a:xfrm>
            <a:off x="1173163" y="5899150"/>
            <a:ext cx="76866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Thesis not Theorem: because we cannot prove this.. with a counter example we could disprove it (but this has not been done yet).</a:t>
            </a:r>
            <a:endParaRPr lang="en-IN" altLang="en-US" sz="1500"/>
          </a:p>
        </p:txBody>
      </p:sp>
      <p:sp>
        <p:nvSpPr>
          <p:cNvPr id="107529" name="Date Placeholder 8"/>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6C1E64F-844A-4B07-989B-E0A5406B7F35}"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7530" name="Footer Placeholder 9"/>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07531" name="Slide Number Placeholder 10"/>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A043960-CB97-43A7-A904-8748D9EC86C1}" type="slidenum">
              <a:rPr lang="en-US" altLang="en-US" sz="1400">
                <a:solidFill>
                  <a:schemeClr val="tx1"/>
                </a:solidFill>
                <a:latin typeface="Times New Roman" panose="02020603050405020304" pitchFamily="18" charset="0"/>
              </a:rPr>
              <a:pPr/>
              <a:t>87</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BE5BADB-7F05-4267-A24B-08969C51BB2D}"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8547" name="Footer Placeholder 2"/>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08548" name="Slide Number Placeholder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8B653E5-EAC7-4746-AF7E-6026D57F946B}" type="slidenum">
              <a:rPr lang="en-US" altLang="en-US" sz="1400">
                <a:solidFill>
                  <a:schemeClr val="tx1"/>
                </a:solidFill>
                <a:latin typeface="Times New Roman" panose="02020603050405020304" pitchFamily="18" charset="0"/>
              </a:rPr>
              <a:pPr/>
              <a:t>88</a:t>
            </a:fld>
            <a:endParaRPr lang="en-US" altLang="en-US" sz="1400">
              <a:solidFill>
                <a:schemeClr val="tx1"/>
              </a:solidFill>
              <a:latin typeface="Times New Roman" panose="02020603050405020304" pitchFamily="18" charset="0"/>
            </a:endParaRPr>
          </a:p>
        </p:txBody>
      </p:sp>
      <p:sp>
        <p:nvSpPr>
          <p:cNvPr id="108549" name="TextBox 4"/>
          <p:cNvSpPr txBox="1">
            <a:spLocks noChangeArrowheads="1"/>
          </p:cNvSpPr>
          <p:nvPr/>
        </p:nvSpPr>
        <p:spPr bwMode="auto">
          <a:xfrm>
            <a:off x="611188" y="692150"/>
            <a:ext cx="80645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just"/>
            <a:r>
              <a:rPr lang="en-IN" altLang="en-US" dirty="0">
                <a:latin typeface="Book Antiqua" panose="02040602050305030304" pitchFamily="18" charset="0"/>
              </a:rPr>
              <a:t>TM is a general model of computation, is simply to say that any </a:t>
            </a:r>
            <a:r>
              <a:rPr lang="en-IN" altLang="en-US" dirty="0">
                <a:solidFill>
                  <a:srgbClr val="FF0000"/>
                </a:solidFill>
                <a:latin typeface="Book Antiqua" panose="02040602050305030304" pitchFamily="18" charset="0"/>
              </a:rPr>
              <a:t>algorithmic procedure</a:t>
            </a:r>
            <a:r>
              <a:rPr lang="en-IN" altLang="en-US" dirty="0">
                <a:latin typeface="Book Antiqua" panose="02040602050305030304" pitchFamily="18" charset="0"/>
              </a:rPr>
              <a:t> that can be carried out at all (by the human or team of human or a computer) can be carried out by a TM. This statement was first formulated by </a:t>
            </a:r>
            <a:r>
              <a:rPr lang="en-IN" altLang="en-US" dirty="0" err="1">
                <a:latin typeface="Book Antiqua" panose="02040602050305030304" pitchFamily="18" charset="0"/>
              </a:rPr>
              <a:t>Alenzo</a:t>
            </a:r>
            <a:r>
              <a:rPr lang="en-IN" altLang="en-US" dirty="0">
                <a:latin typeface="Book Antiqua" panose="02040602050305030304" pitchFamily="18" charset="0"/>
              </a:rPr>
              <a:t> church in 1930. it was usually refer to as </a:t>
            </a:r>
            <a:r>
              <a:rPr lang="en-IN" altLang="en-US" dirty="0">
                <a:solidFill>
                  <a:srgbClr val="FF0000"/>
                </a:solidFill>
                <a:latin typeface="Book Antiqua" panose="02040602050305030304" pitchFamily="18" charset="0"/>
              </a:rPr>
              <a:t>C</a:t>
            </a:r>
            <a:r>
              <a:rPr lang="en-IN" altLang="en-US" dirty="0" smtClean="0">
                <a:solidFill>
                  <a:srgbClr val="FF0000"/>
                </a:solidFill>
                <a:latin typeface="Book Antiqua" panose="02040602050305030304" pitchFamily="18" charset="0"/>
              </a:rPr>
              <a:t>hurch </a:t>
            </a:r>
            <a:r>
              <a:rPr lang="en-IN" altLang="en-US" dirty="0">
                <a:solidFill>
                  <a:srgbClr val="FF0000"/>
                </a:solidFill>
                <a:latin typeface="Book Antiqua" panose="02040602050305030304" pitchFamily="18" charset="0"/>
              </a:rPr>
              <a:t>T</a:t>
            </a:r>
            <a:r>
              <a:rPr lang="en-IN" altLang="en-US" dirty="0" smtClean="0">
                <a:solidFill>
                  <a:srgbClr val="FF0000"/>
                </a:solidFill>
                <a:latin typeface="Book Antiqua" panose="02040602050305030304" pitchFamily="18" charset="0"/>
              </a:rPr>
              <a:t>hesis </a:t>
            </a:r>
            <a:r>
              <a:rPr lang="en-IN" altLang="en-US" dirty="0">
                <a:solidFill>
                  <a:srgbClr val="FF0000"/>
                </a:solidFill>
                <a:latin typeface="Book Antiqua" panose="02040602050305030304" pitchFamily="18" charset="0"/>
              </a:rPr>
              <a:t>or </a:t>
            </a:r>
            <a:r>
              <a:rPr lang="en-IN" altLang="en-US" dirty="0" smtClean="0">
                <a:solidFill>
                  <a:srgbClr val="FF0000"/>
                </a:solidFill>
                <a:latin typeface="Book Antiqua" panose="02040602050305030304" pitchFamily="18" charset="0"/>
              </a:rPr>
              <a:t>Church Turing Thesis.</a:t>
            </a:r>
            <a:endParaRPr lang="en-IN" altLang="en-US" dirty="0">
              <a:solidFill>
                <a:srgbClr val="FF0000"/>
              </a:solidFill>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D56C64A-8160-45A7-B574-E04FDCA179E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09571" name="Footer Placeholder 2"/>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09572" name="Slide Number Placeholder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E811FAD-9B1A-4C35-BFBF-01571162AE9C}" type="slidenum">
              <a:rPr lang="en-US" altLang="en-US" sz="1400">
                <a:solidFill>
                  <a:schemeClr val="tx1"/>
                </a:solidFill>
                <a:latin typeface="Times New Roman" panose="02020603050405020304" pitchFamily="18" charset="0"/>
              </a:rPr>
              <a:pPr/>
              <a:t>89</a:t>
            </a:fld>
            <a:endParaRPr lang="en-US" altLang="en-US" sz="1400">
              <a:solidFill>
                <a:schemeClr val="tx1"/>
              </a:solidFill>
              <a:latin typeface="Times New Roman" panose="02020603050405020304" pitchFamily="18" charset="0"/>
            </a:endParaRPr>
          </a:p>
        </p:txBody>
      </p:sp>
      <p:sp>
        <p:nvSpPr>
          <p:cNvPr id="109573" name="TextBox 4"/>
          <p:cNvSpPr txBox="1">
            <a:spLocks noChangeArrowheads="1"/>
          </p:cNvSpPr>
          <p:nvPr/>
        </p:nvSpPr>
        <p:spPr bwMode="auto">
          <a:xfrm>
            <a:off x="152400" y="620688"/>
            <a:ext cx="849788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marL="457200" indent="-457200" algn="just">
              <a:buFont typeface="Arial" panose="020B0604020202020204" pitchFamily="34" charset="0"/>
              <a:buChar char="•"/>
            </a:pPr>
            <a:r>
              <a:rPr lang="en-IN" altLang="en-US" dirty="0">
                <a:latin typeface="Book Antiqua" panose="02040602050305030304" pitchFamily="18" charset="0"/>
              </a:rPr>
              <a:t>It is mathematically precise statement b/c we do not have a precise definition of the term “</a:t>
            </a:r>
            <a:r>
              <a:rPr lang="en-IN" altLang="en-US" dirty="0">
                <a:solidFill>
                  <a:srgbClr val="FF0000"/>
                </a:solidFill>
                <a:latin typeface="Book Antiqua" panose="02040602050305030304" pitchFamily="18" charset="0"/>
              </a:rPr>
              <a:t>Algorithmic procedure</a:t>
            </a:r>
            <a:r>
              <a:rPr lang="en-IN" altLang="en-US" dirty="0">
                <a:latin typeface="Book Antiqua" panose="02040602050305030304" pitchFamily="18" charset="0"/>
              </a:rPr>
              <a:t>”. Therefore, it is not something that we can prove. </a:t>
            </a:r>
            <a:r>
              <a:rPr lang="en-IN" altLang="en-US" dirty="0">
                <a:solidFill>
                  <a:srgbClr val="FF0000"/>
                </a:solidFill>
                <a:latin typeface="Book Antiqua" panose="02040602050305030304" pitchFamily="18" charset="0"/>
              </a:rPr>
              <a:t>(that’s why it is not a theorem</a:t>
            </a:r>
            <a:r>
              <a:rPr lang="en-IN" altLang="en-US" dirty="0" smtClean="0">
                <a:solidFill>
                  <a:srgbClr val="FF0000"/>
                </a:solidFill>
                <a:latin typeface="Book Antiqua" panose="02040602050305030304" pitchFamily="18" charset="0"/>
              </a:rPr>
              <a:t>)</a:t>
            </a:r>
          </a:p>
          <a:p>
            <a:pPr marL="457200" indent="-457200" algn="just">
              <a:buFont typeface="Arial" panose="020B0604020202020204" pitchFamily="34" charset="0"/>
              <a:buChar char="•"/>
            </a:pPr>
            <a:endParaRPr lang="en-IN" altLang="en-US" dirty="0">
              <a:solidFill>
                <a:srgbClr val="FF0000"/>
              </a:solidFill>
              <a:latin typeface="Book Antiqua" panose="02040602050305030304" pitchFamily="18" charset="0"/>
            </a:endParaRPr>
          </a:p>
          <a:p>
            <a:pPr marL="457200" indent="-457200" algn="just">
              <a:buFont typeface="Arial" panose="020B0604020202020204" pitchFamily="34" charset="0"/>
              <a:buChar char="•"/>
            </a:pPr>
            <a:r>
              <a:rPr lang="en-IN" altLang="en-US" dirty="0">
                <a:latin typeface="Book Antiqua" panose="02040602050305030304" pitchFamily="18" charset="0"/>
              </a:rPr>
              <a:t>Since invention of TM however enough evidence has accumulated to cause the church Turing thesis to be generally accepted.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0A0201B-DD19-4F97-8801-D3E69978BECE}" type="slidenum">
              <a:rPr lang="en-US" altLang="en-US" sz="1400">
                <a:solidFill>
                  <a:schemeClr val="tx1"/>
                </a:solidFill>
                <a:latin typeface="Times New Roman" panose="02020603050405020304" pitchFamily="18" charset="0"/>
              </a:rPr>
              <a:pPr/>
              <a:t>9</a:t>
            </a:fld>
            <a:endParaRPr lang="en-US" altLang="en-US" sz="1400">
              <a:solidFill>
                <a:schemeClr val="tx1"/>
              </a:solidFill>
              <a:latin typeface="Times New Roman" panose="02020603050405020304" pitchFamily="18" charset="0"/>
            </a:endParaRPr>
          </a:p>
        </p:txBody>
      </p:sp>
      <p:sp>
        <p:nvSpPr>
          <p:cNvPr id="3085" name="Line 2"/>
          <p:cNvSpPr>
            <a:spLocks noChangeShapeType="1"/>
          </p:cNvSpPr>
          <p:nvPr/>
        </p:nvSpPr>
        <p:spPr bwMode="auto">
          <a:xfrm>
            <a:off x="304800" y="10668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086" name="Line 3"/>
          <p:cNvSpPr>
            <a:spLocks noChangeShapeType="1"/>
          </p:cNvSpPr>
          <p:nvPr/>
        </p:nvSpPr>
        <p:spPr bwMode="auto">
          <a:xfrm>
            <a:off x="304800" y="17526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087" name="Line 4"/>
          <p:cNvSpPr>
            <a:spLocks noChangeShapeType="1"/>
          </p:cNvSpPr>
          <p:nvPr/>
        </p:nvSpPr>
        <p:spPr bwMode="auto">
          <a:xfrm>
            <a:off x="16764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88" name="Line 5"/>
          <p:cNvSpPr>
            <a:spLocks noChangeShapeType="1"/>
          </p:cNvSpPr>
          <p:nvPr/>
        </p:nvSpPr>
        <p:spPr bwMode="auto">
          <a:xfrm>
            <a:off x="22860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89" name="Line 6"/>
          <p:cNvSpPr>
            <a:spLocks noChangeShapeType="1"/>
          </p:cNvSpPr>
          <p:nvPr/>
        </p:nvSpPr>
        <p:spPr bwMode="auto">
          <a:xfrm>
            <a:off x="28956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0" name="Line 7"/>
          <p:cNvSpPr>
            <a:spLocks noChangeShapeType="1"/>
          </p:cNvSpPr>
          <p:nvPr/>
        </p:nvSpPr>
        <p:spPr bwMode="auto">
          <a:xfrm>
            <a:off x="35052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1" name="Line 8"/>
          <p:cNvSpPr>
            <a:spLocks noChangeShapeType="1"/>
          </p:cNvSpPr>
          <p:nvPr/>
        </p:nvSpPr>
        <p:spPr bwMode="auto">
          <a:xfrm>
            <a:off x="41148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2" name="Line 9"/>
          <p:cNvSpPr>
            <a:spLocks noChangeShapeType="1"/>
          </p:cNvSpPr>
          <p:nvPr/>
        </p:nvSpPr>
        <p:spPr bwMode="auto">
          <a:xfrm>
            <a:off x="47244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3" name="Line 10"/>
          <p:cNvSpPr>
            <a:spLocks noChangeShapeType="1"/>
          </p:cNvSpPr>
          <p:nvPr/>
        </p:nvSpPr>
        <p:spPr bwMode="auto">
          <a:xfrm>
            <a:off x="53340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4" name="Line 11"/>
          <p:cNvSpPr>
            <a:spLocks noChangeShapeType="1"/>
          </p:cNvSpPr>
          <p:nvPr/>
        </p:nvSpPr>
        <p:spPr bwMode="auto">
          <a:xfrm>
            <a:off x="59436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5" name="Line 12"/>
          <p:cNvSpPr>
            <a:spLocks noChangeShapeType="1"/>
          </p:cNvSpPr>
          <p:nvPr/>
        </p:nvSpPr>
        <p:spPr bwMode="auto">
          <a:xfrm>
            <a:off x="65532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6" name="Line 13"/>
          <p:cNvSpPr>
            <a:spLocks noChangeShapeType="1"/>
          </p:cNvSpPr>
          <p:nvPr/>
        </p:nvSpPr>
        <p:spPr bwMode="auto">
          <a:xfrm>
            <a:off x="7162800" y="10668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097" name="Text Box 14"/>
          <p:cNvSpPr txBox="1">
            <a:spLocks noChangeArrowheads="1"/>
          </p:cNvSpPr>
          <p:nvPr/>
        </p:nvSpPr>
        <p:spPr bwMode="auto">
          <a:xfrm>
            <a:off x="7696200" y="990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3098" name="Text Box 15"/>
          <p:cNvSpPr txBox="1">
            <a:spLocks noChangeArrowheads="1"/>
          </p:cNvSpPr>
          <p:nvPr/>
        </p:nvSpPr>
        <p:spPr bwMode="auto">
          <a:xfrm>
            <a:off x="609600" y="9906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3099" name="Line 16"/>
          <p:cNvSpPr>
            <a:spLocks noChangeShapeType="1"/>
          </p:cNvSpPr>
          <p:nvPr/>
        </p:nvSpPr>
        <p:spPr bwMode="auto">
          <a:xfrm flipV="1">
            <a:off x="4419600" y="17526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100" name="Text Box 18"/>
          <p:cNvSpPr txBox="1">
            <a:spLocks noChangeArrowheads="1"/>
          </p:cNvSpPr>
          <p:nvPr/>
        </p:nvSpPr>
        <p:spPr bwMode="auto">
          <a:xfrm>
            <a:off x="212725" y="-50800"/>
            <a:ext cx="187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chemeClr val="tx1"/>
                </a:solidFill>
              </a:rPr>
              <a:t>Example:</a:t>
            </a:r>
          </a:p>
        </p:txBody>
      </p:sp>
      <p:sp>
        <p:nvSpPr>
          <p:cNvPr id="3101" name="Text Box 19"/>
          <p:cNvSpPr txBox="1">
            <a:spLocks noChangeArrowheads="1"/>
          </p:cNvSpPr>
          <p:nvPr/>
        </p:nvSpPr>
        <p:spPr bwMode="auto">
          <a:xfrm>
            <a:off x="3429000" y="457200"/>
            <a:ext cx="148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0</a:t>
            </a:r>
          </a:p>
        </p:txBody>
      </p:sp>
      <p:sp>
        <p:nvSpPr>
          <p:cNvPr id="3102" name="Line 24"/>
          <p:cNvSpPr>
            <a:spLocks noChangeShapeType="1"/>
          </p:cNvSpPr>
          <p:nvPr/>
        </p:nvSpPr>
        <p:spPr bwMode="auto">
          <a:xfrm>
            <a:off x="381000" y="35052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103" name="Line 25"/>
          <p:cNvSpPr>
            <a:spLocks noChangeShapeType="1"/>
          </p:cNvSpPr>
          <p:nvPr/>
        </p:nvSpPr>
        <p:spPr bwMode="auto">
          <a:xfrm>
            <a:off x="381000" y="4191000"/>
            <a:ext cx="8534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104" name="Line 26"/>
          <p:cNvSpPr>
            <a:spLocks noChangeShapeType="1"/>
          </p:cNvSpPr>
          <p:nvPr/>
        </p:nvSpPr>
        <p:spPr bwMode="auto">
          <a:xfrm>
            <a:off x="17526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05" name="Line 27"/>
          <p:cNvSpPr>
            <a:spLocks noChangeShapeType="1"/>
          </p:cNvSpPr>
          <p:nvPr/>
        </p:nvSpPr>
        <p:spPr bwMode="auto">
          <a:xfrm>
            <a:off x="23622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06" name="Line 28"/>
          <p:cNvSpPr>
            <a:spLocks noChangeShapeType="1"/>
          </p:cNvSpPr>
          <p:nvPr/>
        </p:nvSpPr>
        <p:spPr bwMode="auto">
          <a:xfrm>
            <a:off x="29718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07" name="Line 29"/>
          <p:cNvSpPr>
            <a:spLocks noChangeShapeType="1"/>
          </p:cNvSpPr>
          <p:nvPr/>
        </p:nvSpPr>
        <p:spPr bwMode="auto">
          <a:xfrm>
            <a:off x="35814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08" name="Line 30"/>
          <p:cNvSpPr>
            <a:spLocks noChangeShapeType="1"/>
          </p:cNvSpPr>
          <p:nvPr/>
        </p:nvSpPr>
        <p:spPr bwMode="auto">
          <a:xfrm>
            <a:off x="41910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09" name="Line 31"/>
          <p:cNvSpPr>
            <a:spLocks noChangeShapeType="1"/>
          </p:cNvSpPr>
          <p:nvPr/>
        </p:nvSpPr>
        <p:spPr bwMode="auto">
          <a:xfrm>
            <a:off x="48006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10" name="Line 32"/>
          <p:cNvSpPr>
            <a:spLocks noChangeShapeType="1"/>
          </p:cNvSpPr>
          <p:nvPr/>
        </p:nvSpPr>
        <p:spPr bwMode="auto">
          <a:xfrm>
            <a:off x="54102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11" name="Line 33"/>
          <p:cNvSpPr>
            <a:spLocks noChangeShapeType="1"/>
          </p:cNvSpPr>
          <p:nvPr/>
        </p:nvSpPr>
        <p:spPr bwMode="auto">
          <a:xfrm>
            <a:off x="60198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12" name="Line 34"/>
          <p:cNvSpPr>
            <a:spLocks noChangeShapeType="1"/>
          </p:cNvSpPr>
          <p:nvPr/>
        </p:nvSpPr>
        <p:spPr bwMode="auto">
          <a:xfrm>
            <a:off x="66294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13" name="Line 35"/>
          <p:cNvSpPr>
            <a:spLocks noChangeShapeType="1"/>
          </p:cNvSpPr>
          <p:nvPr/>
        </p:nvSpPr>
        <p:spPr bwMode="auto">
          <a:xfrm>
            <a:off x="7239000" y="3505200"/>
            <a:ext cx="0" cy="685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3114" name="Text Box 36"/>
          <p:cNvSpPr txBox="1">
            <a:spLocks noChangeArrowheads="1"/>
          </p:cNvSpPr>
          <p:nvPr/>
        </p:nvSpPr>
        <p:spPr bwMode="auto">
          <a:xfrm>
            <a:off x="7772400" y="3429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3115" name="Text Box 37"/>
          <p:cNvSpPr txBox="1">
            <a:spLocks noChangeArrowheads="1"/>
          </p:cNvSpPr>
          <p:nvPr/>
        </p:nvSpPr>
        <p:spPr bwMode="auto">
          <a:xfrm>
            <a:off x="685800" y="342900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t>......</a:t>
            </a:r>
          </a:p>
        </p:txBody>
      </p:sp>
      <p:sp>
        <p:nvSpPr>
          <p:cNvPr id="3116" name="Line 38"/>
          <p:cNvSpPr>
            <a:spLocks noChangeShapeType="1"/>
          </p:cNvSpPr>
          <p:nvPr/>
        </p:nvSpPr>
        <p:spPr bwMode="auto">
          <a:xfrm flipV="1">
            <a:off x="3886200" y="41910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3117" name="Text Box 39"/>
          <p:cNvSpPr txBox="1">
            <a:spLocks noChangeArrowheads="1"/>
          </p:cNvSpPr>
          <p:nvPr/>
        </p:nvSpPr>
        <p:spPr bwMode="auto">
          <a:xfrm>
            <a:off x="3505200" y="2895600"/>
            <a:ext cx="1417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339933"/>
                </a:solidFill>
              </a:rPr>
              <a:t>Time 1</a:t>
            </a:r>
          </a:p>
        </p:txBody>
      </p:sp>
      <p:sp>
        <p:nvSpPr>
          <p:cNvPr id="3118" name="Text Box 44"/>
          <p:cNvSpPr txBox="1">
            <a:spLocks noChangeArrowheads="1"/>
          </p:cNvSpPr>
          <p:nvPr/>
        </p:nvSpPr>
        <p:spPr bwMode="auto">
          <a:xfrm>
            <a:off x="381000" y="4648200"/>
            <a:ext cx="1712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1.</a:t>
            </a:r>
            <a:r>
              <a:rPr lang="en-US" altLang="en-US"/>
              <a:t> Reads</a:t>
            </a:r>
          </a:p>
        </p:txBody>
      </p:sp>
      <p:sp>
        <p:nvSpPr>
          <p:cNvPr id="3119" name="Text Box 45"/>
          <p:cNvSpPr txBox="1">
            <a:spLocks noChangeArrowheads="1"/>
          </p:cNvSpPr>
          <p:nvPr/>
        </p:nvSpPr>
        <p:spPr bwMode="auto">
          <a:xfrm>
            <a:off x="304800" y="5334000"/>
            <a:ext cx="2122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2.</a:t>
            </a:r>
            <a:r>
              <a:rPr lang="en-US" altLang="en-US"/>
              <a:t> Writes </a:t>
            </a:r>
          </a:p>
        </p:txBody>
      </p:sp>
      <p:graphicFrame>
        <p:nvGraphicFramePr>
          <p:cNvPr id="3074" name="Object 46"/>
          <p:cNvGraphicFramePr>
            <a:graphicFrameLocks noChangeAspect="1"/>
          </p:cNvGraphicFramePr>
          <p:nvPr/>
        </p:nvGraphicFramePr>
        <p:xfrm>
          <a:off x="3124200" y="1295400"/>
          <a:ext cx="265113" cy="279400"/>
        </p:xfrm>
        <a:graphic>
          <a:graphicData uri="http://schemas.openxmlformats.org/presentationml/2006/ole">
            <mc:AlternateContent xmlns:mc="http://schemas.openxmlformats.org/markup-compatibility/2006">
              <mc:Choice xmlns:v="urn:schemas-microsoft-com:vml" Requires="v">
                <p:oleObj spid="_x0000_s115675" name="Equation" r:id="rId3" imgW="266584" imgH="279279" progId="Equation.3">
                  <p:embed/>
                </p:oleObj>
              </mc:Choice>
              <mc:Fallback>
                <p:oleObj name="Equation" r:id="rId3" imgW="266584" imgH="279279"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295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48"/>
          <p:cNvGraphicFramePr>
            <a:graphicFrameLocks noChangeAspect="1"/>
          </p:cNvGraphicFramePr>
          <p:nvPr/>
        </p:nvGraphicFramePr>
        <p:xfrm>
          <a:off x="4343400" y="1295400"/>
          <a:ext cx="265113" cy="279400"/>
        </p:xfrm>
        <a:graphic>
          <a:graphicData uri="http://schemas.openxmlformats.org/presentationml/2006/ole">
            <mc:AlternateContent xmlns:mc="http://schemas.openxmlformats.org/markup-compatibility/2006">
              <mc:Choice xmlns:v="urn:schemas-microsoft-com:vml" Requires="v">
                <p:oleObj spid="_x0000_s115676" name="Equation" r:id="rId5" imgW="266584" imgH="279279" progId="Equation.3">
                  <p:embed/>
                </p:oleObj>
              </mc:Choice>
              <mc:Fallback>
                <p:oleObj name="Equation" r:id="rId5" imgW="266584" imgH="279279"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95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49"/>
          <p:cNvGraphicFramePr>
            <a:graphicFrameLocks noChangeAspect="1"/>
          </p:cNvGraphicFramePr>
          <p:nvPr/>
        </p:nvGraphicFramePr>
        <p:xfrm>
          <a:off x="4953000" y="1295400"/>
          <a:ext cx="239713" cy="279400"/>
        </p:xfrm>
        <a:graphic>
          <a:graphicData uri="http://schemas.openxmlformats.org/presentationml/2006/ole">
            <mc:AlternateContent xmlns:mc="http://schemas.openxmlformats.org/markup-compatibility/2006">
              <mc:Choice xmlns:v="urn:schemas-microsoft-com:vml" Requires="v">
                <p:oleObj spid="_x0000_s115677" name="Equation" r:id="rId6" imgW="241195" imgH="279279" progId="Equation.3">
                  <p:embed/>
                </p:oleObj>
              </mc:Choice>
              <mc:Fallback>
                <p:oleObj name="Equation" r:id="rId6" imgW="241195" imgH="279279" progId="Equation.3">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295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0"/>
          <p:cNvGraphicFramePr>
            <a:graphicFrameLocks noChangeAspect="1"/>
          </p:cNvGraphicFramePr>
          <p:nvPr/>
        </p:nvGraphicFramePr>
        <p:xfrm>
          <a:off x="3733800" y="1219200"/>
          <a:ext cx="252413" cy="392113"/>
        </p:xfrm>
        <a:graphic>
          <a:graphicData uri="http://schemas.openxmlformats.org/presentationml/2006/ole">
            <mc:AlternateContent xmlns:mc="http://schemas.openxmlformats.org/markup-compatibility/2006">
              <mc:Choice xmlns:v="urn:schemas-microsoft-com:vml" Requires="v">
                <p:oleObj spid="_x0000_s115678" name="Equation" r:id="rId8" imgW="253890" imgH="393529" progId="Equation.3">
                  <p:embed/>
                </p:oleObj>
              </mc:Choice>
              <mc:Fallback>
                <p:oleObj name="Equation" r:id="rId8" imgW="253890" imgH="393529" progId="Equation.3">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1219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51"/>
          <p:cNvGraphicFramePr>
            <a:graphicFrameLocks noChangeAspect="1"/>
          </p:cNvGraphicFramePr>
          <p:nvPr/>
        </p:nvGraphicFramePr>
        <p:xfrm>
          <a:off x="3124200" y="3733800"/>
          <a:ext cx="265113" cy="279400"/>
        </p:xfrm>
        <a:graphic>
          <a:graphicData uri="http://schemas.openxmlformats.org/presentationml/2006/ole">
            <mc:AlternateContent xmlns:mc="http://schemas.openxmlformats.org/markup-compatibility/2006">
              <mc:Choice xmlns:v="urn:schemas-microsoft-com:vml" Requires="v">
                <p:oleObj spid="_x0000_s115679" name="Equation" r:id="rId10" imgW="266584" imgH="279279" progId="Equation.3">
                  <p:embed/>
                </p:oleObj>
              </mc:Choice>
              <mc:Fallback>
                <p:oleObj name="Equation" r:id="rId10" imgW="266584" imgH="279279"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733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52"/>
          <p:cNvGraphicFramePr>
            <a:graphicFrameLocks noChangeAspect="1"/>
          </p:cNvGraphicFramePr>
          <p:nvPr/>
        </p:nvGraphicFramePr>
        <p:xfrm>
          <a:off x="3810000" y="3657600"/>
          <a:ext cx="252413" cy="392113"/>
        </p:xfrm>
        <a:graphic>
          <a:graphicData uri="http://schemas.openxmlformats.org/presentationml/2006/ole">
            <mc:AlternateContent xmlns:mc="http://schemas.openxmlformats.org/markup-compatibility/2006">
              <mc:Choice xmlns:v="urn:schemas-microsoft-com:vml" Requires="v">
                <p:oleObj spid="_x0000_s115680" name="Equation" r:id="rId11" imgW="253890" imgH="393529" progId="Equation.3">
                  <p:embed/>
                </p:oleObj>
              </mc:Choice>
              <mc:Fallback>
                <p:oleObj name="Equation" r:id="rId11" imgW="253890" imgH="393529" progId="Equation.3">
                  <p:embed/>
                  <p:pic>
                    <p:nvPicPr>
                      <p:cNvPr id="0" name="Object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3657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53"/>
          <p:cNvGraphicFramePr>
            <a:graphicFrameLocks noChangeAspect="1"/>
          </p:cNvGraphicFramePr>
          <p:nvPr/>
        </p:nvGraphicFramePr>
        <p:xfrm>
          <a:off x="4343400" y="3678238"/>
          <a:ext cx="265113" cy="392112"/>
        </p:xfrm>
        <a:graphic>
          <a:graphicData uri="http://schemas.openxmlformats.org/presentationml/2006/ole">
            <mc:AlternateContent xmlns:mc="http://schemas.openxmlformats.org/markup-compatibility/2006">
              <mc:Choice xmlns:v="urn:schemas-microsoft-com:vml" Requires="v">
                <p:oleObj spid="_x0000_s115681" name="Equation" r:id="rId12" imgW="266469" imgH="393359" progId="Equation.3">
                  <p:embed/>
                </p:oleObj>
              </mc:Choice>
              <mc:Fallback>
                <p:oleObj name="Equation" r:id="rId12" imgW="266469" imgH="393359" progId="Equation.3">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3678238"/>
                        <a:ext cx="2651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55"/>
          <p:cNvGraphicFramePr>
            <a:graphicFrameLocks noChangeAspect="1"/>
          </p:cNvGraphicFramePr>
          <p:nvPr/>
        </p:nvGraphicFramePr>
        <p:xfrm>
          <a:off x="4953000" y="3733800"/>
          <a:ext cx="239713" cy="279400"/>
        </p:xfrm>
        <a:graphic>
          <a:graphicData uri="http://schemas.openxmlformats.org/presentationml/2006/ole">
            <mc:AlternateContent xmlns:mc="http://schemas.openxmlformats.org/markup-compatibility/2006">
              <mc:Choice xmlns:v="urn:schemas-microsoft-com:vml" Requires="v">
                <p:oleObj spid="_x0000_s115682" name="Equation" r:id="rId14" imgW="241195" imgH="279279" progId="Equation.3">
                  <p:embed/>
                </p:oleObj>
              </mc:Choice>
              <mc:Fallback>
                <p:oleObj name="Equation" r:id="rId14" imgW="241195" imgH="279279"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733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56"/>
          <p:cNvGraphicFramePr>
            <a:graphicFrameLocks noChangeAspect="1"/>
          </p:cNvGraphicFramePr>
          <p:nvPr/>
        </p:nvGraphicFramePr>
        <p:xfrm>
          <a:off x="2214563" y="4762500"/>
          <a:ext cx="288925" cy="304800"/>
        </p:xfrm>
        <a:graphic>
          <a:graphicData uri="http://schemas.openxmlformats.org/presentationml/2006/ole">
            <mc:AlternateContent xmlns:mc="http://schemas.openxmlformats.org/markup-compatibility/2006">
              <mc:Choice xmlns:v="urn:schemas-microsoft-com:vml" Requires="v">
                <p:oleObj spid="_x0000_s115683" name="Equation" r:id="rId15" imgW="291973" imgH="304668" progId="Equation.3">
                  <p:embed/>
                </p:oleObj>
              </mc:Choice>
              <mc:Fallback>
                <p:oleObj name="Equation" r:id="rId15" imgW="291973" imgH="304668"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14563" y="4762500"/>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57"/>
          <p:cNvGraphicFramePr>
            <a:graphicFrameLocks noChangeAspect="1"/>
          </p:cNvGraphicFramePr>
          <p:nvPr/>
        </p:nvGraphicFramePr>
        <p:xfrm>
          <a:off x="2501900" y="5391150"/>
          <a:ext cx="290513" cy="430213"/>
        </p:xfrm>
        <a:graphic>
          <a:graphicData uri="http://schemas.openxmlformats.org/presentationml/2006/ole">
            <mc:AlternateContent xmlns:mc="http://schemas.openxmlformats.org/markup-compatibility/2006">
              <mc:Choice xmlns:v="urn:schemas-microsoft-com:vml" Requires="v">
                <p:oleObj spid="_x0000_s115684" name="Equation" r:id="rId17" imgW="291973" imgH="431613" progId="Equation.3">
                  <p:embed/>
                </p:oleObj>
              </mc:Choice>
              <mc:Fallback>
                <p:oleObj name="Equation" r:id="rId17" imgW="291973" imgH="431613"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1900" y="5391150"/>
                        <a:ext cx="2905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0" name="Text Box 58"/>
          <p:cNvSpPr txBox="1">
            <a:spLocks noChangeArrowheads="1"/>
          </p:cNvSpPr>
          <p:nvPr/>
        </p:nvSpPr>
        <p:spPr bwMode="auto">
          <a:xfrm>
            <a:off x="304800" y="6019800"/>
            <a:ext cx="281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a:solidFill>
                  <a:srgbClr val="FF0000"/>
                </a:solidFill>
              </a:rPr>
              <a:t>3.</a:t>
            </a:r>
            <a:r>
              <a:rPr lang="en-US" altLang="en-US"/>
              <a:t> Moves Left</a:t>
            </a:r>
          </a:p>
        </p:txBody>
      </p:sp>
      <p:sp>
        <p:nvSpPr>
          <p:cNvPr id="3121"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36365B4-C3E3-4FEB-8C9F-9AFA87DD7CD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3122"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1"/>
          <p:cNvSpPr txBox="1">
            <a:spLocks noChangeArrowheads="1"/>
          </p:cNvSpPr>
          <p:nvPr/>
        </p:nvSpPr>
        <p:spPr bwMode="auto">
          <a:xfrm>
            <a:off x="1289050" y="476250"/>
            <a:ext cx="7343775" cy="4159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2100" b="1">
                <a:solidFill>
                  <a:srgbClr val="990000"/>
                </a:solidFill>
              </a:rPr>
              <a:t>What does the following TM compute?</a:t>
            </a:r>
          </a:p>
        </p:txBody>
      </p:sp>
      <p:grpSp>
        <p:nvGrpSpPr>
          <p:cNvPr id="110595" name="Group 34"/>
          <p:cNvGrpSpPr>
            <a:grpSpLocks/>
          </p:cNvGrpSpPr>
          <p:nvPr/>
        </p:nvGrpSpPr>
        <p:grpSpPr bwMode="auto">
          <a:xfrm>
            <a:off x="269875" y="2247900"/>
            <a:ext cx="6721475" cy="3294063"/>
            <a:chOff x="1143000" y="2500313"/>
            <a:chExt cx="6858000" cy="3643637"/>
          </a:xfrm>
        </p:grpSpPr>
        <p:grpSp>
          <p:nvGrpSpPr>
            <p:cNvPr id="110600" name="Group 3"/>
            <p:cNvGrpSpPr>
              <a:grpSpLocks/>
            </p:cNvGrpSpPr>
            <p:nvPr/>
          </p:nvGrpSpPr>
          <p:grpSpPr bwMode="auto">
            <a:xfrm>
              <a:off x="1143000" y="4929188"/>
              <a:ext cx="571500" cy="571500"/>
              <a:chOff x="928662" y="5357826"/>
              <a:chExt cx="571504" cy="571504"/>
            </a:xfrm>
          </p:grpSpPr>
          <p:sp>
            <p:nvSpPr>
              <p:cNvPr id="4" name="Oval 3"/>
              <p:cNvSpPr/>
              <p:nvPr/>
            </p:nvSpPr>
            <p:spPr>
              <a:xfrm>
                <a:off x="928662" y="5357458"/>
                <a:ext cx="571774" cy="5724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a:solidFill>
                      <a:srgbClr val="FFFFFF"/>
                    </a:solidFill>
                  </a:rPr>
                  <a:t>q</a:t>
                </a:r>
                <a:r>
                  <a:rPr lang="en-US" sz="1500" baseline="-25000">
                    <a:solidFill>
                      <a:srgbClr val="FFFFFF"/>
                    </a:solidFill>
                  </a:rPr>
                  <a:t>f</a:t>
                </a:r>
                <a:endParaRPr lang="el-GR" sz="1500">
                  <a:solidFill>
                    <a:srgbClr val="FFFFFF"/>
                  </a:solidFill>
                </a:endParaRPr>
              </a:p>
            </p:txBody>
          </p:sp>
          <p:sp>
            <p:nvSpPr>
              <p:cNvPr id="5" name="Oval 4"/>
              <p:cNvSpPr/>
              <p:nvPr/>
            </p:nvSpPr>
            <p:spPr>
              <a:xfrm>
                <a:off x="999931" y="5429452"/>
                <a:ext cx="419517" cy="419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1500">
                  <a:solidFill>
                    <a:srgbClr val="FFFFFF"/>
                  </a:solidFill>
                </a:endParaRPr>
              </a:p>
            </p:txBody>
          </p:sp>
        </p:grpSp>
        <p:sp>
          <p:nvSpPr>
            <p:cNvPr id="6" name="Oval 5"/>
            <p:cNvSpPr/>
            <p:nvPr/>
          </p:nvSpPr>
          <p:spPr>
            <a:xfrm>
              <a:off x="2357809" y="3286987"/>
              <a:ext cx="571770" cy="5706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a:solidFill>
                    <a:srgbClr val="FFFFFF"/>
                  </a:solidFill>
                </a:rPr>
                <a:t>q</a:t>
              </a:r>
              <a:r>
                <a:rPr lang="en-US" sz="1500" baseline="-25000">
                  <a:solidFill>
                    <a:srgbClr val="FFFFFF"/>
                  </a:solidFill>
                </a:rPr>
                <a:t>0</a:t>
              </a:r>
              <a:endParaRPr lang="el-GR" sz="1500">
                <a:solidFill>
                  <a:srgbClr val="FFFFFF"/>
                </a:solidFill>
              </a:endParaRPr>
            </a:p>
          </p:txBody>
        </p:sp>
        <p:cxnSp>
          <p:nvCxnSpPr>
            <p:cNvPr id="7" name="Straight Arrow Connector 6"/>
            <p:cNvCxnSpPr>
              <a:stCxn id="6" idx="6"/>
              <a:endCxn id="8" idx="2"/>
            </p:cNvCxnSpPr>
            <p:nvPr/>
          </p:nvCxnSpPr>
          <p:spPr>
            <a:xfrm>
              <a:off x="2929579" y="3571454"/>
              <a:ext cx="1141920" cy="1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71499" y="3286987"/>
              <a:ext cx="571770" cy="5706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dirty="0">
                  <a:solidFill>
                    <a:srgbClr val="FFFFFF"/>
                  </a:solidFill>
                </a:rPr>
                <a:t>q</a:t>
              </a:r>
              <a:r>
                <a:rPr lang="en-US" sz="1500" baseline="-25000" dirty="0">
                  <a:solidFill>
                    <a:srgbClr val="FFFFFF"/>
                  </a:solidFill>
                </a:rPr>
                <a:t>1</a:t>
              </a:r>
              <a:endParaRPr lang="el-GR" sz="1500" dirty="0">
                <a:solidFill>
                  <a:srgbClr val="FFFFFF"/>
                </a:solidFill>
              </a:endParaRPr>
            </a:p>
          </p:txBody>
        </p:sp>
        <p:cxnSp>
          <p:nvCxnSpPr>
            <p:cNvPr id="9" name="Straight Arrow Connector 8"/>
            <p:cNvCxnSpPr>
              <a:endCxn id="6" idx="2"/>
            </p:cNvCxnSpPr>
            <p:nvPr/>
          </p:nvCxnSpPr>
          <p:spPr>
            <a:xfrm>
              <a:off x="1786039" y="3571454"/>
              <a:ext cx="571769" cy="1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rot="5400000">
              <a:off x="1416432" y="3987503"/>
              <a:ext cx="1239714" cy="811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86809" y="3286987"/>
              <a:ext cx="571769" cy="5706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a:solidFill>
                    <a:srgbClr val="FFFFFF"/>
                  </a:solidFill>
                </a:rPr>
                <a:t>q</a:t>
              </a:r>
              <a:r>
                <a:rPr lang="en-US" sz="1500" baseline="-25000">
                  <a:solidFill>
                    <a:srgbClr val="FFFFFF"/>
                  </a:solidFill>
                </a:rPr>
                <a:t>2</a:t>
              </a:r>
              <a:endParaRPr lang="el-GR" sz="1500">
                <a:solidFill>
                  <a:srgbClr val="FFFFFF"/>
                </a:solidFill>
              </a:endParaRPr>
            </a:p>
          </p:txBody>
        </p:sp>
        <p:sp>
          <p:nvSpPr>
            <p:cNvPr id="12" name="Oval 11"/>
            <p:cNvSpPr/>
            <p:nvPr/>
          </p:nvSpPr>
          <p:spPr>
            <a:xfrm>
              <a:off x="3572617" y="4928819"/>
              <a:ext cx="570150" cy="57244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a:solidFill>
                    <a:srgbClr val="FFFFFF"/>
                  </a:solidFill>
                </a:rPr>
                <a:t>q</a:t>
              </a:r>
              <a:r>
                <a:rPr lang="en-US" sz="1500" baseline="-25000">
                  <a:solidFill>
                    <a:srgbClr val="FFFFFF"/>
                  </a:solidFill>
                </a:rPr>
                <a:t>5</a:t>
              </a:r>
              <a:endParaRPr lang="el-GR" sz="1500">
                <a:solidFill>
                  <a:srgbClr val="FFFFFF"/>
                </a:solidFill>
              </a:endParaRPr>
            </a:p>
          </p:txBody>
        </p:sp>
        <p:cxnSp>
          <p:nvCxnSpPr>
            <p:cNvPr id="13" name="Straight Arrow Connector 12"/>
            <p:cNvCxnSpPr>
              <a:stCxn id="8" idx="6"/>
              <a:endCxn id="11" idx="2"/>
            </p:cNvCxnSpPr>
            <p:nvPr/>
          </p:nvCxnSpPr>
          <p:spPr>
            <a:xfrm>
              <a:off x="4643269" y="3571454"/>
              <a:ext cx="1143540" cy="1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5"/>
              <a:endCxn id="28" idx="1"/>
            </p:cNvCxnSpPr>
            <p:nvPr/>
          </p:nvCxnSpPr>
          <p:spPr>
            <a:xfrm rot="16200000" flipH="1">
              <a:off x="6274047" y="3773696"/>
              <a:ext cx="1239714" cy="123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6" idx="5"/>
            </p:cNvCxnSpPr>
            <p:nvPr/>
          </p:nvCxnSpPr>
          <p:spPr>
            <a:xfrm rot="16200000" flipV="1">
              <a:off x="2630431" y="3988313"/>
              <a:ext cx="1239714" cy="809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5"/>
              <a:endCxn id="27" idx="3"/>
            </p:cNvCxnSpPr>
            <p:nvPr/>
          </p:nvCxnSpPr>
          <p:spPr>
            <a:xfrm rot="5400000">
              <a:off x="5643393" y="5215388"/>
              <a:ext cx="1755" cy="404936"/>
            </a:xfrm>
            <a:prstGeom prst="curvedConnector3">
              <a:avLst>
                <a:gd name="adj1" fmla="val 196659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8" idx="1"/>
              <a:endCxn id="8" idx="7"/>
            </p:cNvCxnSpPr>
            <p:nvPr/>
          </p:nvCxnSpPr>
          <p:spPr>
            <a:xfrm rot="5400000" flipH="1" flipV="1">
              <a:off x="4358194" y="3167050"/>
              <a:ext cx="0" cy="404936"/>
            </a:xfrm>
            <a:prstGeom prst="curvedConnector3">
              <a:avLst>
                <a:gd name="adj1" fmla="val 196659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11" idx="1"/>
              <a:endCxn id="11" idx="7"/>
            </p:cNvCxnSpPr>
            <p:nvPr/>
          </p:nvCxnSpPr>
          <p:spPr>
            <a:xfrm rot="5400000" flipH="1" flipV="1">
              <a:off x="6073505" y="3167050"/>
              <a:ext cx="0" cy="404936"/>
            </a:xfrm>
            <a:prstGeom prst="curvedConnector3">
              <a:avLst>
                <a:gd name="adj1" fmla="val 196659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42"/>
            <p:cNvCxnSpPr>
              <a:stCxn id="12" idx="3"/>
              <a:endCxn id="12" idx="5"/>
            </p:cNvCxnSpPr>
            <p:nvPr/>
          </p:nvCxnSpPr>
          <p:spPr>
            <a:xfrm rot="16200000" flipH="1">
              <a:off x="3856815" y="5215388"/>
              <a:ext cx="1755" cy="404936"/>
            </a:xfrm>
            <a:prstGeom prst="curvedConnector3">
              <a:avLst>
                <a:gd name="adj1" fmla="val 19665932"/>
              </a:avLst>
            </a:prstGeom>
            <a:ln>
              <a:tailEnd type="arrow"/>
            </a:ln>
          </p:spPr>
          <p:style>
            <a:lnRef idx="1">
              <a:schemeClr val="accent1"/>
            </a:lnRef>
            <a:fillRef idx="0">
              <a:schemeClr val="accent1"/>
            </a:fillRef>
            <a:effectRef idx="0">
              <a:schemeClr val="accent1"/>
            </a:effectRef>
            <a:fontRef idx="minor">
              <a:schemeClr val="tx1"/>
            </a:fontRef>
          </p:style>
        </p:cxnSp>
        <p:sp>
          <p:nvSpPr>
            <p:cNvPr id="110615" name="TextBox 20"/>
            <p:cNvSpPr txBox="1">
              <a:spLocks noChangeArrowheads="1"/>
            </p:cNvSpPr>
            <p:nvPr/>
          </p:nvSpPr>
          <p:spPr bwMode="auto">
            <a:xfrm>
              <a:off x="3000375" y="3214688"/>
              <a:ext cx="1055179"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1 → □</a:t>
              </a:r>
              <a:r>
                <a:rPr lang="en-US" altLang="en-US" sz="1500" b="1"/>
                <a:t> </a:t>
              </a:r>
              <a:r>
                <a:rPr lang="en-US" altLang="en-US" sz="1500"/>
                <a:t>, R</a:t>
              </a:r>
              <a:endParaRPr lang="el-GR" altLang="en-US" sz="1500"/>
            </a:p>
          </p:txBody>
        </p:sp>
        <p:sp>
          <p:nvSpPr>
            <p:cNvPr id="110616" name="TextBox 21"/>
            <p:cNvSpPr txBox="1">
              <a:spLocks noChangeArrowheads="1"/>
            </p:cNvSpPr>
            <p:nvPr/>
          </p:nvSpPr>
          <p:spPr bwMode="auto">
            <a:xfrm>
              <a:off x="4719638" y="3214688"/>
              <a:ext cx="1110784"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 → □</a:t>
              </a:r>
              <a:r>
                <a:rPr lang="en-US" altLang="en-US" sz="1500" b="1"/>
                <a:t> </a:t>
              </a:r>
              <a:r>
                <a:rPr lang="en-US" altLang="en-US" sz="1500"/>
                <a:t>, R</a:t>
              </a:r>
              <a:endParaRPr lang="el-GR" altLang="en-US" sz="1500"/>
            </a:p>
          </p:txBody>
        </p:sp>
        <p:sp>
          <p:nvSpPr>
            <p:cNvPr id="110617" name="TextBox 23"/>
            <p:cNvSpPr txBox="1">
              <a:spLocks noChangeArrowheads="1"/>
            </p:cNvSpPr>
            <p:nvPr/>
          </p:nvSpPr>
          <p:spPr bwMode="auto">
            <a:xfrm>
              <a:off x="3857625" y="2500313"/>
              <a:ext cx="973407" cy="66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US" altLang="en-US" sz="1500"/>
            </a:p>
            <a:p>
              <a:pPr>
                <a:spcBef>
                  <a:spcPct val="20000"/>
                </a:spcBef>
              </a:pPr>
              <a:r>
                <a:rPr lang="en-US" altLang="en-US" sz="1500"/>
                <a:t>1 → 1 , R</a:t>
              </a:r>
              <a:endParaRPr lang="el-GR" altLang="en-US" sz="1500"/>
            </a:p>
          </p:txBody>
        </p:sp>
        <p:sp>
          <p:nvSpPr>
            <p:cNvPr id="110618" name="TextBox 24"/>
            <p:cNvSpPr txBox="1">
              <a:spLocks noChangeArrowheads="1"/>
            </p:cNvSpPr>
            <p:nvPr/>
          </p:nvSpPr>
          <p:spPr bwMode="auto">
            <a:xfrm>
              <a:off x="5572125" y="2773363"/>
              <a:ext cx="914532"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1 → 1, R</a:t>
              </a:r>
              <a:endParaRPr lang="el-GR" altLang="en-US" sz="1500"/>
            </a:p>
          </p:txBody>
        </p:sp>
        <p:sp>
          <p:nvSpPr>
            <p:cNvPr id="110619" name="TextBox 26"/>
            <p:cNvSpPr txBox="1">
              <a:spLocks noChangeArrowheads="1"/>
            </p:cNvSpPr>
            <p:nvPr/>
          </p:nvSpPr>
          <p:spPr bwMode="auto">
            <a:xfrm rot="2736546">
              <a:off x="6458052" y="4013449"/>
              <a:ext cx="1115809" cy="32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 → 1 , R</a:t>
              </a:r>
              <a:endParaRPr lang="el-GR" altLang="en-US" sz="1500"/>
            </a:p>
          </p:txBody>
        </p:sp>
        <p:sp>
          <p:nvSpPr>
            <p:cNvPr id="110620" name="TextBox 27"/>
            <p:cNvSpPr txBox="1">
              <a:spLocks noChangeArrowheads="1"/>
            </p:cNvSpPr>
            <p:nvPr/>
          </p:nvSpPr>
          <p:spPr bwMode="auto">
            <a:xfrm rot="3505376">
              <a:off x="2848885" y="4172198"/>
              <a:ext cx="1176105" cy="32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 → □ , R</a:t>
              </a:r>
              <a:endParaRPr lang="el-GR" altLang="en-US" sz="1500"/>
            </a:p>
          </p:txBody>
        </p:sp>
        <p:sp>
          <p:nvSpPr>
            <p:cNvPr id="110621" name="TextBox 28"/>
            <p:cNvSpPr txBox="1">
              <a:spLocks noChangeArrowheads="1"/>
            </p:cNvSpPr>
            <p:nvPr/>
          </p:nvSpPr>
          <p:spPr bwMode="auto">
            <a:xfrm rot="-3394077">
              <a:off x="1250273" y="4217443"/>
              <a:ext cx="1176105" cy="32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 → □ , R</a:t>
              </a:r>
              <a:endParaRPr lang="el-GR" altLang="en-US" sz="1500"/>
            </a:p>
          </p:txBody>
        </p:sp>
        <p:sp>
          <p:nvSpPr>
            <p:cNvPr id="27" name="Oval 26"/>
            <p:cNvSpPr/>
            <p:nvPr/>
          </p:nvSpPr>
          <p:spPr>
            <a:xfrm>
              <a:off x="5357576" y="4928819"/>
              <a:ext cx="571770" cy="57244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a:solidFill>
                    <a:srgbClr val="FFFFFF"/>
                  </a:solidFill>
                </a:rPr>
                <a:t>q</a:t>
              </a:r>
              <a:r>
                <a:rPr lang="en-US" sz="1500" baseline="-25000">
                  <a:solidFill>
                    <a:srgbClr val="FFFFFF"/>
                  </a:solidFill>
                </a:rPr>
                <a:t>4</a:t>
              </a:r>
              <a:endParaRPr lang="el-GR" sz="1500">
                <a:solidFill>
                  <a:srgbClr val="FFFFFF"/>
                </a:solidFill>
              </a:endParaRPr>
            </a:p>
          </p:txBody>
        </p:sp>
        <p:sp>
          <p:nvSpPr>
            <p:cNvPr id="28" name="Oval 27"/>
            <p:cNvSpPr/>
            <p:nvPr/>
          </p:nvSpPr>
          <p:spPr>
            <a:xfrm>
              <a:off x="7429231" y="4928819"/>
              <a:ext cx="571769" cy="57244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1500">
                  <a:solidFill>
                    <a:srgbClr val="FFFFFF"/>
                  </a:solidFill>
                </a:rPr>
                <a:t>q</a:t>
              </a:r>
              <a:r>
                <a:rPr lang="en-US" sz="1500" baseline="-25000">
                  <a:solidFill>
                    <a:srgbClr val="FFFFFF"/>
                  </a:solidFill>
                </a:rPr>
                <a:t>3</a:t>
              </a:r>
              <a:endParaRPr lang="el-GR" sz="1500">
                <a:solidFill>
                  <a:srgbClr val="FFFFFF"/>
                </a:solidFill>
              </a:endParaRPr>
            </a:p>
          </p:txBody>
        </p:sp>
        <p:cxnSp>
          <p:nvCxnSpPr>
            <p:cNvPr id="29" name="Straight Arrow Connector 28"/>
            <p:cNvCxnSpPr>
              <a:stCxn id="28" idx="2"/>
              <a:endCxn id="27" idx="6"/>
            </p:cNvCxnSpPr>
            <p:nvPr/>
          </p:nvCxnSpPr>
          <p:spPr>
            <a:xfrm rot="10800000">
              <a:off x="5929347" y="5215042"/>
              <a:ext cx="1499884" cy="1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625" name="TextBox 49"/>
            <p:cNvSpPr txBox="1">
              <a:spLocks noChangeArrowheads="1"/>
            </p:cNvSpPr>
            <p:nvPr/>
          </p:nvSpPr>
          <p:spPr bwMode="auto">
            <a:xfrm>
              <a:off x="6056313" y="4845051"/>
              <a:ext cx="1014294"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 → 1 , L</a:t>
              </a:r>
              <a:endParaRPr lang="el-GR" altLang="en-US" sz="1500"/>
            </a:p>
          </p:txBody>
        </p:sp>
        <p:sp>
          <p:nvSpPr>
            <p:cNvPr id="110626" name="TextBox 55"/>
            <p:cNvSpPr txBox="1">
              <a:spLocks noChangeArrowheads="1"/>
            </p:cNvSpPr>
            <p:nvPr/>
          </p:nvSpPr>
          <p:spPr bwMode="auto">
            <a:xfrm>
              <a:off x="5286375" y="5715001"/>
              <a:ext cx="899814"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1 → 1, L</a:t>
              </a:r>
              <a:endParaRPr lang="el-GR" altLang="en-US" sz="1500"/>
            </a:p>
          </p:txBody>
        </p:sp>
        <p:sp>
          <p:nvSpPr>
            <p:cNvPr id="110627" name="TextBox 56"/>
            <p:cNvSpPr txBox="1">
              <a:spLocks noChangeArrowheads="1"/>
            </p:cNvSpPr>
            <p:nvPr/>
          </p:nvSpPr>
          <p:spPr bwMode="auto">
            <a:xfrm>
              <a:off x="3429000" y="5786437"/>
              <a:ext cx="899814"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1 → 1, L</a:t>
              </a:r>
              <a:endParaRPr lang="el-GR" altLang="en-US" sz="1500"/>
            </a:p>
          </p:txBody>
        </p:sp>
        <p:cxnSp>
          <p:nvCxnSpPr>
            <p:cNvPr id="33" name="Straight Arrow Connector 32"/>
            <p:cNvCxnSpPr>
              <a:stCxn id="27" idx="2"/>
              <a:endCxn id="12" idx="6"/>
            </p:cNvCxnSpPr>
            <p:nvPr/>
          </p:nvCxnSpPr>
          <p:spPr>
            <a:xfrm rot="10800000">
              <a:off x="4142768" y="5215042"/>
              <a:ext cx="1214809" cy="1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629" name="TextBox 63"/>
            <p:cNvSpPr txBox="1">
              <a:spLocks noChangeArrowheads="1"/>
            </p:cNvSpPr>
            <p:nvPr/>
          </p:nvSpPr>
          <p:spPr bwMode="auto">
            <a:xfrm>
              <a:off x="4246563" y="4845052"/>
              <a:ext cx="1069898" cy="3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1500"/>
                <a:t>□ → □ , L</a:t>
              </a:r>
              <a:endParaRPr lang="el-GR" altLang="en-US" sz="1500"/>
            </a:p>
          </p:txBody>
        </p:sp>
      </p:grpSp>
      <p:sp>
        <p:nvSpPr>
          <p:cNvPr id="36" name="TextBox 35"/>
          <p:cNvSpPr txBox="1">
            <a:spLocks noChangeArrowheads="1"/>
          </p:cNvSpPr>
          <p:nvPr/>
        </p:nvSpPr>
        <p:spPr bwMode="auto">
          <a:xfrm>
            <a:off x="7086600" y="1928813"/>
            <a:ext cx="1871663" cy="10350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1800"/>
              <a:t>Test for </a:t>
            </a:r>
          </a:p>
          <a:p>
            <a:pPr>
              <a:spcBef>
                <a:spcPct val="20000"/>
              </a:spcBef>
            </a:pPr>
            <a:r>
              <a:rPr lang="en-IN" altLang="en-US" sz="1800"/>
              <a:t>n = </a:t>
            </a:r>
            <a:r>
              <a:rPr lang="el-GR" altLang="en-US" sz="1800"/>
              <a:t>ε</a:t>
            </a:r>
            <a:endParaRPr lang="en-US" altLang="en-US" sz="1800"/>
          </a:p>
          <a:p>
            <a:pPr>
              <a:spcBef>
                <a:spcPct val="20000"/>
              </a:spcBef>
            </a:pPr>
            <a:r>
              <a:rPr lang="en-US" altLang="en-US" sz="1800"/>
              <a:t>n = 11</a:t>
            </a:r>
            <a:endParaRPr lang="en-IN" altLang="en-US" sz="1800"/>
          </a:p>
        </p:txBody>
      </p:sp>
      <p:sp>
        <p:nvSpPr>
          <p:cNvPr id="110597" name="Date Placeholder 36"/>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6A04B69-7BAA-4DFB-B3A0-A41644585D54}"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0598" name="Footer Placeholder 37"/>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
        <p:nvSpPr>
          <p:cNvPr id="110599" name="Slide Number Placeholder 3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508E02C-D554-4E8E-8C62-17CD943F0D0D}" type="slidenum">
              <a:rPr lang="en-US" altLang="en-US" sz="1400">
                <a:solidFill>
                  <a:schemeClr val="tx1"/>
                </a:solidFill>
                <a:latin typeface="Times New Roman" panose="02020603050405020304" pitchFamily="18" charset="0"/>
              </a:rPr>
              <a:pPr/>
              <a:t>90</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Box 1"/>
          <p:cNvSpPr txBox="1">
            <a:spLocks noChangeArrowheads="1"/>
          </p:cNvSpPr>
          <p:nvPr/>
        </p:nvSpPr>
        <p:spPr bwMode="auto">
          <a:xfrm>
            <a:off x="428625" y="188913"/>
            <a:ext cx="7888288" cy="904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IN" altLang="en-US" sz="2400">
                <a:solidFill>
                  <a:srgbClr val="990000"/>
                </a:solidFill>
              </a:rPr>
              <a:t>Design a TM for a partially computable function</a:t>
            </a:r>
          </a:p>
          <a:p>
            <a:pPr algn="ctr">
              <a:spcBef>
                <a:spcPct val="20000"/>
              </a:spcBef>
            </a:pPr>
            <a:r>
              <a:rPr lang="en-IN" altLang="en-US" sz="2400" b="1">
                <a:solidFill>
                  <a:srgbClr val="990000"/>
                </a:solidFill>
              </a:rPr>
              <a:t>f(n) = log</a:t>
            </a:r>
            <a:r>
              <a:rPr lang="en-IN" altLang="en-US" sz="2400" b="1" baseline="-25000">
                <a:solidFill>
                  <a:srgbClr val="990000"/>
                </a:solidFill>
              </a:rPr>
              <a:t>2</a:t>
            </a:r>
            <a:r>
              <a:rPr lang="en-IN" altLang="en-US" sz="2400" b="1">
                <a:solidFill>
                  <a:srgbClr val="990000"/>
                </a:solidFill>
              </a:rPr>
              <a:t> n</a:t>
            </a:r>
          </a:p>
        </p:txBody>
      </p:sp>
      <p:graphicFrame>
        <p:nvGraphicFramePr>
          <p:cNvPr id="3" name="Table 2"/>
          <p:cNvGraphicFramePr>
            <a:graphicFrameLocks noGrp="1"/>
          </p:cNvGraphicFramePr>
          <p:nvPr/>
        </p:nvGraphicFramePr>
        <p:xfrm>
          <a:off x="179388" y="2659063"/>
          <a:ext cx="3744910" cy="409575"/>
        </p:xfrm>
        <a:graphic>
          <a:graphicData uri="http://schemas.openxmlformats.org/drawingml/2006/table">
            <a:tbl>
              <a:tblPr firstRow="1" bandRow="1">
                <a:tableStyleId>{5C22544A-7EE6-4342-B048-85BDC9FD1C3A}</a:tableStyleId>
              </a:tblPr>
              <a:tblGrid>
                <a:gridCol w="374491">
                  <a:extLst>
                    <a:ext uri="{9D8B030D-6E8A-4147-A177-3AD203B41FA5}">
                      <a16:colId xmlns:a16="http://schemas.microsoft.com/office/drawing/2014/main" val="20000"/>
                    </a:ext>
                  </a:extLst>
                </a:gridCol>
                <a:gridCol w="374491">
                  <a:extLst>
                    <a:ext uri="{9D8B030D-6E8A-4147-A177-3AD203B41FA5}">
                      <a16:colId xmlns:a16="http://schemas.microsoft.com/office/drawing/2014/main" val="20001"/>
                    </a:ext>
                  </a:extLst>
                </a:gridCol>
                <a:gridCol w="374491">
                  <a:extLst>
                    <a:ext uri="{9D8B030D-6E8A-4147-A177-3AD203B41FA5}">
                      <a16:colId xmlns:a16="http://schemas.microsoft.com/office/drawing/2014/main" val="20002"/>
                    </a:ext>
                  </a:extLst>
                </a:gridCol>
                <a:gridCol w="374491">
                  <a:extLst>
                    <a:ext uri="{9D8B030D-6E8A-4147-A177-3AD203B41FA5}">
                      <a16:colId xmlns:a16="http://schemas.microsoft.com/office/drawing/2014/main" val="20003"/>
                    </a:ext>
                  </a:extLst>
                </a:gridCol>
                <a:gridCol w="374491">
                  <a:extLst>
                    <a:ext uri="{9D8B030D-6E8A-4147-A177-3AD203B41FA5}">
                      <a16:colId xmlns:a16="http://schemas.microsoft.com/office/drawing/2014/main" val="20004"/>
                    </a:ext>
                  </a:extLst>
                </a:gridCol>
                <a:gridCol w="374491">
                  <a:extLst>
                    <a:ext uri="{9D8B030D-6E8A-4147-A177-3AD203B41FA5}">
                      <a16:colId xmlns:a16="http://schemas.microsoft.com/office/drawing/2014/main" val="20005"/>
                    </a:ext>
                  </a:extLst>
                </a:gridCol>
                <a:gridCol w="374491">
                  <a:extLst>
                    <a:ext uri="{9D8B030D-6E8A-4147-A177-3AD203B41FA5}">
                      <a16:colId xmlns:a16="http://schemas.microsoft.com/office/drawing/2014/main" val="20006"/>
                    </a:ext>
                  </a:extLst>
                </a:gridCol>
                <a:gridCol w="374491">
                  <a:extLst>
                    <a:ext uri="{9D8B030D-6E8A-4147-A177-3AD203B41FA5}">
                      <a16:colId xmlns:a16="http://schemas.microsoft.com/office/drawing/2014/main" val="20007"/>
                    </a:ext>
                  </a:extLst>
                </a:gridCol>
                <a:gridCol w="374491">
                  <a:extLst>
                    <a:ext uri="{9D8B030D-6E8A-4147-A177-3AD203B41FA5}">
                      <a16:colId xmlns:a16="http://schemas.microsoft.com/office/drawing/2014/main" val="20008"/>
                    </a:ext>
                  </a:extLst>
                </a:gridCol>
                <a:gridCol w="374491">
                  <a:extLst>
                    <a:ext uri="{9D8B030D-6E8A-4147-A177-3AD203B41FA5}">
                      <a16:colId xmlns:a16="http://schemas.microsoft.com/office/drawing/2014/main" val="20009"/>
                    </a:ext>
                  </a:extLst>
                </a:gridCol>
              </a:tblGrid>
              <a:tr h="409575">
                <a:tc>
                  <a:txBody>
                    <a:bodyPr/>
                    <a:lstStyle/>
                    <a:p>
                      <a:pPr algn="ctr"/>
                      <a:r>
                        <a:rPr lang="en-IN" sz="1400" dirty="0">
                          <a:solidFill>
                            <a:schemeClr val="tx1"/>
                          </a:solidFill>
                        </a:rPr>
                        <a:t>…</a:t>
                      </a:r>
                    </a:p>
                  </a:txBody>
                  <a:tcPr marL="68584" marR="68584" marT="34230" marB="3423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1</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84" marR="68584" marT="34230" marB="342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solidFill>
                            <a:schemeClr val="tx1"/>
                          </a:solidFill>
                        </a:rPr>
                        <a:t>…</a:t>
                      </a:r>
                    </a:p>
                  </a:txBody>
                  <a:tcPr marL="68584" marR="68584" marT="34230" marB="3423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flipV="1">
            <a:off x="1476375" y="3068638"/>
            <a:ext cx="0" cy="414337"/>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196975"/>
            <a:ext cx="5040312"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43"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161716B-727E-4797-AF8B-32AA1AA46EEC}"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1644"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DE2FE25-EB36-4732-A97C-7E70DDD7B261}" type="slidenum">
              <a:rPr lang="en-US" altLang="en-US" sz="1400">
                <a:solidFill>
                  <a:schemeClr val="tx1"/>
                </a:solidFill>
                <a:latin typeface="Times New Roman" panose="02020603050405020304" pitchFamily="18" charset="0"/>
              </a:rPr>
              <a:pPr/>
              <a:t>91</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23975" y="1111250"/>
            <a:ext cx="7402513" cy="4448175"/>
          </a:xfrm>
          <a:prstGeom prst="rect">
            <a:avLst/>
          </a:prstGeom>
        </p:spPr>
        <p:txBody>
          <a:bodyPr>
            <a:spAutoFit/>
          </a:bodyPr>
          <a:lstStyle/>
          <a:p>
            <a:pPr marL="274320" indent="-212598" defTabSz="685800" eaLnBrk="1" fontAlgn="auto" hangingPunct="1">
              <a:spcBef>
                <a:spcPts val="450"/>
              </a:spcBef>
              <a:spcAft>
                <a:spcPts val="1800"/>
              </a:spcAft>
              <a:buClr>
                <a:schemeClr val="accent1"/>
              </a:buClr>
              <a:buSzPct val="80000"/>
              <a:defRPr/>
            </a:pPr>
            <a:r>
              <a:rPr lang="en-US" sz="2400" dirty="0">
                <a:solidFill>
                  <a:schemeClr val="tx1"/>
                </a:solidFill>
                <a:latin typeface="+mn-lt"/>
              </a:rPr>
              <a:t>Try to run the machine by hand on Test inputs: </a:t>
            </a:r>
          </a:p>
          <a:p>
            <a:pPr marL="274320" indent="-212598" defTabSz="685800" eaLnBrk="1" fontAlgn="auto" hangingPunct="1">
              <a:spcBef>
                <a:spcPts val="450"/>
              </a:spcBef>
              <a:spcAft>
                <a:spcPts val="1800"/>
              </a:spcAft>
              <a:buClr>
                <a:schemeClr val="accent1"/>
              </a:buClr>
              <a:buSzPct val="80000"/>
              <a:buFont typeface="Arial" pitchFamily="34" charset="0"/>
              <a:buChar char="•"/>
              <a:defRPr/>
            </a:pPr>
            <a:r>
              <a:rPr lang="el-GR" sz="2400" dirty="0">
                <a:solidFill>
                  <a:schemeClr val="tx1"/>
                </a:solidFill>
                <a:latin typeface="+mn-lt"/>
              </a:rPr>
              <a:t>ε</a:t>
            </a:r>
            <a:r>
              <a:rPr lang="en-US" sz="2400" dirty="0">
                <a:solidFill>
                  <a:schemeClr val="tx1"/>
                </a:solidFill>
                <a:latin typeface="+mn-lt"/>
              </a:rPr>
              <a:t> (shouldn’t accept)</a:t>
            </a:r>
          </a:p>
          <a:p>
            <a:pPr marL="274320" indent="-212598" defTabSz="685800" eaLnBrk="1" fontAlgn="auto" hangingPunct="1">
              <a:spcBef>
                <a:spcPts val="450"/>
              </a:spcBef>
              <a:spcAft>
                <a:spcPts val="1800"/>
              </a:spcAft>
              <a:buClr>
                <a:schemeClr val="accent1"/>
              </a:buClr>
              <a:buSzPct val="80000"/>
              <a:buFont typeface="Arial" pitchFamily="34" charset="0"/>
              <a:buChar char="•"/>
              <a:defRPr/>
            </a:pPr>
            <a:r>
              <a:rPr lang="en-US" sz="2400" dirty="0">
                <a:solidFill>
                  <a:schemeClr val="tx1"/>
                </a:solidFill>
                <a:latin typeface="+mn-lt"/>
              </a:rPr>
              <a:t>1 (should accept)</a:t>
            </a:r>
          </a:p>
          <a:p>
            <a:pPr marL="274320" indent="-212598" defTabSz="685800" eaLnBrk="1" fontAlgn="auto" hangingPunct="1">
              <a:spcBef>
                <a:spcPts val="450"/>
              </a:spcBef>
              <a:spcAft>
                <a:spcPts val="1800"/>
              </a:spcAft>
              <a:buClr>
                <a:schemeClr val="accent1"/>
              </a:buClr>
              <a:buSzPct val="80000"/>
              <a:buFont typeface="Arial" pitchFamily="34" charset="0"/>
              <a:buChar char="•"/>
              <a:defRPr/>
            </a:pPr>
            <a:r>
              <a:rPr lang="en-US" sz="2400" dirty="0">
                <a:solidFill>
                  <a:schemeClr val="tx1"/>
                </a:solidFill>
                <a:latin typeface="+mn-lt"/>
              </a:rPr>
              <a:t>11 (should accept)</a:t>
            </a:r>
          </a:p>
          <a:p>
            <a:pPr marL="274320" indent="-212598" defTabSz="685800" eaLnBrk="1" fontAlgn="auto" hangingPunct="1">
              <a:spcBef>
                <a:spcPts val="450"/>
              </a:spcBef>
              <a:spcAft>
                <a:spcPts val="1800"/>
              </a:spcAft>
              <a:buClr>
                <a:schemeClr val="accent1"/>
              </a:buClr>
              <a:buSzPct val="80000"/>
              <a:buFont typeface="Arial" pitchFamily="34" charset="0"/>
              <a:buChar char="•"/>
              <a:defRPr/>
            </a:pPr>
            <a:r>
              <a:rPr lang="en-US" sz="2400" dirty="0">
                <a:solidFill>
                  <a:schemeClr val="tx1"/>
                </a:solidFill>
                <a:latin typeface="+mn-lt"/>
              </a:rPr>
              <a:t>111 (shouldn’t accept)</a:t>
            </a:r>
          </a:p>
          <a:p>
            <a:pPr marL="274320" indent="-212598" defTabSz="685800" eaLnBrk="1" fontAlgn="auto" hangingPunct="1">
              <a:spcBef>
                <a:spcPts val="450"/>
              </a:spcBef>
              <a:spcAft>
                <a:spcPts val="1800"/>
              </a:spcAft>
              <a:buClr>
                <a:schemeClr val="accent1"/>
              </a:buClr>
              <a:buSzPct val="80000"/>
              <a:buFont typeface="Arial" pitchFamily="34" charset="0"/>
              <a:buChar char="•"/>
              <a:defRPr/>
            </a:pPr>
            <a:r>
              <a:rPr lang="en-US" sz="2400" dirty="0">
                <a:solidFill>
                  <a:schemeClr val="tx1"/>
                </a:solidFill>
                <a:latin typeface="+mn-lt"/>
              </a:rPr>
              <a:t>111111 (shouldn’t accept)</a:t>
            </a:r>
          </a:p>
          <a:p>
            <a:pPr marL="274320" indent="-212598" defTabSz="685800" eaLnBrk="1" fontAlgn="auto" hangingPunct="1">
              <a:spcBef>
                <a:spcPts val="450"/>
              </a:spcBef>
              <a:spcAft>
                <a:spcPts val="1800"/>
              </a:spcAft>
              <a:buClr>
                <a:schemeClr val="accent1"/>
              </a:buClr>
              <a:buSzPct val="80000"/>
              <a:buFont typeface="Arial" pitchFamily="34" charset="0"/>
              <a:buChar char="•"/>
              <a:defRPr/>
            </a:pPr>
            <a:r>
              <a:rPr lang="en-US" sz="2400" dirty="0">
                <a:solidFill>
                  <a:schemeClr val="tx1"/>
                </a:solidFill>
                <a:latin typeface="+mn-lt"/>
              </a:rPr>
              <a:t>11111111 (should accept)</a:t>
            </a:r>
          </a:p>
        </p:txBody>
      </p:sp>
      <p:sp>
        <p:nvSpPr>
          <p:cNvPr id="112643"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028CF86-4BDE-4765-B8CC-9B024CBDEF1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2644"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8D24A46-B3F2-471D-865F-2D504C3D68DC}" type="slidenum">
              <a:rPr lang="en-US" altLang="en-US" sz="1400">
                <a:solidFill>
                  <a:schemeClr val="tx1"/>
                </a:solidFill>
                <a:latin typeface="Times New Roman" panose="02020603050405020304" pitchFamily="18" charset="0"/>
              </a:rPr>
              <a:pPr/>
              <a:t>92</a:t>
            </a:fld>
            <a:endParaRPr lang="en-US" altLang="en-US" sz="14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4545" y="1085850"/>
            <a:ext cx="5410200" cy="553998"/>
          </a:xfrm>
          <a:prstGeom prst="rect">
            <a:avLst/>
          </a:prstGeom>
          <a:noFill/>
        </p:spPr>
        <p:txBody>
          <a:bodyPr>
            <a:spAutoFit/>
          </a:bodyPr>
          <a:lstStyle/>
          <a:p>
            <a:pPr algn="ctr">
              <a:spcBef>
                <a:spcPct val="20000"/>
              </a:spcBef>
              <a:defRPr/>
            </a:pPr>
            <a:r>
              <a:rPr lang="en-US" sz="3000" b="1" dirty="0">
                <a:ln w="12700">
                  <a:solidFill>
                    <a:srgbClr val="003366">
                      <a:satMod val="155000"/>
                    </a:srgbClr>
                  </a:solidFill>
                  <a:prstDash val="solid"/>
                </a:ln>
                <a:solidFill>
                  <a:srgbClr val="5490A8">
                    <a:tint val="85000"/>
                    <a:satMod val="155000"/>
                  </a:srgbClr>
                </a:solidFill>
                <a:effectLst>
                  <a:outerShdw blurRad="41275" dist="20320" dir="1800000" algn="tl" rotWithShape="0">
                    <a:srgbClr val="000000">
                      <a:alpha val="40000"/>
                    </a:srgbClr>
                  </a:outerShdw>
                </a:effectLst>
              </a:rPr>
              <a:t>Basis of Computation</a:t>
            </a:r>
          </a:p>
        </p:txBody>
      </p:sp>
      <p:sp>
        <p:nvSpPr>
          <p:cNvPr id="5" name="Oval 4"/>
          <p:cNvSpPr/>
          <p:nvPr/>
        </p:nvSpPr>
        <p:spPr>
          <a:xfrm>
            <a:off x="1371600" y="1885950"/>
            <a:ext cx="2819400" cy="9144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2100" dirty="0">
                <a:solidFill>
                  <a:srgbClr val="FFFFFF"/>
                </a:solidFill>
              </a:rPr>
              <a:t>Software</a:t>
            </a:r>
          </a:p>
        </p:txBody>
      </p:sp>
      <p:sp>
        <p:nvSpPr>
          <p:cNvPr id="6" name="Oval 5"/>
          <p:cNvSpPr/>
          <p:nvPr/>
        </p:nvSpPr>
        <p:spPr>
          <a:xfrm>
            <a:off x="5334000" y="1885950"/>
            <a:ext cx="2819400" cy="9144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2100" dirty="0">
                <a:solidFill>
                  <a:srgbClr val="FFFFFF"/>
                </a:solidFill>
              </a:rPr>
              <a:t>Hardware</a:t>
            </a:r>
          </a:p>
        </p:txBody>
      </p:sp>
      <p:sp>
        <p:nvSpPr>
          <p:cNvPr id="113669" name="TextBox 6"/>
          <p:cNvSpPr txBox="1">
            <a:spLocks noChangeArrowheads="1"/>
          </p:cNvSpPr>
          <p:nvPr/>
        </p:nvSpPr>
        <p:spPr bwMode="auto">
          <a:xfrm>
            <a:off x="4267200" y="2000250"/>
            <a:ext cx="990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ctr">
              <a:spcBef>
                <a:spcPct val="20000"/>
              </a:spcBef>
            </a:pPr>
            <a:r>
              <a:rPr lang="en-US" altLang="en-US" sz="2700">
                <a:solidFill>
                  <a:srgbClr val="000000"/>
                </a:solidFill>
              </a:rPr>
              <a:t>or</a:t>
            </a:r>
          </a:p>
        </p:txBody>
      </p:sp>
      <p:sp>
        <p:nvSpPr>
          <p:cNvPr id="8" name="Rounded Rectangle 7"/>
          <p:cNvSpPr/>
          <p:nvPr/>
        </p:nvSpPr>
        <p:spPr>
          <a:xfrm>
            <a:off x="1230313" y="3713163"/>
            <a:ext cx="7391400" cy="16002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spcBef>
                <a:spcPct val="20000"/>
              </a:spcBef>
              <a:defRPr/>
            </a:pPr>
            <a:r>
              <a:rPr lang="en-US" sz="2400" dirty="0">
                <a:solidFill>
                  <a:schemeClr val="bg1"/>
                </a:solidFill>
              </a:rPr>
              <a:t>Turing Machines – the formalism of algorithms </a:t>
            </a:r>
            <a:br>
              <a:rPr lang="en-US" sz="2400" dirty="0">
                <a:solidFill>
                  <a:schemeClr val="bg1"/>
                </a:solidFill>
              </a:rPr>
            </a:br>
            <a:r>
              <a:rPr lang="en-US" sz="2400" dirty="0">
                <a:solidFill>
                  <a:schemeClr val="bg1"/>
                </a:solidFill>
              </a:rPr>
              <a:t>(that we have studied so far)</a:t>
            </a:r>
          </a:p>
          <a:p>
            <a:pPr algn="ctr">
              <a:lnSpc>
                <a:spcPct val="150000"/>
              </a:lnSpc>
              <a:spcBef>
                <a:spcPct val="20000"/>
              </a:spcBef>
              <a:defRPr/>
            </a:pPr>
            <a:r>
              <a:rPr lang="en-US" sz="2400" dirty="0">
                <a:solidFill>
                  <a:schemeClr val="bg1"/>
                </a:solidFill>
              </a:rPr>
              <a:t>Is an “</a:t>
            </a:r>
            <a:r>
              <a:rPr lang="en-US" sz="2400" dirty="0" err="1">
                <a:solidFill>
                  <a:schemeClr val="bg1"/>
                </a:solidFill>
              </a:rPr>
              <a:t>unprogrammable</a:t>
            </a:r>
            <a:r>
              <a:rPr lang="en-US" sz="2400" dirty="0">
                <a:solidFill>
                  <a:schemeClr val="bg1"/>
                </a:solidFill>
              </a:rPr>
              <a:t>” piece of hardware</a:t>
            </a:r>
          </a:p>
        </p:txBody>
      </p:sp>
      <p:sp>
        <p:nvSpPr>
          <p:cNvPr id="9" name="Oval 8"/>
          <p:cNvSpPr/>
          <p:nvPr/>
        </p:nvSpPr>
        <p:spPr>
          <a:xfrm rot="18932046">
            <a:off x="-112713" y="4056063"/>
            <a:ext cx="1828801" cy="97155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spcBef>
                <a:spcPct val="20000"/>
              </a:spcBef>
              <a:defRPr/>
            </a:pPr>
            <a:r>
              <a:rPr lang="en-US" sz="2400" dirty="0">
                <a:solidFill>
                  <a:srgbClr val="000000"/>
                </a:solidFill>
              </a:rPr>
              <a:t>Why?</a:t>
            </a:r>
          </a:p>
        </p:txBody>
      </p:sp>
      <p:sp>
        <p:nvSpPr>
          <p:cNvPr id="113672" name="Slide Number Placeholder 1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5F0564A-94A0-4957-8535-902AFDA35D60}" type="slidenum">
              <a:rPr lang="en-US" altLang="en-US" sz="1400">
                <a:solidFill>
                  <a:srgbClr val="000000"/>
                </a:solidFill>
                <a:latin typeface="Times New Roman" panose="02020603050405020304" pitchFamily="18" charset="0"/>
              </a:rPr>
              <a:pPr/>
              <a:t>93</a:t>
            </a:fld>
            <a:endParaRPr lang="en-US" altLang="en-US" sz="1400">
              <a:solidFill>
                <a:srgbClr val="000000"/>
              </a:solidFill>
              <a:latin typeface="Times New Roman" panose="02020603050405020304" pitchFamily="18" charset="0"/>
            </a:endParaRPr>
          </a:p>
        </p:txBody>
      </p:sp>
      <p:sp>
        <p:nvSpPr>
          <p:cNvPr id="113673"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1A00C3F-9180-4C99-BE95-BD2D224C1258}"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3674"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F472880-C4A5-4D96-AC95-EDFF4F9C64CB}" type="datetime1">
              <a:rPr lang="en-US" altLang="en-US" sz="1400" smtClean="0">
                <a:solidFill>
                  <a:srgbClr val="000000"/>
                </a:solidFill>
                <a:latin typeface="Times New Roman" panose="02020603050405020304" pitchFamily="18" charset="0"/>
              </a:rPr>
              <a:t>10/3/2021</a:t>
            </a:fld>
            <a:endParaRPr lang="en-US" altLang="en-US" sz="1400" smtClean="0">
              <a:solidFill>
                <a:srgbClr val="000000"/>
              </a:solidFill>
              <a:latin typeface="Times New Roman" panose="02020603050405020304" pitchFamily="18" charset="0"/>
            </a:endParaRPr>
          </a:p>
        </p:txBody>
      </p:sp>
      <p:sp>
        <p:nvSpPr>
          <p:cNvPr id="1146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D61AC99-83E6-49B4-A555-065D72977BB1}" type="slidenum">
              <a:rPr lang="en-US" altLang="en-US" sz="1400">
                <a:solidFill>
                  <a:srgbClr val="000000"/>
                </a:solidFill>
                <a:latin typeface="Times New Roman" panose="02020603050405020304" pitchFamily="18" charset="0"/>
              </a:rPr>
              <a:pPr/>
              <a:t>94</a:t>
            </a:fld>
            <a:endParaRPr lang="en-US" altLang="en-US" sz="1400">
              <a:solidFill>
                <a:srgbClr val="000000"/>
              </a:solidFill>
              <a:latin typeface="Times New Roman" panose="02020603050405020304" pitchFamily="18" charset="0"/>
            </a:endParaRPr>
          </a:p>
        </p:txBody>
      </p:sp>
      <p:sp>
        <p:nvSpPr>
          <p:cNvPr id="19" name="Text Box 3"/>
          <p:cNvSpPr txBox="1">
            <a:spLocks noChangeArrowheads="1"/>
          </p:cNvSpPr>
          <p:nvPr/>
        </p:nvSpPr>
        <p:spPr bwMode="auto">
          <a:xfrm>
            <a:off x="1828800" y="2057400"/>
            <a:ext cx="5165197" cy="461665"/>
          </a:xfrm>
          <a:prstGeom prst="rect">
            <a:avLst/>
          </a:prstGeom>
          <a:noFill/>
          <a:ln w="9525">
            <a:noFill/>
            <a:miter lim="800000"/>
            <a:headEnd/>
            <a:tailEnd type="none" w="lg" len="lg"/>
          </a:ln>
        </p:spPr>
        <p:txBody>
          <a:bodyPr wrap="none">
            <a:spAutoFit/>
          </a:bodyPr>
          <a:lstStyle/>
          <a:p>
            <a:pPr>
              <a:spcBef>
                <a:spcPct val="20000"/>
              </a:spcBef>
              <a:defRPr/>
            </a:pPr>
            <a:r>
              <a:rPr lang="en-US" sz="2400" kern="0" dirty="0">
                <a:solidFill>
                  <a:sysClr val="windowText" lastClr="000000"/>
                </a:solidFill>
                <a:latin typeface="Bookman Old Style" panose="02050604050505020204" pitchFamily="18" charset="0"/>
              </a:rPr>
              <a:t>Turing Machines are “hardwired”</a:t>
            </a:r>
          </a:p>
        </p:txBody>
      </p:sp>
      <p:sp>
        <p:nvSpPr>
          <p:cNvPr id="20" name="Text Box 4"/>
          <p:cNvSpPr txBox="1">
            <a:spLocks noChangeArrowheads="1"/>
          </p:cNvSpPr>
          <p:nvPr/>
        </p:nvSpPr>
        <p:spPr bwMode="auto">
          <a:xfrm>
            <a:off x="3617913" y="3044825"/>
            <a:ext cx="4494212" cy="461665"/>
          </a:xfrm>
          <a:prstGeom prst="rect">
            <a:avLst/>
          </a:prstGeom>
          <a:noFill/>
          <a:ln w="9525">
            <a:noFill/>
            <a:miter lim="800000"/>
            <a:headEnd/>
            <a:tailEnd type="none" w="lg" len="lg"/>
          </a:ln>
        </p:spPr>
        <p:txBody>
          <a:bodyPr>
            <a:spAutoFit/>
          </a:bodyPr>
          <a:lstStyle/>
          <a:p>
            <a:pPr>
              <a:spcBef>
                <a:spcPct val="20000"/>
              </a:spcBef>
              <a:defRPr/>
            </a:pPr>
            <a:r>
              <a:rPr lang="en-US" sz="2400" kern="0" dirty="0">
                <a:solidFill>
                  <a:sysClr val="windowText" lastClr="000000"/>
                </a:solidFill>
                <a:latin typeface="Book Antiqua" panose="02040602050305030304" pitchFamily="18" charset="0"/>
              </a:rPr>
              <a:t>they execute only one program</a:t>
            </a:r>
          </a:p>
        </p:txBody>
      </p:sp>
      <p:sp>
        <p:nvSpPr>
          <p:cNvPr id="21" name="Text Box 6"/>
          <p:cNvSpPr txBox="1">
            <a:spLocks noChangeArrowheads="1"/>
          </p:cNvSpPr>
          <p:nvPr/>
        </p:nvSpPr>
        <p:spPr bwMode="auto">
          <a:xfrm>
            <a:off x="1104900" y="290215"/>
            <a:ext cx="7063152" cy="569387"/>
          </a:xfrm>
          <a:prstGeom prst="rect">
            <a:avLst/>
          </a:prstGeom>
          <a:noFill/>
          <a:ln w="9525">
            <a:noFill/>
            <a:miter lim="800000"/>
            <a:headEnd/>
            <a:tailEnd type="none" w="lg" len="lg"/>
          </a:ln>
        </p:spPr>
        <p:txBody>
          <a:bodyPr wrap="none">
            <a:spAutoFit/>
          </a:bodyPr>
          <a:lstStyle/>
          <a:p>
            <a:pPr>
              <a:spcBef>
                <a:spcPct val="20000"/>
              </a:spcBef>
              <a:defRPr/>
            </a:pPr>
            <a:r>
              <a:rPr lang="en-US" sz="3100" b="1" kern="0" dirty="0">
                <a:solidFill>
                  <a:srgbClr val="FF0000"/>
                </a:solidFill>
                <a:latin typeface="Bookman Old Style" panose="02050604050505020204" pitchFamily="18" charset="0"/>
              </a:rPr>
              <a:t>A </a:t>
            </a:r>
            <a:r>
              <a:rPr lang="en-US" sz="3100" b="1" kern="0" dirty="0" smtClean="0">
                <a:solidFill>
                  <a:srgbClr val="FF0000"/>
                </a:solidFill>
                <a:latin typeface="Bookman Old Style" panose="02050604050505020204" pitchFamily="18" charset="0"/>
              </a:rPr>
              <a:t>Limitation </a:t>
            </a:r>
            <a:r>
              <a:rPr lang="en-US" sz="3100" b="1" kern="0" dirty="0">
                <a:solidFill>
                  <a:srgbClr val="FF0000"/>
                </a:solidFill>
                <a:latin typeface="Bookman Old Style" panose="02050604050505020204" pitchFamily="18" charset="0"/>
              </a:rPr>
              <a:t>of Turing Machines:</a:t>
            </a:r>
          </a:p>
        </p:txBody>
      </p:sp>
      <p:sp>
        <p:nvSpPr>
          <p:cNvPr id="22" name="Text Box 7"/>
          <p:cNvSpPr txBox="1">
            <a:spLocks noChangeArrowheads="1"/>
          </p:cNvSpPr>
          <p:nvPr/>
        </p:nvSpPr>
        <p:spPr bwMode="auto">
          <a:xfrm>
            <a:off x="1371600" y="4286250"/>
            <a:ext cx="6814686" cy="523220"/>
          </a:xfrm>
          <a:prstGeom prst="rect">
            <a:avLst/>
          </a:prstGeom>
          <a:noFill/>
          <a:ln w="9525">
            <a:noFill/>
            <a:miter lim="800000"/>
            <a:headEnd/>
            <a:tailEnd type="none" w="lg" len="lg"/>
          </a:ln>
        </p:spPr>
        <p:txBody>
          <a:bodyPr wrap="none">
            <a:spAutoFit/>
          </a:bodyPr>
          <a:lstStyle/>
          <a:p>
            <a:pPr>
              <a:spcBef>
                <a:spcPct val="20000"/>
              </a:spcBef>
              <a:defRPr/>
            </a:pPr>
            <a:r>
              <a:rPr lang="en-US" sz="2800" kern="0" dirty="0">
                <a:solidFill>
                  <a:srgbClr val="FF00FF"/>
                </a:solidFill>
                <a:latin typeface="Bookman Old Style" panose="02050604050505020204" pitchFamily="18" charset="0"/>
              </a:rPr>
              <a:t>Real Computers are re-programmable</a:t>
            </a:r>
          </a:p>
        </p:txBody>
      </p:sp>
      <p:sp>
        <p:nvSpPr>
          <p:cNvPr id="9" name="Left Brace 8"/>
          <p:cNvSpPr/>
          <p:nvPr/>
        </p:nvSpPr>
        <p:spPr bwMode="auto">
          <a:xfrm rot="16200000">
            <a:off x="5771357" y="2016770"/>
            <a:ext cx="496887" cy="1276350"/>
          </a:xfrm>
          <a:prstGeom prst="leftBrace">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txBody>
          <a:bodyPr lIns="68580" tIns="34290" rIns="68580" bIns="34290"/>
          <a:lstStyle/>
          <a:p>
            <a:pPr defTabSz="685800">
              <a:spcBef>
                <a:spcPct val="20000"/>
              </a:spcBef>
              <a:buFontTx/>
              <a:buChar char="•"/>
              <a:defRPr/>
            </a:pPr>
            <a:endParaRPr kumimoji="1" lang="en-IN" sz="2250">
              <a:latin typeface="Tahoma" pitchFamily="34" charset="0"/>
            </a:endParaRPr>
          </a:p>
        </p:txBody>
      </p:sp>
      <p:sp>
        <p:nvSpPr>
          <p:cNvPr id="114697" name="Footer Placeholder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95400" y="1028700"/>
            <a:ext cx="7239000" cy="742950"/>
          </a:xfrm>
          <a:prstGeom prst="roundRect">
            <a:avLst/>
          </a:prstGeom>
          <a:solidFill>
            <a:srgbClr val="CCECFF"/>
          </a:solidFill>
        </p:spPr>
        <p:style>
          <a:lnRef idx="2">
            <a:schemeClr val="accent2"/>
          </a:lnRef>
          <a:fillRef idx="1">
            <a:schemeClr val="lt1"/>
          </a:fillRef>
          <a:effectRef idx="0">
            <a:schemeClr val="accent2"/>
          </a:effectRef>
          <a:fontRef idx="minor">
            <a:schemeClr val="dk1"/>
          </a:fontRef>
        </p:style>
        <p:txBody>
          <a:bodyPr anchor="ctr"/>
          <a:lstStyle/>
          <a:p>
            <a:pPr algn="ctr">
              <a:spcBef>
                <a:spcPct val="20000"/>
              </a:spcBef>
              <a:defRPr/>
            </a:pPr>
            <a:r>
              <a:rPr lang="en-US" sz="2400" dirty="0">
                <a:solidFill>
                  <a:sysClr val="windowText" lastClr="000000"/>
                </a:solidFill>
              </a:rPr>
              <a:t>We will see TMs are also software</a:t>
            </a:r>
          </a:p>
        </p:txBody>
      </p:sp>
      <p:sp>
        <p:nvSpPr>
          <p:cNvPr id="3" name="TextBox 2"/>
          <p:cNvSpPr txBox="1"/>
          <p:nvPr/>
        </p:nvSpPr>
        <p:spPr>
          <a:xfrm>
            <a:off x="1447800" y="2000250"/>
            <a:ext cx="7162800" cy="1033463"/>
          </a:xfrm>
          <a:prstGeom prst="rect">
            <a:avLst/>
          </a:prstGeom>
          <a:noFill/>
          <a:ln>
            <a:solidFill>
              <a:schemeClr val="bg2">
                <a:lumMod val="10000"/>
              </a:schemeClr>
            </a:solidFill>
          </a:ln>
        </p:spPr>
        <p:txBody>
          <a:bodyPr>
            <a:spAutoFit/>
          </a:bodyPr>
          <a:lstStyle/>
          <a:p>
            <a:pPr marL="342900" indent="-342900">
              <a:spcBef>
                <a:spcPct val="20000"/>
              </a:spcBef>
              <a:buFont typeface="Wingdings" pitchFamily="2" charset="2"/>
              <a:buChar char="§"/>
              <a:defRPr/>
            </a:pPr>
            <a:r>
              <a:rPr lang="en-US" sz="1800" dirty="0">
                <a:solidFill>
                  <a:srgbClr val="000000"/>
                </a:solidFill>
              </a:rPr>
              <a:t>There is a generic TM that can be programmed, </a:t>
            </a:r>
          </a:p>
          <a:p>
            <a:pPr marL="342900" indent="-342900">
              <a:spcBef>
                <a:spcPct val="20000"/>
              </a:spcBef>
              <a:buFont typeface="Wingdings" pitchFamily="2" charset="2"/>
              <a:buChar char="§"/>
              <a:defRPr/>
            </a:pPr>
            <a:r>
              <a:rPr lang="en-US" sz="1800" dirty="0">
                <a:solidFill>
                  <a:srgbClr val="000000"/>
                </a:solidFill>
              </a:rPr>
              <a:t>in about the same way as a general purpose computer can, </a:t>
            </a:r>
          </a:p>
          <a:p>
            <a:pPr marL="342900" indent="-342900">
              <a:spcBef>
                <a:spcPct val="20000"/>
              </a:spcBef>
              <a:buFont typeface="Wingdings" pitchFamily="2" charset="2"/>
              <a:buChar char="§"/>
              <a:defRPr/>
            </a:pPr>
            <a:r>
              <a:rPr lang="en-US" sz="1800" dirty="0">
                <a:solidFill>
                  <a:srgbClr val="000000"/>
                </a:solidFill>
              </a:rPr>
              <a:t>to solve any problem that can be solved by a TM.</a:t>
            </a:r>
          </a:p>
        </p:txBody>
      </p:sp>
      <p:sp>
        <p:nvSpPr>
          <p:cNvPr id="4" name="TextBox 3"/>
          <p:cNvSpPr txBox="1"/>
          <p:nvPr/>
        </p:nvSpPr>
        <p:spPr>
          <a:xfrm>
            <a:off x="1447800" y="3543300"/>
            <a:ext cx="7239000" cy="369888"/>
          </a:xfrm>
          <a:prstGeom prst="rect">
            <a:avLst/>
          </a:prstGeom>
          <a:solidFill>
            <a:schemeClr val="bg2">
              <a:lumMod val="75000"/>
            </a:schemeClr>
          </a:solidFill>
          <a:ln>
            <a:solidFill>
              <a:schemeClr val="tx2">
                <a:lumMod val="50000"/>
              </a:schemeClr>
            </a:solidFill>
          </a:ln>
        </p:spPr>
        <p:txBody>
          <a:bodyPr>
            <a:spAutoFit/>
          </a:bodyPr>
          <a:lstStyle/>
          <a:p>
            <a:pPr algn="ctr">
              <a:spcBef>
                <a:spcPct val="20000"/>
              </a:spcBef>
              <a:defRPr/>
            </a:pPr>
            <a:r>
              <a:rPr lang="en-US" sz="1800" dirty="0">
                <a:solidFill>
                  <a:srgbClr val="FFFFFF"/>
                </a:solidFill>
              </a:rPr>
              <a:t>A modern computer is also “hard wired”</a:t>
            </a:r>
          </a:p>
        </p:txBody>
      </p:sp>
      <p:sp>
        <p:nvSpPr>
          <p:cNvPr id="5" name="TextBox 4"/>
          <p:cNvSpPr txBox="1"/>
          <p:nvPr/>
        </p:nvSpPr>
        <p:spPr>
          <a:xfrm>
            <a:off x="1447800" y="4114800"/>
            <a:ext cx="7239000" cy="369888"/>
          </a:xfrm>
          <a:prstGeom prst="rect">
            <a:avLst/>
          </a:prstGeom>
          <a:solidFill>
            <a:schemeClr val="bg2">
              <a:lumMod val="75000"/>
            </a:schemeClr>
          </a:solidFill>
          <a:ln>
            <a:solidFill>
              <a:schemeClr val="tx2">
                <a:lumMod val="50000"/>
              </a:schemeClr>
            </a:solidFill>
          </a:ln>
        </p:spPr>
        <p:txBody>
          <a:bodyPr>
            <a:spAutoFit/>
          </a:bodyPr>
          <a:lstStyle/>
          <a:p>
            <a:pPr algn="ctr">
              <a:spcBef>
                <a:spcPct val="20000"/>
              </a:spcBef>
              <a:defRPr/>
            </a:pPr>
            <a:r>
              <a:rPr lang="en-US" sz="1800" dirty="0">
                <a:solidFill>
                  <a:srgbClr val="FFFFFF"/>
                </a:solidFill>
              </a:rPr>
              <a:t>But it is completely flexible</a:t>
            </a:r>
          </a:p>
        </p:txBody>
      </p:sp>
      <p:sp>
        <p:nvSpPr>
          <p:cNvPr id="6" name="TextBox 5"/>
          <p:cNvSpPr txBox="1"/>
          <p:nvPr/>
        </p:nvSpPr>
        <p:spPr>
          <a:xfrm>
            <a:off x="1447800" y="4686300"/>
            <a:ext cx="7239000" cy="646113"/>
          </a:xfrm>
          <a:prstGeom prst="rect">
            <a:avLst/>
          </a:prstGeom>
          <a:solidFill>
            <a:schemeClr val="bg2">
              <a:lumMod val="75000"/>
            </a:schemeClr>
          </a:solidFill>
          <a:ln>
            <a:solidFill>
              <a:schemeClr val="tx2">
                <a:lumMod val="50000"/>
              </a:schemeClr>
            </a:solidFill>
          </a:ln>
        </p:spPr>
        <p:txBody>
          <a:bodyPr>
            <a:spAutoFit/>
          </a:bodyPr>
          <a:lstStyle/>
          <a:p>
            <a:pPr algn="ctr">
              <a:spcBef>
                <a:spcPct val="20000"/>
              </a:spcBef>
              <a:defRPr/>
            </a:pPr>
            <a:r>
              <a:rPr lang="en-US" sz="1800" dirty="0">
                <a:solidFill>
                  <a:srgbClr val="FFFFFF"/>
                </a:solidFill>
              </a:rPr>
              <a:t>Its job is to execute the instructions stored in its memory, &amp; these can represent any conceivable algorithm.</a:t>
            </a:r>
          </a:p>
        </p:txBody>
      </p:sp>
      <p:sp>
        <p:nvSpPr>
          <p:cNvPr id="115719"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73A5925-CB12-4B0B-A5C6-6A7C61039B0D}" type="slidenum">
              <a:rPr lang="en-US" altLang="en-US" sz="1400">
                <a:solidFill>
                  <a:srgbClr val="000000"/>
                </a:solidFill>
                <a:latin typeface="Times New Roman" panose="02020603050405020304" pitchFamily="18" charset="0"/>
              </a:rPr>
              <a:pPr/>
              <a:t>95</a:t>
            </a:fld>
            <a:endParaRPr lang="en-US" altLang="en-US" sz="1400">
              <a:solidFill>
                <a:srgbClr val="000000"/>
              </a:solidFill>
              <a:latin typeface="Times New Roman" panose="02020603050405020304" pitchFamily="18" charset="0"/>
            </a:endParaRPr>
          </a:p>
        </p:txBody>
      </p:sp>
      <p:sp>
        <p:nvSpPr>
          <p:cNvPr id="115720" name="Date Placeholder 8"/>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B2C0246-F437-4358-BDDC-30CD8F01BE8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5721" name="Footer Placeholder 9"/>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animBg="1"/>
      <p:bldP spid="5"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ctrTitle"/>
          </p:nvPr>
        </p:nvSpPr>
        <p:spPr>
          <a:xfrm>
            <a:off x="539552" y="576375"/>
            <a:ext cx="8496944" cy="1143000"/>
          </a:xfrm>
        </p:spPr>
        <p:txBody>
          <a:bodyPr anchor="ctr"/>
          <a:lstStyle/>
          <a:p>
            <a:pPr>
              <a:lnSpc>
                <a:spcPct val="150000"/>
              </a:lnSpc>
            </a:pPr>
            <a:r>
              <a:rPr lang="en-US" altLang="en-US" sz="4100" dirty="0" smtClean="0">
                <a:solidFill>
                  <a:schemeClr val="accent6">
                    <a:lumMod val="75000"/>
                  </a:schemeClr>
                </a:solidFill>
                <a:latin typeface="Book Antiqua" panose="02040602050305030304" pitchFamily="18" charset="0"/>
              </a:rPr>
              <a:t>Universal Turing Machine &amp; </a:t>
            </a:r>
            <a:r>
              <a:rPr lang="en-US" altLang="en-US" sz="4100" dirty="0">
                <a:solidFill>
                  <a:schemeClr val="accent6">
                    <a:lumMod val="75000"/>
                  </a:schemeClr>
                </a:solidFill>
                <a:latin typeface="Book Antiqua" panose="02040602050305030304" pitchFamily="18" charset="0"/>
              </a:rPr>
              <a:t/>
            </a:r>
            <a:br>
              <a:rPr lang="en-US" altLang="en-US" sz="4100" dirty="0">
                <a:solidFill>
                  <a:schemeClr val="accent6">
                    <a:lumMod val="75000"/>
                  </a:schemeClr>
                </a:solidFill>
                <a:latin typeface="Book Antiqua" panose="02040602050305030304" pitchFamily="18" charset="0"/>
              </a:rPr>
            </a:br>
            <a:r>
              <a:rPr lang="en-US" altLang="en-US" sz="4100" dirty="0" smtClean="0">
                <a:solidFill>
                  <a:schemeClr val="accent6">
                    <a:lumMod val="75000"/>
                  </a:schemeClr>
                </a:solidFill>
                <a:latin typeface="Book Antiqua" panose="02040602050305030304" pitchFamily="18" charset="0"/>
              </a:rPr>
              <a:t>Halting Problem of Turing Machine</a:t>
            </a:r>
          </a:p>
        </p:txBody>
      </p:sp>
      <p:sp>
        <p:nvSpPr>
          <p:cNvPr id="76804" name="Rectangle 3"/>
          <p:cNvSpPr>
            <a:spLocks noGrp="1" noChangeArrowheads="1"/>
          </p:cNvSpPr>
          <p:nvPr>
            <p:ph type="subTitle" idx="1"/>
          </p:nvPr>
        </p:nvSpPr>
        <p:spPr>
          <a:xfrm>
            <a:off x="1371600" y="3886200"/>
            <a:ext cx="6400800" cy="1752600"/>
          </a:xfrm>
        </p:spPr>
        <p:txBody>
          <a:bodyPr/>
          <a:lstStyle/>
          <a:p>
            <a:r>
              <a:rPr lang="en-US" altLang="en-US" sz="3200" dirty="0" smtClean="0"/>
              <a:t> </a:t>
            </a:r>
          </a:p>
        </p:txBody>
      </p:sp>
      <p:sp>
        <p:nvSpPr>
          <p:cNvPr id="7" name="object 8"/>
          <p:cNvSpPr/>
          <p:nvPr/>
        </p:nvSpPr>
        <p:spPr>
          <a:xfrm>
            <a:off x="3311860" y="3141994"/>
            <a:ext cx="2520280" cy="1988035"/>
          </a:xfrm>
          <a:prstGeom prst="rect">
            <a:avLst/>
          </a:prstGeom>
          <a:blipFill>
            <a:blip r:embed="rId2" cstate="print"/>
            <a:stretch>
              <a:fillRect/>
            </a:stretch>
          </a:blipFill>
        </p:spPr>
        <p:txBody>
          <a:bodyPr wrap="square" lIns="0" tIns="0" rIns="0" bIns="0" rtlCol="0"/>
          <a:lstStyle/>
          <a:p>
            <a:endParaRPr/>
          </a:p>
        </p:txBody>
      </p:sp>
      <p:sp>
        <p:nvSpPr>
          <p:cNvPr id="2" name="TextBox 1"/>
          <p:cNvSpPr txBox="1"/>
          <p:nvPr/>
        </p:nvSpPr>
        <p:spPr>
          <a:xfrm>
            <a:off x="2555776" y="5485908"/>
            <a:ext cx="6048672" cy="1123384"/>
          </a:xfrm>
          <a:prstGeom prst="rect">
            <a:avLst/>
          </a:prstGeom>
          <a:noFill/>
        </p:spPr>
        <p:txBody>
          <a:bodyPr wrap="square" rtlCol="0">
            <a:spAutoFit/>
          </a:bodyPr>
          <a:lstStyle/>
          <a:p>
            <a:r>
              <a:rPr lang="en-IN" dirty="0" smtClean="0">
                <a:solidFill>
                  <a:schemeClr val="accent6">
                    <a:lumMod val="75000"/>
                  </a:schemeClr>
                </a:solidFill>
                <a:latin typeface="Bookman Old Style" panose="02050604050505020204" pitchFamily="18" charset="0"/>
              </a:rPr>
              <a:t>           By:</a:t>
            </a:r>
          </a:p>
          <a:p>
            <a:r>
              <a:rPr lang="en-IN" sz="3500" dirty="0" err="1" smtClean="0">
                <a:solidFill>
                  <a:srgbClr val="C00000"/>
                </a:solidFill>
                <a:latin typeface="Bookman Old Style" panose="02050604050505020204" pitchFamily="18" charset="0"/>
              </a:rPr>
              <a:t>Dr.</a:t>
            </a:r>
            <a:r>
              <a:rPr lang="en-IN" sz="3500" dirty="0" smtClean="0">
                <a:solidFill>
                  <a:srgbClr val="C00000"/>
                </a:solidFill>
                <a:latin typeface="Bookman Old Style" panose="02050604050505020204" pitchFamily="18" charset="0"/>
              </a:rPr>
              <a:t> Sandeep Rathor</a:t>
            </a:r>
            <a:endParaRPr lang="en-IN" sz="35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9972386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25475" y="241300"/>
            <a:ext cx="7772400" cy="857250"/>
          </a:xfrm>
        </p:spPr>
        <p:txBody>
          <a:bodyPr/>
          <a:lstStyle/>
          <a:p>
            <a:r>
              <a:rPr lang="en-US" altLang="en-US" sz="4100" dirty="0" smtClean="0">
                <a:solidFill>
                  <a:srgbClr val="FF0000"/>
                </a:solidFill>
                <a:latin typeface="Bookman Old Style" panose="02050604050505020204" pitchFamily="18" charset="0"/>
              </a:rPr>
              <a:t>Universal TM</a:t>
            </a:r>
          </a:p>
        </p:txBody>
      </p:sp>
      <p:sp>
        <p:nvSpPr>
          <p:cNvPr id="1410052" name="Text Box 4"/>
          <p:cNvSpPr txBox="1">
            <a:spLocks noChangeArrowheads="1"/>
          </p:cNvSpPr>
          <p:nvPr/>
        </p:nvSpPr>
        <p:spPr bwMode="auto">
          <a:xfrm>
            <a:off x="914400" y="1543050"/>
            <a:ext cx="8001000" cy="1274763"/>
          </a:xfrm>
          <a:prstGeom prst="rect">
            <a:avLst/>
          </a:prstGeom>
          <a:noFill/>
          <a:ln w="31750">
            <a:noFill/>
            <a:miter lim="800000"/>
            <a:headEnd/>
            <a:tailEnd/>
          </a:ln>
          <a:effectLst/>
        </p:spPr>
        <p:txBody>
          <a:bodyPr>
            <a:spAutoFit/>
          </a:bodyPr>
          <a:lstStyle/>
          <a:p>
            <a:pPr>
              <a:spcBef>
                <a:spcPct val="20000"/>
              </a:spcBef>
              <a:defRPr/>
            </a:pPr>
            <a:r>
              <a:rPr lang="en-US" sz="2400" dirty="0">
                <a:solidFill>
                  <a:srgbClr val="FF0000"/>
                </a:solidFill>
                <a:effectLst>
                  <a:outerShdw blurRad="38100" dist="38100" dir="2700000" algn="tl">
                    <a:srgbClr val="000000">
                      <a:alpha val="43137"/>
                    </a:srgbClr>
                  </a:outerShdw>
                </a:effectLst>
                <a:latin typeface="Bookman Old Style" panose="02050604050505020204" pitchFamily="18" charset="0"/>
              </a:rPr>
              <a:t>Input</a:t>
            </a:r>
            <a:r>
              <a:rPr lang="en-US" sz="2400" dirty="0">
                <a:solidFill>
                  <a:srgbClr val="000000"/>
                </a:solidFill>
                <a:latin typeface="Bookman Old Style" panose="02050604050505020204" pitchFamily="18" charset="0"/>
              </a:rPr>
              <a:t>   : &lt; Description of some TM &lt;</a:t>
            </a:r>
            <a:r>
              <a:rPr lang="en-US" sz="2400" i="1" dirty="0">
                <a:solidFill>
                  <a:srgbClr val="000000"/>
                </a:solidFill>
                <a:latin typeface="Bookman Old Style" panose="02050604050505020204" pitchFamily="18" charset="0"/>
              </a:rPr>
              <a:t>M</a:t>
            </a:r>
            <a:r>
              <a:rPr lang="en-US" sz="2400" dirty="0">
                <a:solidFill>
                  <a:srgbClr val="000000"/>
                </a:solidFill>
                <a:latin typeface="Bookman Old Style" panose="02050604050505020204" pitchFamily="18" charset="0"/>
              </a:rPr>
              <a:t>, </a:t>
            </a:r>
            <a:r>
              <a:rPr lang="en-US" sz="2400" i="1" dirty="0">
                <a:solidFill>
                  <a:srgbClr val="000000"/>
                </a:solidFill>
                <a:latin typeface="Bookman Old Style" panose="02050604050505020204" pitchFamily="18" charset="0"/>
              </a:rPr>
              <a:t>w</a:t>
            </a:r>
            <a:r>
              <a:rPr lang="en-US" sz="2400" dirty="0">
                <a:solidFill>
                  <a:srgbClr val="000000"/>
                </a:solidFill>
                <a:latin typeface="Bookman Old Style" panose="02050604050505020204" pitchFamily="18" charset="0"/>
              </a:rPr>
              <a:t> &gt;</a:t>
            </a:r>
            <a:br>
              <a:rPr lang="en-US" sz="2400" dirty="0">
                <a:solidFill>
                  <a:srgbClr val="000000"/>
                </a:solidFill>
                <a:latin typeface="Bookman Old Style" panose="02050604050505020204" pitchFamily="18" charset="0"/>
              </a:rPr>
            </a:br>
            <a:endParaRPr lang="en-US" sz="2400" dirty="0">
              <a:solidFill>
                <a:srgbClr val="000000"/>
              </a:solidFill>
              <a:latin typeface="Bookman Old Style" panose="02050604050505020204" pitchFamily="18" charset="0"/>
            </a:endParaRPr>
          </a:p>
          <a:p>
            <a:pPr>
              <a:spcBef>
                <a:spcPct val="20000"/>
              </a:spcBef>
              <a:defRPr/>
            </a:pPr>
            <a:r>
              <a:rPr lang="en-US" sz="2400" dirty="0">
                <a:solidFill>
                  <a:srgbClr val="FF0000"/>
                </a:solidFill>
                <a:effectLst>
                  <a:outerShdw blurRad="38100" dist="38100" dir="2700000" algn="tl">
                    <a:srgbClr val="000000">
                      <a:alpha val="43137"/>
                    </a:srgbClr>
                  </a:outerShdw>
                </a:effectLst>
                <a:latin typeface="Bookman Old Style" panose="02050604050505020204" pitchFamily="18" charset="0"/>
              </a:rPr>
              <a:t>Output</a:t>
            </a:r>
            <a:r>
              <a:rPr lang="en-US" sz="2400" dirty="0">
                <a:solidFill>
                  <a:srgbClr val="000000"/>
                </a:solidFill>
                <a:latin typeface="Bookman Old Style" panose="02050604050505020204" pitchFamily="18" charset="0"/>
              </a:rPr>
              <a:t>: result of running </a:t>
            </a:r>
            <a:r>
              <a:rPr lang="en-US" sz="2400" i="1" dirty="0">
                <a:solidFill>
                  <a:srgbClr val="000000"/>
                </a:solidFill>
                <a:latin typeface="Bookman Old Style" panose="02050604050505020204" pitchFamily="18" charset="0"/>
              </a:rPr>
              <a:t>M</a:t>
            </a:r>
            <a:r>
              <a:rPr lang="en-US" sz="2400" dirty="0">
                <a:solidFill>
                  <a:srgbClr val="000000"/>
                </a:solidFill>
                <a:latin typeface="Bookman Old Style" panose="02050604050505020204" pitchFamily="18" charset="0"/>
              </a:rPr>
              <a:t> on </a:t>
            </a:r>
            <a:r>
              <a:rPr lang="en-US" sz="2400" i="1" dirty="0">
                <a:solidFill>
                  <a:srgbClr val="000000"/>
                </a:solidFill>
                <a:latin typeface="Bookman Old Style" panose="02050604050505020204" pitchFamily="18" charset="0"/>
              </a:rPr>
              <a:t>w</a:t>
            </a:r>
          </a:p>
        </p:txBody>
      </p:sp>
      <p:sp>
        <p:nvSpPr>
          <p:cNvPr id="116740" name="Rectangle 5"/>
          <p:cNvSpPr>
            <a:spLocks noChangeArrowheads="1"/>
          </p:cNvSpPr>
          <p:nvPr/>
        </p:nvSpPr>
        <p:spPr bwMode="auto">
          <a:xfrm>
            <a:off x="2976563" y="3468688"/>
            <a:ext cx="3070225" cy="1976437"/>
          </a:xfrm>
          <a:prstGeom prst="rect">
            <a:avLst/>
          </a:prstGeom>
          <a:solidFill>
            <a:srgbClr val="FFFF99"/>
          </a:solidFill>
          <a:ln w="31750" algn="ctr">
            <a:solidFill>
              <a:schemeClr val="tx1"/>
            </a:solidFill>
            <a:miter lim="800000"/>
            <a:headEnd/>
            <a:tailEnd/>
          </a:ln>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ctr">
              <a:spcBef>
                <a:spcPct val="20000"/>
              </a:spcBef>
            </a:pPr>
            <a:r>
              <a:rPr lang="en-US" altLang="en-US" sz="3600" dirty="0">
                <a:solidFill>
                  <a:srgbClr val="000000"/>
                </a:solidFill>
                <a:latin typeface="Bookman Old Style" panose="02050604050505020204" pitchFamily="18" charset="0"/>
              </a:rPr>
              <a:t>Universal</a:t>
            </a:r>
          </a:p>
          <a:p>
            <a:pPr algn="ctr">
              <a:spcBef>
                <a:spcPct val="20000"/>
              </a:spcBef>
            </a:pPr>
            <a:r>
              <a:rPr lang="en-US" altLang="en-US" sz="3600" dirty="0">
                <a:solidFill>
                  <a:srgbClr val="000000"/>
                </a:solidFill>
                <a:latin typeface="Bookman Old Style" panose="02050604050505020204" pitchFamily="18" charset="0"/>
              </a:rPr>
              <a:t>Turing</a:t>
            </a:r>
          </a:p>
          <a:p>
            <a:pPr algn="ctr">
              <a:spcBef>
                <a:spcPct val="20000"/>
              </a:spcBef>
            </a:pPr>
            <a:r>
              <a:rPr lang="en-US" altLang="en-US" sz="3600" dirty="0">
                <a:solidFill>
                  <a:srgbClr val="000000"/>
                </a:solidFill>
                <a:latin typeface="Bookman Old Style" panose="02050604050505020204" pitchFamily="18" charset="0"/>
              </a:rPr>
              <a:t>Machine</a:t>
            </a:r>
          </a:p>
        </p:txBody>
      </p:sp>
      <p:sp>
        <p:nvSpPr>
          <p:cNvPr id="116741" name="Text Box 6"/>
          <p:cNvSpPr txBox="1">
            <a:spLocks noChangeArrowheads="1"/>
          </p:cNvSpPr>
          <p:nvPr/>
        </p:nvSpPr>
        <p:spPr bwMode="auto">
          <a:xfrm>
            <a:off x="1146175" y="3482975"/>
            <a:ext cx="862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i="1">
                <a:solidFill>
                  <a:srgbClr val="000000"/>
                </a:solidFill>
                <a:latin typeface="Times New Roman" panose="02020603050405020304" pitchFamily="18" charset="0"/>
              </a:rPr>
              <a:t>M</a:t>
            </a:r>
            <a:endParaRPr lang="en-US" altLang="en-US" sz="2400">
              <a:solidFill>
                <a:srgbClr val="000000"/>
              </a:solidFill>
              <a:latin typeface="Times New Roman" panose="02020603050405020304" pitchFamily="18" charset="0"/>
            </a:endParaRPr>
          </a:p>
        </p:txBody>
      </p:sp>
      <p:sp>
        <p:nvSpPr>
          <p:cNvPr id="116742" name="Text Box 7"/>
          <p:cNvSpPr txBox="1">
            <a:spLocks noChangeArrowheads="1"/>
          </p:cNvSpPr>
          <p:nvPr/>
        </p:nvSpPr>
        <p:spPr bwMode="auto">
          <a:xfrm>
            <a:off x="1139825" y="4689475"/>
            <a:ext cx="4143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700" i="1">
                <a:solidFill>
                  <a:srgbClr val="000000"/>
                </a:solidFill>
                <a:latin typeface="Times New Roman" panose="02020603050405020304" pitchFamily="18" charset="0"/>
              </a:rPr>
              <a:t>w</a:t>
            </a:r>
            <a:endParaRPr lang="en-US" altLang="en-US" sz="2700">
              <a:solidFill>
                <a:srgbClr val="000000"/>
              </a:solidFill>
              <a:latin typeface="Times New Roman" panose="02020603050405020304" pitchFamily="18" charset="0"/>
            </a:endParaRPr>
          </a:p>
        </p:txBody>
      </p:sp>
      <p:sp>
        <p:nvSpPr>
          <p:cNvPr id="116743" name="Line 8"/>
          <p:cNvSpPr>
            <a:spLocks noChangeShapeType="1"/>
          </p:cNvSpPr>
          <p:nvPr/>
        </p:nvSpPr>
        <p:spPr bwMode="auto">
          <a:xfrm>
            <a:off x="1703388" y="3724275"/>
            <a:ext cx="1250950" cy="288925"/>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N"/>
          </a:p>
        </p:txBody>
      </p:sp>
      <p:sp>
        <p:nvSpPr>
          <p:cNvPr id="116744" name="Line 9"/>
          <p:cNvSpPr>
            <a:spLocks noChangeShapeType="1"/>
          </p:cNvSpPr>
          <p:nvPr/>
        </p:nvSpPr>
        <p:spPr bwMode="auto">
          <a:xfrm flipV="1">
            <a:off x="1550988" y="4695825"/>
            <a:ext cx="1371600" cy="28575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IN"/>
          </a:p>
        </p:txBody>
      </p:sp>
      <p:sp>
        <p:nvSpPr>
          <p:cNvPr id="116745" name="Line 10"/>
          <p:cNvSpPr>
            <a:spLocks noChangeShapeType="1"/>
          </p:cNvSpPr>
          <p:nvPr/>
        </p:nvSpPr>
        <p:spPr bwMode="auto">
          <a:xfrm>
            <a:off x="6078538" y="4367213"/>
            <a:ext cx="574675"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N"/>
          </a:p>
        </p:txBody>
      </p:sp>
      <p:sp>
        <p:nvSpPr>
          <p:cNvPr id="116746" name="Text Box 11"/>
          <p:cNvSpPr txBox="1">
            <a:spLocks noChangeArrowheads="1"/>
          </p:cNvSpPr>
          <p:nvPr/>
        </p:nvSpPr>
        <p:spPr bwMode="auto">
          <a:xfrm>
            <a:off x="6645275" y="3133725"/>
            <a:ext cx="2420938"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dirty="0">
                <a:solidFill>
                  <a:srgbClr val="000000"/>
                </a:solidFill>
                <a:latin typeface="Bookman Old Style" panose="02050604050505020204" pitchFamily="18" charset="0"/>
              </a:rPr>
              <a:t>Output </a:t>
            </a:r>
          </a:p>
          <a:p>
            <a:pPr>
              <a:spcBef>
                <a:spcPct val="20000"/>
              </a:spcBef>
            </a:pPr>
            <a:r>
              <a:rPr lang="en-US" altLang="en-US" sz="2400" dirty="0">
                <a:solidFill>
                  <a:srgbClr val="000000"/>
                </a:solidFill>
                <a:latin typeface="Bookman Old Style" panose="02050604050505020204" pitchFamily="18" charset="0"/>
              </a:rPr>
              <a:t>Tape</a:t>
            </a:r>
          </a:p>
          <a:p>
            <a:pPr>
              <a:spcBef>
                <a:spcPct val="20000"/>
              </a:spcBef>
            </a:pPr>
            <a:r>
              <a:rPr lang="en-US" altLang="en-US" sz="2400" dirty="0">
                <a:solidFill>
                  <a:srgbClr val="000000"/>
                </a:solidFill>
                <a:latin typeface="Bookman Old Style" panose="02050604050505020204" pitchFamily="18" charset="0"/>
              </a:rPr>
              <a:t>for running</a:t>
            </a:r>
          </a:p>
          <a:p>
            <a:pPr>
              <a:spcBef>
                <a:spcPct val="20000"/>
              </a:spcBef>
            </a:pPr>
            <a:r>
              <a:rPr lang="en-US" altLang="en-US" sz="2400" dirty="0">
                <a:solidFill>
                  <a:srgbClr val="000000"/>
                </a:solidFill>
                <a:latin typeface="Bookman Old Style" panose="02050604050505020204" pitchFamily="18" charset="0"/>
              </a:rPr>
              <a:t>TM-</a:t>
            </a:r>
            <a:r>
              <a:rPr lang="en-US" altLang="en-US" sz="2400" i="1" dirty="0">
                <a:solidFill>
                  <a:srgbClr val="000000"/>
                </a:solidFill>
                <a:latin typeface="Bookman Old Style" panose="02050604050505020204" pitchFamily="18" charset="0"/>
              </a:rPr>
              <a:t>M</a:t>
            </a:r>
          </a:p>
          <a:p>
            <a:pPr>
              <a:spcBef>
                <a:spcPct val="20000"/>
              </a:spcBef>
            </a:pPr>
            <a:r>
              <a:rPr lang="en-US" altLang="en-US" sz="2400" dirty="0">
                <a:solidFill>
                  <a:srgbClr val="000000"/>
                </a:solidFill>
                <a:latin typeface="Bookman Old Style" panose="02050604050505020204" pitchFamily="18" charset="0"/>
              </a:rPr>
              <a:t>starting on  tape </a:t>
            </a:r>
            <a:r>
              <a:rPr lang="en-US" altLang="en-US" sz="2400" i="1" dirty="0">
                <a:solidFill>
                  <a:srgbClr val="000000"/>
                </a:solidFill>
                <a:latin typeface="Bookman Old Style" panose="02050604050505020204" pitchFamily="18" charset="0"/>
              </a:rPr>
              <a:t>w</a:t>
            </a:r>
          </a:p>
        </p:txBody>
      </p:sp>
      <p:sp>
        <p:nvSpPr>
          <p:cNvPr id="116747" name="Slide Number Placeholder 1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151B574-A261-4444-8492-65CAF78C8FA3}" type="slidenum">
              <a:rPr lang="en-US" altLang="en-US" sz="1400">
                <a:solidFill>
                  <a:srgbClr val="000000"/>
                </a:solidFill>
                <a:latin typeface="Times New Roman" panose="02020603050405020304" pitchFamily="18" charset="0"/>
              </a:rPr>
              <a:pPr/>
              <a:t>97</a:t>
            </a:fld>
            <a:endParaRPr lang="en-US" altLang="en-US" sz="1400">
              <a:solidFill>
                <a:srgbClr val="000000"/>
              </a:solidFill>
              <a:latin typeface="Times New Roman" panose="02020603050405020304" pitchFamily="18" charset="0"/>
            </a:endParaRPr>
          </a:p>
        </p:txBody>
      </p:sp>
      <p:sp>
        <p:nvSpPr>
          <p:cNvPr id="11674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899FB69-33AF-498D-97B2-8AFF566D1F80}"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11674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5A26B48-AF7A-487A-BE05-6433DDE55D46}" type="slidenum">
              <a:rPr lang="en-US" altLang="en-US" sz="1400">
                <a:solidFill>
                  <a:schemeClr val="tx1"/>
                </a:solidFill>
                <a:latin typeface="Times New Roman" panose="02020603050405020304" pitchFamily="18" charset="0"/>
              </a:rPr>
              <a:pPr/>
              <a:t>98</a:t>
            </a:fld>
            <a:endParaRPr lang="en-US" altLang="en-US" sz="1400">
              <a:solidFill>
                <a:schemeClr val="tx1"/>
              </a:solidFill>
              <a:latin typeface="Times New Roman" panose="02020603050405020304" pitchFamily="18" charset="0"/>
            </a:endParaRPr>
          </a:p>
        </p:txBody>
      </p:sp>
      <p:sp>
        <p:nvSpPr>
          <p:cNvPr id="68614" name="Text Box 2"/>
          <p:cNvSpPr txBox="1">
            <a:spLocks noChangeArrowheads="1"/>
          </p:cNvSpPr>
          <p:nvPr/>
        </p:nvSpPr>
        <p:spPr bwMode="auto">
          <a:xfrm>
            <a:off x="517525" y="177800"/>
            <a:ext cx="5097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Universal Turing Machine </a:t>
            </a:r>
          </a:p>
        </p:txBody>
      </p:sp>
      <p:sp>
        <p:nvSpPr>
          <p:cNvPr id="68615" name="Text Box 4"/>
          <p:cNvSpPr txBox="1">
            <a:spLocks noChangeArrowheads="1"/>
          </p:cNvSpPr>
          <p:nvPr/>
        </p:nvSpPr>
        <p:spPr bwMode="auto">
          <a:xfrm>
            <a:off x="457200" y="914400"/>
            <a:ext cx="74767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simulates any other Turing Machine</a:t>
            </a:r>
          </a:p>
        </p:txBody>
      </p:sp>
      <p:graphicFrame>
        <p:nvGraphicFramePr>
          <p:cNvPr id="68610" name="Object 5"/>
          <p:cNvGraphicFramePr>
            <a:graphicFrameLocks noChangeAspect="1"/>
          </p:cNvGraphicFramePr>
          <p:nvPr>
            <p:extLst>
              <p:ext uri="{D42A27DB-BD31-4B8C-83A1-F6EECF244321}">
                <p14:modId xmlns:p14="http://schemas.microsoft.com/office/powerpoint/2010/main" val="3425440127"/>
              </p:ext>
            </p:extLst>
          </p:nvPr>
        </p:nvGraphicFramePr>
        <p:xfrm>
          <a:off x="7858448" y="1009937"/>
          <a:ext cx="544513" cy="393700"/>
        </p:xfrm>
        <a:graphic>
          <a:graphicData uri="http://schemas.openxmlformats.org/presentationml/2006/ole">
            <mc:AlternateContent xmlns:mc="http://schemas.openxmlformats.org/markup-compatibility/2006">
              <mc:Choice xmlns:v="urn:schemas-microsoft-com:vml" Requires="v">
                <p:oleObj spid="_x0000_s69209" name="Equation" r:id="rId3" imgW="545863" imgH="393529" progId="Equation.3">
                  <p:embed/>
                </p:oleObj>
              </mc:Choice>
              <mc:Fallback>
                <p:oleObj name="Equation" r:id="rId3" imgW="545863"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448" y="1009937"/>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6"/>
          <p:cNvSpPr txBox="1">
            <a:spLocks noChangeArrowheads="1"/>
          </p:cNvSpPr>
          <p:nvPr/>
        </p:nvSpPr>
        <p:spPr bwMode="auto">
          <a:xfrm>
            <a:off x="653511" y="2515394"/>
            <a:ext cx="73709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FF0000"/>
                </a:solidFill>
                <a:latin typeface="Bookman Old Style" panose="02050604050505020204" pitchFamily="18" charset="0"/>
              </a:rPr>
              <a:t>Input of  Universal Turing Machine:</a:t>
            </a:r>
          </a:p>
        </p:txBody>
      </p:sp>
      <p:sp>
        <p:nvSpPr>
          <p:cNvPr id="68617" name="Text Box 8"/>
          <p:cNvSpPr txBox="1">
            <a:spLocks noChangeArrowheads="1"/>
          </p:cNvSpPr>
          <p:nvPr/>
        </p:nvSpPr>
        <p:spPr bwMode="auto">
          <a:xfrm>
            <a:off x="1304387" y="3531503"/>
            <a:ext cx="5782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Description of transitions of</a:t>
            </a:r>
          </a:p>
        </p:txBody>
      </p:sp>
      <p:graphicFrame>
        <p:nvGraphicFramePr>
          <p:cNvPr id="68611" name="Object 9"/>
          <p:cNvGraphicFramePr>
            <a:graphicFrameLocks noChangeAspect="1"/>
          </p:cNvGraphicFramePr>
          <p:nvPr>
            <p:extLst>
              <p:ext uri="{D42A27DB-BD31-4B8C-83A1-F6EECF244321}">
                <p14:modId xmlns:p14="http://schemas.microsoft.com/office/powerpoint/2010/main" val="2927909550"/>
              </p:ext>
            </p:extLst>
          </p:nvPr>
        </p:nvGraphicFramePr>
        <p:xfrm>
          <a:off x="7236296" y="3627040"/>
          <a:ext cx="544513" cy="393700"/>
        </p:xfrm>
        <a:graphic>
          <a:graphicData uri="http://schemas.openxmlformats.org/presentationml/2006/ole">
            <mc:AlternateContent xmlns:mc="http://schemas.openxmlformats.org/markup-compatibility/2006">
              <mc:Choice xmlns:v="urn:schemas-microsoft-com:vml" Requires="v">
                <p:oleObj spid="_x0000_s69210" name="Equation" r:id="rId5" imgW="545863" imgH="393529" progId="Equation.3">
                  <p:embed/>
                </p:oleObj>
              </mc:Choice>
              <mc:Fallback>
                <p:oleObj name="Equation" r:id="rId5" imgW="545863"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6296" y="362704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Text Box 11"/>
          <p:cNvSpPr txBox="1">
            <a:spLocks noChangeArrowheads="1"/>
          </p:cNvSpPr>
          <p:nvPr/>
        </p:nvSpPr>
        <p:spPr bwMode="auto">
          <a:xfrm>
            <a:off x="1403648" y="4381158"/>
            <a:ext cx="48301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Initial tape contents of </a:t>
            </a:r>
          </a:p>
        </p:txBody>
      </p:sp>
      <p:graphicFrame>
        <p:nvGraphicFramePr>
          <p:cNvPr id="68612" name="Object 12"/>
          <p:cNvGraphicFramePr>
            <a:graphicFrameLocks noChangeAspect="1"/>
          </p:cNvGraphicFramePr>
          <p:nvPr>
            <p:extLst>
              <p:ext uri="{D42A27DB-BD31-4B8C-83A1-F6EECF244321}">
                <p14:modId xmlns:p14="http://schemas.microsoft.com/office/powerpoint/2010/main" val="1486704177"/>
              </p:ext>
            </p:extLst>
          </p:nvPr>
        </p:nvGraphicFramePr>
        <p:xfrm>
          <a:off x="6233816" y="4476695"/>
          <a:ext cx="544513" cy="393700"/>
        </p:xfrm>
        <a:graphic>
          <a:graphicData uri="http://schemas.openxmlformats.org/presentationml/2006/ole">
            <mc:AlternateContent xmlns:mc="http://schemas.openxmlformats.org/markup-compatibility/2006">
              <mc:Choice xmlns:v="urn:schemas-microsoft-com:vml" Requires="v">
                <p:oleObj spid="_x0000_s69211" name="Equation" r:id="rId7" imgW="545863" imgH="393529" progId="Equation.3">
                  <p:embed/>
                </p:oleObj>
              </mc:Choice>
              <mc:Fallback>
                <p:oleObj name="Equation" r:id="rId7" imgW="545863" imgH="39352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3816" y="4476695"/>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9"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3124D15-F19C-47B6-8CBD-28930D49CAE1}"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8620"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33FB3F0-9718-4382-90FB-C3484F51352C}" type="slidenum">
              <a:rPr lang="en-US" altLang="en-US" sz="1400">
                <a:solidFill>
                  <a:schemeClr val="tx1"/>
                </a:solidFill>
                <a:latin typeface="Times New Roman" panose="02020603050405020304" pitchFamily="18" charset="0"/>
              </a:rPr>
              <a:pPr/>
              <a:t>99</a:t>
            </a:fld>
            <a:endParaRPr lang="en-US" altLang="en-US" sz="1400">
              <a:solidFill>
                <a:schemeClr val="tx1"/>
              </a:solidFill>
              <a:latin typeface="Times New Roman" panose="02020603050405020304" pitchFamily="18" charset="0"/>
            </a:endParaRPr>
          </a:p>
        </p:txBody>
      </p:sp>
      <p:sp>
        <p:nvSpPr>
          <p:cNvPr id="69638" name="Rectangle 2"/>
          <p:cNvSpPr>
            <a:spLocks noChangeArrowheads="1"/>
          </p:cNvSpPr>
          <p:nvPr/>
        </p:nvSpPr>
        <p:spPr bwMode="auto">
          <a:xfrm>
            <a:off x="304800" y="2057400"/>
            <a:ext cx="2819400" cy="2438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en-IN" altLang="en-US"/>
          </a:p>
        </p:txBody>
      </p:sp>
      <p:sp>
        <p:nvSpPr>
          <p:cNvPr id="69639" name="Text Box 3"/>
          <p:cNvSpPr txBox="1">
            <a:spLocks noChangeArrowheads="1"/>
          </p:cNvSpPr>
          <p:nvPr/>
        </p:nvSpPr>
        <p:spPr bwMode="auto">
          <a:xfrm>
            <a:off x="685800" y="2438400"/>
            <a:ext cx="2214068"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man Old Style" panose="02050604050505020204" pitchFamily="18" charset="0"/>
              </a:rPr>
              <a:t>Universal </a:t>
            </a:r>
          </a:p>
          <a:p>
            <a:pPr>
              <a:spcBef>
                <a:spcPct val="20000"/>
              </a:spcBef>
            </a:pPr>
            <a:r>
              <a:rPr lang="en-US" altLang="en-US" dirty="0">
                <a:latin typeface="Bookman Old Style" panose="02050604050505020204" pitchFamily="18" charset="0"/>
              </a:rPr>
              <a:t>Turing </a:t>
            </a:r>
          </a:p>
          <a:p>
            <a:pPr>
              <a:spcBef>
                <a:spcPct val="20000"/>
              </a:spcBef>
            </a:pPr>
            <a:r>
              <a:rPr lang="en-US" altLang="en-US" dirty="0">
                <a:latin typeface="Bookman Old Style" panose="02050604050505020204" pitchFamily="18" charset="0"/>
              </a:rPr>
              <a:t>Machine</a:t>
            </a:r>
          </a:p>
        </p:txBody>
      </p:sp>
      <p:graphicFrame>
        <p:nvGraphicFramePr>
          <p:cNvPr id="69634" name="Object 6"/>
          <p:cNvGraphicFramePr>
            <a:graphicFrameLocks noChangeAspect="1"/>
          </p:cNvGraphicFramePr>
          <p:nvPr>
            <p:extLst>
              <p:ext uri="{D42A27DB-BD31-4B8C-83A1-F6EECF244321}">
                <p14:modId xmlns:p14="http://schemas.microsoft.com/office/powerpoint/2010/main" val="2793465844"/>
              </p:ext>
            </p:extLst>
          </p:nvPr>
        </p:nvGraphicFramePr>
        <p:xfrm>
          <a:off x="8248650" y="3974605"/>
          <a:ext cx="544512" cy="393700"/>
        </p:xfrm>
        <a:graphic>
          <a:graphicData uri="http://schemas.openxmlformats.org/presentationml/2006/ole">
            <mc:AlternateContent xmlns:mc="http://schemas.openxmlformats.org/markup-compatibility/2006">
              <mc:Choice xmlns:v="urn:schemas-microsoft-com:vml" Requires="v">
                <p:oleObj spid="_x0000_s70258" name="Equation" r:id="rId3" imgW="545863" imgH="393529" progId="Equation.3">
                  <p:embed/>
                </p:oleObj>
              </mc:Choice>
              <mc:Fallback>
                <p:oleObj name="Equation" r:id="rId3" imgW="545863"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3974605"/>
                        <a:ext cx="5445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0" name="Line 7"/>
          <p:cNvSpPr>
            <a:spLocks noChangeShapeType="1"/>
          </p:cNvSpPr>
          <p:nvPr/>
        </p:nvSpPr>
        <p:spPr bwMode="auto">
          <a:xfrm>
            <a:off x="5867400" y="685800"/>
            <a:ext cx="2286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1" name="Line 8"/>
          <p:cNvSpPr>
            <a:spLocks noChangeShapeType="1"/>
          </p:cNvSpPr>
          <p:nvPr/>
        </p:nvSpPr>
        <p:spPr bwMode="auto">
          <a:xfrm>
            <a:off x="5867400" y="1295400"/>
            <a:ext cx="2286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2" name="Line 9"/>
          <p:cNvSpPr>
            <a:spLocks noChangeShapeType="1"/>
          </p:cNvSpPr>
          <p:nvPr/>
        </p:nvSpPr>
        <p:spPr bwMode="auto">
          <a:xfrm>
            <a:off x="6172200" y="685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3" name="Line 10"/>
          <p:cNvSpPr>
            <a:spLocks noChangeShapeType="1"/>
          </p:cNvSpPr>
          <p:nvPr/>
        </p:nvSpPr>
        <p:spPr bwMode="auto">
          <a:xfrm>
            <a:off x="6705600" y="685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4" name="Line 11"/>
          <p:cNvSpPr>
            <a:spLocks noChangeShapeType="1"/>
          </p:cNvSpPr>
          <p:nvPr/>
        </p:nvSpPr>
        <p:spPr bwMode="auto">
          <a:xfrm>
            <a:off x="7239000" y="685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5" name="Line 12"/>
          <p:cNvSpPr>
            <a:spLocks noChangeShapeType="1"/>
          </p:cNvSpPr>
          <p:nvPr/>
        </p:nvSpPr>
        <p:spPr bwMode="auto">
          <a:xfrm>
            <a:off x="7772400" y="685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6" name="Line 13"/>
          <p:cNvSpPr>
            <a:spLocks noChangeShapeType="1"/>
          </p:cNvSpPr>
          <p:nvPr/>
        </p:nvSpPr>
        <p:spPr bwMode="auto">
          <a:xfrm>
            <a:off x="5962650" y="3200400"/>
            <a:ext cx="2286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7" name="Line 14"/>
          <p:cNvSpPr>
            <a:spLocks noChangeShapeType="1"/>
          </p:cNvSpPr>
          <p:nvPr/>
        </p:nvSpPr>
        <p:spPr bwMode="auto">
          <a:xfrm>
            <a:off x="5962650" y="3810000"/>
            <a:ext cx="2286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8" name="Line 15"/>
          <p:cNvSpPr>
            <a:spLocks noChangeShapeType="1"/>
          </p:cNvSpPr>
          <p:nvPr/>
        </p:nvSpPr>
        <p:spPr bwMode="auto">
          <a:xfrm>
            <a:off x="6267450" y="32004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49" name="Line 16"/>
          <p:cNvSpPr>
            <a:spLocks noChangeShapeType="1"/>
          </p:cNvSpPr>
          <p:nvPr/>
        </p:nvSpPr>
        <p:spPr bwMode="auto">
          <a:xfrm>
            <a:off x="6800850" y="32004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0" name="Line 17"/>
          <p:cNvSpPr>
            <a:spLocks noChangeShapeType="1"/>
          </p:cNvSpPr>
          <p:nvPr/>
        </p:nvSpPr>
        <p:spPr bwMode="auto">
          <a:xfrm>
            <a:off x="7334250" y="32004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1" name="Line 18"/>
          <p:cNvSpPr>
            <a:spLocks noChangeShapeType="1"/>
          </p:cNvSpPr>
          <p:nvPr/>
        </p:nvSpPr>
        <p:spPr bwMode="auto">
          <a:xfrm>
            <a:off x="7867650" y="32004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2" name="Line 19"/>
          <p:cNvSpPr>
            <a:spLocks noChangeShapeType="1"/>
          </p:cNvSpPr>
          <p:nvPr/>
        </p:nvSpPr>
        <p:spPr bwMode="auto">
          <a:xfrm>
            <a:off x="5943600" y="5567363"/>
            <a:ext cx="2286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3" name="Line 20"/>
          <p:cNvSpPr>
            <a:spLocks noChangeShapeType="1"/>
          </p:cNvSpPr>
          <p:nvPr/>
        </p:nvSpPr>
        <p:spPr bwMode="auto">
          <a:xfrm>
            <a:off x="5943600" y="6176963"/>
            <a:ext cx="2286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4" name="Line 21"/>
          <p:cNvSpPr>
            <a:spLocks noChangeShapeType="1"/>
          </p:cNvSpPr>
          <p:nvPr/>
        </p:nvSpPr>
        <p:spPr bwMode="auto">
          <a:xfrm>
            <a:off x="6248400" y="5567363"/>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5" name="Line 22"/>
          <p:cNvSpPr>
            <a:spLocks noChangeShapeType="1"/>
          </p:cNvSpPr>
          <p:nvPr/>
        </p:nvSpPr>
        <p:spPr bwMode="auto">
          <a:xfrm>
            <a:off x="6781800" y="5567363"/>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6" name="Line 23"/>
          <p:cNvSpPr>
            <a:spLocks noChangeShapeType="1"/>
          </p:cNvSpPr>
          <p:nvPr/>
        </p:nvSpPr>
        <p:spPr bwMode="auto">
          <a:xfrm>
            <a:off x="7315200" y="5567363"/>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7" name="Line 24"/>
          <p:cNvSpPr>
            <a:spLocks noChangeShapeType="1"/>
          </p:cNvSpPr>
          <p:nvPr/>
        </p:nvSpPr>
        <p:spPr bwMode="auto">
          <a:xfrm>
            <a:off x="7848600" y="5567363"/>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9658" name="Text Box 25"/>
          <p:cNvSpPr txBox="1">
            <a:spLocks noChangeArrowheads="1"/>
          </p:cNvSpPr>
          <p:nvPr/>
        </p:nvSpPr>
        <p:spPr bwMode="auto">
          <a:xfrm>
            <a:off x="5334000" y="1371600"/>
            <a:ext cx="28696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Description of </a:t>
            </a:r>
          </a:p>
        </p:txBody>
      </p:sp>
      <p:sp>
        <p:nvSpPr>
          <p:cNvPr id="69659" name="Text Box 26"/>
          <p:cNvSpPr txBox="1">
            <a:spLocks noChangeArrowheads="1"/>
          </p:cNvSpPr>
          <p:nvPr/>
        </p:nvSpPr>
        <p:spPr bwMode="auto">
          <a:xfrm>
            <a:off x="4999038" y="3886200"/>
            <a:ext cx="33890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Tape Contents of</a:t>
            </a:r>
            <a:r>
              <a:rPr lang="en-US" altLang="en-US" dirty="0">
                <a:solidFill>
                  <a:srgbClr val="FF00FF"/>
                </a:solidFill>
                <a:latin typeface="Book Antiqua" panose="02040602050305030304" pitchFamily="18" charset="0"/>
              </a:rPr>
              <a:t> </a:t>
            </a:r>
          </a:p>
        </p:txBody>
      </p:sp>
      <p:graphicFrame>
        <p:nvGraphicFramePr>
          <p:cNvPr id="69635" name="Object 27"/>
          <p:cNvGraphicFramePr>
            <a:graphicFrameLocks noChangeAspect="1"/>
          </p:cNvGraphicFramePr>
          <p:nvPr>
            <p:extLst>
              <p:ext uri="{D42A27DB-BD31-4B8C-83A1-F6EECF244321}">
                <p14:modId xmlns:p14="http://schemas.microsoft.com/office/powerpoint/2010/main" val="4199907649"/>
              </p:ext>
            </p:extLst>
          </p:nvPr>
        </p:nvGraphicFramePr>
        <p:xfrm>
          <a:off x="8093075" y="1466082"/>
          <a:ext cx="544513" cy="393700"/>
        </p:xfrm>
        <a:graphic>
          <a:graphicData uri="http://schemas.openxmlformats.org/presentationml/2006/ole">
            <mc:AlternateContent xmlns:mc="http://schemas.openxmlformats.org/markup-compatibility/2006">
              <mc:Choice xmlns:v="urn:schemas-microsoft-com:vml" Requires="v">
                <p:oleObj spid="_x0000_s70259" name="Equation" r:id="rId5" imgW="545863" imgH="393529" progId="Equation.3">
                  <p:embed/>
                </p:oleObj>
              </mc:Choice>
              <mc:Fallback>
                <p:oleObj name="Equation" r:id="rId5" imgW="545863" imgH="393529"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075" y="1466082"/>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0" name="Text Box 28"/>
          <p:cNvSpPr txBox="1">
            <a:spLocks noChangeArrowheads="1"/>
          </p:cNvSpPr>
          <p:nvPr/>
        </p:nvSpPr>
        <p:spPr bwMode="auto">
          <a:xfrm>
            <a:off x="5927725" y="6278563"/>
            <a:ext cx="1636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latin typeface="Book Antiqua" panose="02040602050305030304" pitchFamily="18" charset="0"/>
              </a:rPr>
              <a:t>State of </a:t>
            </a:r>
          </a:p>
        </p:txBody>
      </p:sp>
      <p:graphicFrame>
        <p:nvGraphicFramePr>
          <p:cNvPr id="69636" name="Object 29"/>
          <p:cNvGraphicFramePr>
            <a:graphicFrameLocks noChangeAspect="1"/>
          </p:cNvGraphicFramePr>
          <p:nvPr>
            <p:extLst>
              <p:ext uri="{D42A27DB-BD31-4B8C-83A1-F6EECF244321}">
                <p14:modId xmlns:p14="http://schemas.microsoft.com/office/powerpoint/2010/main" val="2787011242"/>
              </p:ext>
            </p:extLst>
          </p:nvPr>
        </p:nvGraphicFramePr>
        <p:xfrm>
          <a:off x="7439967" y="6392862"/>
          <a:ext cx="544513" cy="393700"/>
        </p:xfrm>
        <a:graphic>
          <a:graphicData uri="http://schemas.openxmlformats.org/presentationml/2006/ole">
            <mc:AlternateContent xmlns:mc="http://schemas.openxmlformats.org/markup-compatibility/2006">
              <mc:Choice xmlns:v="urn:schemas-microsoft-com:vml" Requires="v">
                <p:oleObj spid="_x0000_s70260" name="Equation" r:id="rId6" imgW="545863" imgH="393529" progId="Equation.3">
                  <p:embed/>
                </p:oleObj>
              </mc:Choice>
              <mc:Fallback>
                <p:oleObj name="Equation" r:id="rId6" imgW="545863" imgH="393529"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967" y="6392862"/>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1" name="Freeform 30"/>
          <p:cNvSpPr>
            <a:spLocks/>
          </p:cNvSpPr>
          <p:nvPr/>
        </p:nvSpPr>
        <p:spPr bwMode="auto">
          <a:xfrm>
            <a:off x="3124200" y="990600"/>
            <a:ext cx="2590800" cy="1447800"/>
          </a:xfrm>
          <a:custGeom>
            <a:avLst/>
            <a:gdLst>
              <a:gd name="T0" fmla="*/ 2147483647 w 1632"/>
              <a:gd name="T1" fmla="*/ 0 h 816"/>
              <a:gd name="T2" fmla="*/ 2147483647 w 1632"/>
              <a:gd name="T3" fmla="*/ 2147483647 h 816"/>
              <a:gd name="T4" fmla="*/ 0 w 1632"/>
              <a:gd name="T5" fmla="*/ 2147483647 h 816"/>
              <a:gd name="T6" fmla="*/ 0 60000 65536"/>
              <a:gd name="T7" fmla="*/ 0 60000 65536"/>
              <a:gd name="T8" fmla="*/ 0 60000 65536"/>
              <a:gd name="T9" fmla="*/ 0 w 1632"/>
              <a:gd name="T10" fmla="*/ 0 h 816"/>
              <a:gd name="T11" fmla="*/ 1632 w 1632"/>
              <a:gd name="T12" fmla="*/ 816 h 816"/>
            </a:gdLst>
            <a:ahLst/>
            <a:cxnLst>
              <a:cxn ang="T6">
                <a:pos x="T0" y="T1"/>
              </a:cxn>
              <a:cxn ang="T7">
                <a:pos x="T2" y="T3"/>
              </a:cxn>
              <a:cxn ang="T8">
                <a:pos x="T4" y="T5"/>
              </a:cxn>
            </a:cxnLst>
            <a:rect l="T9" t="T10" r="T11" b="T12"/>
            <a:pathLst>
              <a:path w="1632" h="816">
                <a:moveTo>
                  <a:pt x="1632" y="0"/>
                </a:moveTo>
                <a:cubicBezTo>
                  <a:pt x="1336" y="28"/>
                  <a:pt x="1040" y="56"/>
                  <a:pt x="768" y="192"/>
                </a:cubicBezTo>
                <a:cubicBezTo>
                  <a:pt x="496" y="328"/>
                  <a:pt x="248" y="572"/>
                  <a:pt x="0" y="816"/>
                </a:cubicBezTo>
              </a:path>
            </a:pathLst>
          </a:custGeom>
          <a:noFill/>
          <a:ln w="9525">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69662" name="Line 32"/>
          <p:cNvSpPr>
            <a:spLocks noChangeShapeType="1"/>
          </p:cNvSpPr>
          <p:nvPr/>
        </p:nvSpPr>
        <p:spPr bwMode="auto">
          <a:xfrm flipH="1" flipV="1">
            <a:off x="3124200" y="3276600"/>
            <a:ext cx="2743200" cy="2286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IN"/>
          </a:p>
        </p:txBody>
      </p:sp>
      <p:sp>
        <p:nvSpPr>
          <p:cNvPr id="69663" name="Freeform 33"/>
          <p:cNvSpPr>
            <a:spLocks/>
          </p:cNvSpPr>
          <p:nvPr/>
        </p:nvSpPr>
        <p:spPr bwMode="auto">
          <a:xfrm>
            <a:off x="3124200" y="4114800"/>
            <a:ext cx="2743200" cy="1828800"/>
          </a:xfrm>
          <a:custGeom>
            <a:avLst/>
            <a:gdLst>
              <a:gd name="T0" fmla="*/ 2147483647 w 1728"/>
              <a:gd name="T1" fmla="*/ 2147483647 h 816"/>
              <a:gd name="T2" fmla="*/ 2147483647 w 1728"/>
              <a:gd name="T3" fmla="*/ 2147483647 h 816"/>
              <a:gd name="T4" fmla="*/ 0 w 1728"/>
              <a:gd name="T5" fmla="*/ 0 h 816"/>
              <a:gd name="T6" fmla="*/ 0 60000 65536"/>
              <a:gd name="T7" fmla="*/ 0 60000 65536"/>
              <a:gd name="T8" fmla="*/ 0 60000 65536"/>
              <a:gd name="T9" fmla="*/ 0 w 1728"/>
              <a:gd name="T10" fmla="*/ 0 h 816"/>
              <a:gd name="T11" fmla="*/ 1728 w 1728"/>
              <a:gd name="T12" fmla="*/ 816 h 816"/>
            </a:gdLst>
            <a:ahLst/>
            <a:cxnLst>
              <a:cxn ang="T6">
                <a:pos x="T0" y="T1"/>
              </a:cxn>
              <a:cxn ang="T7">
                <a:pos x="T2" y="T3"/>
              </a:cxn>
              <a:cxn ang="T8">
                <a:pos x="T4" y="T5"/>
              </a:cxn>
            </a:cxnLst>
            <a:rect l="T9" t="T10" r="T11" b="T12"/>
            <a:pathLst>
              <a:path w="1728" h="816">
                <a:moveTo>
                  <a:pt x="1728" y="816"/>
                </a:moveTo>
                <a:cubicBezTo>
                  <a:pt x="1440" y="788"/>
                  <a:pt x="1152" y="760"/>
                  <a:pt x="864" y="624"/>
                </a:cubicBezTo>
                <a:cubicBezTo>
                  <a:pt x="576" y="488"/>
                  <a:pt x="288" y="244"/>
                  <a:pt x="0" y="0"/>
                </a:cubicBezTo>
              </a:path>
            </a:pathLst>
          </a:custGeom>
          <a:noFill/>
          <a:ln w="9525">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endParaRPr lang="en-US" altLang="en-US"/>
          </a:p>
        </p:txBody>
      </p:sp>
      <p:sp>
        <p:nvSpPr>
          <p:cNvPr id="69664" name="Text Box 34"/>
          <p:cNvSpPr txBox="1">
            <a:spLocks noChangeArrowheads="1"/>
          </p:cNvSpPr>
          <p:nvPr/>
        </p:nvSpPr>
        <p:spPr bwMode="auto">
          <a:xfrm>
            <a:off x="746125" y="406400"/>
            <a:ext cx="2525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dirty="0">
                <a:solidFill>
                  <a:srgbClr val="FF0000"/>
                </a:solidFill>
                <a:latin typeface="Bookman Old Style" panose="02050604050505020204" pitchFamily="18" charset="0"/>
              </a:rPr>
              <a:t>Three tapes</a:t>
            </a:r>
          </a:p>
        </p:txBody>
      </p:sp>
      <p:sp>
        <p:nvSpPr>
          <p:cNvPr id="69665" name="Text Box 35"/>
          <p:cNvSpPr txBox="1">
            <a:spLocks noChangeArrowheads="1"/>
          </p:cNvSpPr>
          <p:nvPr/>
        </p:nvSpPr>
        <p:spPr bwMode="auto">
          <a:xfrm>
            <a:off x="6327775" y="2789238"/>
            <a:ext cx="1154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a:solidFill>
                  <a:srgbClr val="009900"/>
                </a:solidFill>
              </a:rPr>
              <a:t>Tape 2</a:t>
            </a:r>
          </a:p>
        </p:txBody>
      </p:sp>
      <p:sp>
        <p:nvSpPr>
          <p:cNvPr id="69666" name="Text Box 36"/>
          <p:cNvSpPr txBox="1">
            <a:spLocks noChangeArrowheads="1"/>
          </p:cNvSpPr>
          <p:nvPr/>
        </p:nvSpPr>
        <p:spPr bwMode="auto">
          <a:xfrm>
            <a:off x="6400800" y="5110163"/>
            <a:ext cx="1154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a:solidFill>
                  <a:srgbClr val="009900"/>
                </a:solidFill>
              </a:rPr>
              <a:t>Tape 3</a:t>
            </a:r>
          </a:p>
        </p:txBody>
      </p:sp>
      <p:sp>
        <p:nvSpPr>
          <p:cNvPr id="69667" name="Text Box 37"/>
          <p:cNvSpPr txBox="1">
            <a:spLocks noChangeArrowheads="1"/>
          </p:cNvSpPr>
          <p:nvPr/>
        </p:nvSpPr>
        <p:spPr bwMode="auto">
          <a:xfrm>
            <a:off x="6324600" y="2286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en-US" sz="2400">
                <a:solidFill>
                  <a:srgbClr val="009900"/>
                </a:solidFill>
              </a:rPr>
              <a:t>Tape 1</a:t>
            </a:r>
          </a:p>
        </p:txBody>
      </p:sp>
      <p:sp>
        <p:nvSpPr>
          <p:cNvPr id="69668" name="Date Placeholder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9688780C-ECAC-4B6A-94F4-5FB2993D1ACF}" type="datetime1">
              <a:rPr lang="en-US" altLang="en-US" sz="1400" smtClean="0">
                <a:solidFill>
                  <a:schemeClr val="tx1"/>
                </a:solidFill>
                <a:latin typeface="Times New Roman" panose="02020603050405020304" pitchFamily="18" charset="0"/>
              </a:rPr>
              <a:t>10/3/2021</a:t>
            </a:fld>
            <a:endParaRPr lang="en-US" altLang="en-US" sz="1400" smtClean="0">
              <a:solidFill>
                <a:schemeClr val="tx1"/>
              </a:solidFill>
              <a:latin typeface="Times New Roman" panose="02020603050405020304" pitchFamily="18" charset="0"/>
            </a:endParaRPr>
          </a:p>
        </p:txBody>
      </p:sp>
      <p:sp>
        <p:nvSpPr>
          <p:cNvPr id="69669"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r>
              <a:rPr lang="en-US" altLang="en-US" sz="1400" smtClean="0">
                <a:solidFill>
                  <a:schemeClr val="tx1"/>
                </a:solidFill>
                <a:latin typeface="Times New Roman" panose="02020603050405020304" pitchFamily="18" charset="0"/>
              </a:rPr>
              <a:t>Dr. Sandeep Rathor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ss">
  <a:themeElements>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accent2"/>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accent2"/>
            </a:solidFill>
            <a:effectLst/>
            <a:latin typeface="Comic Sans MS" panose="030F0702030302020204" pitchFamily="66" charset="0"/>
          </a:defRPr>
        </a:defPPr>
      </a:lstStyle>
    </a:lnDef>
  </a:objectDefaults>
  <a:extraClrSchemeLst>
    <a:extraClrScheme>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Office\Templates\class.pot</Template>
  <TotalTime>30564</TotalTime>
  <Words>5043</Words>
  <Application>Microsoft Office PowerPoint</Application>
  <PresentationFormat>On-screen Show (4:3)</PresentationFormat>
  <Paragraphs>1239</Paragraphs>
  <Slides>140</Slides>
  <Notes>14</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2</vt:i4>
      </vt:variant>
      <vt:variant>
        <vt:lpstr>Slide Titles</vt:lpstr>
      </vt:variant>
      <vt:variant>
        <vt:i4>140</vt:i4>
      </vt:variant>
    </vt:vector>
  </HeadingPairs>
  <TitlesOfParts>
    <vt:vector size="162" baseType="lpstr">
      <vt:lpstr>Arial</vt:lpstr>
      <vt:lpstr>Book Antiqua</vt:lpstr>
      <vt:lpstr>Bookman Old Style</vt:lpstr>
      <vt:lpstr>Bradley Hand ITC</vt:lpstr>
      <vt:lpstr>Calibri</vt:lpstr>
      <vt:lpstr>Calibri Light</vt:lpstr>
      <vt:lpstr>Cambria</vt:lpstr>
      <vt:lpstr>Century Schoolbook</vt:lpstr>
      <vt:lpstr>Comic Sans MS</vt:lpstr>
      <vt:lpstr>Copperplate Gothic Light</vt:lpstr>
      <vt:lpstr>Courier New</vt:lpstr>
      <vt:lpstr>Muli Light</vt:lpstr>
      <vt:lpstr>Script MT Bold</vt:lpstr>
      <vt:lpstr>Symbol</vt:lpstr>
      <vt:lpstr>Tahoma</vt:lpstr>
      <vt:lpstr>Times New Roman</vt:lpstr>
      <vt:lpstr>Wingdings</vt:lpstr>
      <vt:lpstr>Wingdings 2</vt:lpstr>
      <vt:lpstr>Wingdings 3</vt:lpstr>
      <vt:lpstr>class</vt:lpstr>
      <vt:lpstr>Equation</vt:lpstr>
      <vt:lpstr>Clip</vt:lpstr>
      <vt:lpstr>Turing Machines</vt:lpstr>
      <vt:lpstr>PowerPoint Presentation</vt:lpstr>
      <vt:lpstr>Foundation</vt:lpstr>
      <vt:lpstr>PowerPoint Presentation</vt:lpstr>
      <vt:lpstr>Computations: The Start Configuration</vt:lpstr>
      <vt:lpstr>A Turing Machine</vt:lpstr>
      <vt:lpstr>The Tape</vt:lpstr>
      <vt:lpstr>PowerPoint Presentation</vt:lpstr>
      <vt:lpstr>PowerPoint Presentation</vt:lpstr>
      <vt:lpstr>PowerPoint Presentation</vt:lpstr>
      <vt:lpstr>The Input String</vt:lpstr>
      <vt:lpstr>PowerPoint Presentation</vt:lpstr>
      <vt:lpstr>States &amp; Transitions</vt:lpstr>
      <vt:lpstr>PowerPoint Presentation</vt:lpstr>
      <vt:lpstr>PowerPoint Presentation</vt:lpstr>
      <vt:lpstr>PowerPoint Presentation</vt:lpstr>
      <vt:lpstr>PowerPoint Presentation</vt:lpstr>
      <vt:lpstr>Determinism</vt:lpstr>
      <vt:lpstr>Partial Transition Function</vt:lpstr>
      <vt:lpstr>Halting</vt:lpstr>
      <vt:lpstr>PowerPoint Presentation</vt:lpstr>
      <vt:lpstr>Acceptance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 Example</vt:lpstr>
      <vt:lpstr>Construction of Turing Machines</vt:lpstr>
      <vt:lpstr>Design a TM to recognize L = {w | w ends with a}</vt:lpstr>
      <vt:lpstr>L = { anbn| n  1 } </vt:lpstr>
      <vt:lpstr>L = { anbm| n &lt;m } </vt:lpstr>
      <vt:lpstr>Equal no of a’s and b’s over (a,b)</vt:lpstr>
      <vt:lpstr>Construction of Turing Machines</vt:lpstr>
      <vt:lpstr>Building a TM for a Simple Language</vt:lpstr>
      <vt:lpstr>L = { anbncn | n &gt; 0 } </vt:lpstr>
      <vt:lpstr>Construction of Turing Machines</vt:lpstr>
      <vt:lpstr>PowerPoint Presentation</vt:lpstr>
      <vt:lpstr>Describe a TM that decides the language  L = {w#w | w ∈ {a, b}*}</vt:lpstr>
      <vt:lpstr>Computing Functions with TM</vt:lpstr>
      <vt:lpstr>Design a TM to compute f(n) = n + 1</vt:lpstr>
      <vt:lpstr>Design a TM to compute One’s Complement when i/p is given in binary</vt:lpstr>
      <vt:lpstr>Computing 2,s Complement</vt:lpstr>
      <vt:lpstr>Computing Functions with 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vt:lpstr>
      <vt:lpstr>Design a TM that copies strings of 1  f(n) = 2n</vt:lpstr>
      <vt:lpstr>PowerPoint Presentation</vt:lpstr>
      <vt:lpstr>Design a TM to compute</vt:lpstr>
      <vt:lpstr>Variants of Turing Machine</vt:lpstr>
      <vt:lpstr>PowerPoint Presentation</vt:lpstr>
      <vt:lpstr>PowerPoint Presentation</vt:lpstr>
      <vt:lpstr>PowerPoint Presentation</vt:lpstr>
      <vt:lpstr>PowerPoint Presentation</vt:lpstr>
      <vt:lpstr>Model of Multitape Turing Machines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Semi Infinite Tape Turing Machine</vt:lpstr>
      <vt:lpstr>PowerPoint Presentation</vt:lpstr>
      <vt:lpstr>PowerPoint Presentation</vt:lpstr>
      <vt:lpstr>PowerPoint Presentation</vt:lpstr>
      <vt:lpstr>PowerPoint Presentation</vt:lpstr>
      <vt:lpstr>Church Turing 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Universal Turing Machine &amp;  Halting Problem of Turing Machine</vt:lpstr>
      <vt:lpstr>Universal TM</vt:lpstr>
      <vt:lpstr>PowerPoint Presentation</vt:lpstr>
      <vt:lpstr>PowerPoint Presentation</vt:lpstr>
      <vt:lpstr>PowerPoint Presentation</vt:lpstr>
      <vt:lpstr>PowerPoint Presentation</vt:lpstr>
      <vt:lpstr>PowerPoint Presentation</vt:lpstr>
      <vt:lpstr>PowerPoint Presentation</vt:lpstr>
      <vt:lpstr>Recursively Enumerable  &amp;  Recursive Languages</vt:lpstr>
      <vt:lpstr>PowerPoint Presentation</vt:lpstr>
      <vt:lpstr>PowerPoint Presentation</vt:lpstr>
      <vt:lpstr>PowerPoint Presentation</vt:lpstr>
      <vt:lpstr>PowerPoint Presentation</vt:lpstr>
      <vt:lpstr>PowerPoint Presentation</vt:lpstr>
      <vt:lpstr>Complexity and Computability</vt:lpstr>
      <vt:lpstr>PowerPoint Presentation</vt:lpstr>
      <vt:lpstr>PowerPoint Presentation</vt:lpstr>
      <vt:lpstr>Time Complexity</vt:lpstr>
      <vt:lpstr>PowerPoint Presentation</vt:lpstr>
      <vt:lpstr>PowerPoint Presentation</vt:lpstr>
      <vt:lpstr>PowerPoint Presentation</vt:lpstr>
      <vt:lpstr>An Interesting Observation</vt:lpstr>
      <vt:lpstr>The Class NP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and Finite Automata</dc:title>
  <dc:creator>Costas Busch</dc:creator>
  <cp:lastModifiedBy>hp</cp:lastModifiedBy>
  <cp:revision>1679</cp:revision>
  <cp:lastPrinted>2000-10-19T15:05:32Z</cp:lastPrinted>
  <dcterms:created xsi:type="dcterms:W3CDTF">2000-08-31T01:12:33Z</dcterms:created>
  <dcterms:modified xsi:type="dcterms:W3CDTF">2021-10-03T06:57:54Z</dcterms:modified>
</cp:coreProperties>
</file>