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3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02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5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0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7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2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8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0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2A30C8-708A-4E9C-A9B3-ECF2B9CAF0F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77DE88-5843-4C39-A85A-76E7D4CE3FE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5753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hyperlink" Target="https://courses.lumenlearning.com/marketing-spring2016/chapter/reading-business-presentations/" TargetMode="External"/><Relationship Id="rId7" Type="http://schemas.openxmlformats.org/officeDocument/2006/relationships/hyperlink" Target="https://technofaq.org/posts/2016/03/five-must-have-apps-for-creating-stunning-presentation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://clavesliderazgoresponsable.blogspot.com/2017/05/preparacion-los-fundamentos-basicos-de.html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47E5-5353-43E9-A5A6-F0CB5BCA2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143000"/>
          </a:xfrm>
        </p:spPr>
        <p:txBody>
          <a:bodyPr/>
          <a:lstStyle/>
          <a:p>
            <a:r>
              <a:rPr lang="en-IN" dirty="0"/>
              <a:t>PRESENTATION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7E9A0-F9E0-47B0-B601-0173CD81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39CC-EC74-4B16-B474-FD4CDE58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6188" y="1901952"/>
            <a:ext cx="3942795" cy="39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649E-2225-4DBE-8F9A-8E3C482A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6F5B-4573-48C4-9962-B263774F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Planning a Presentation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Preparing for a presentation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Making a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C888F-A090-46AE-AF37-3A3F3DBF7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58377" y="1845734"/>
            <a:ext cx="1581290" cy="1070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50D109-D6B9-4B43-9330-BF678356A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68778" y="3212205"/>
            <a:ext cx="1315928" cy="1103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0A60DB-A3AB-443D-A0C8-002B95F24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64908" y="4606064"/>
            <a:ext cx="1785476" cy="1163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6F4F1-D508-46D0-96FE-08BDE771F4A6}"/>
              </a:ext>
            </a:extLst>
          </p:cNvPr>
          <p:cNvSpPr txBox="1"/>
          <p:nvPr/>
        </p:nvSpPr>
        <p:spPr>
          <a:xfrm>
            <a:off x="3976132" y="7559273"/>
            <a:ext cx="59163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7" tooltip="https://technofaq.org/posts/2016/03/five-must-have-apps-for-creating-stunning-presentation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8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3355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29F3-1D7A-4604-B190-D30EA621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 a Presentation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F0DB-FA97-4524-AFDE-334FA8862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Structure and format</a:t>
            </a:r>
          </a:p>
          <a:p>
            <a:r>
              <a:rPr lang="en-IN" dirty="0"/>
              <a:t>Relevant and sufficient information</a:t>
            </a:r>
          </a:p>
          <a:p>
            <a:r>
              <a:rPr lang="en-IN" dirty="0"/>
              <a:t>Visual aids</a:t>
            </a:r>
          </a:p>
          <a:p>
            <a:r>
              <a:rPr lang="en-IN" dirty="0"/>
              <a:t>Choice of suitable formal language</a:t>
            </a:r>
          </a:p>
          <a:p>
            <a:r>
              <a:rPr lang="en-IN" dirty="0"/>
              <a:t>Audience analysis</a:t>
            </a:r>
          </a:p>
          <a:p>
            <a:r>
              <a:rPr lang="en-IN" dirty="0"/>
              <a:t>Time management</a:t>
            </a:r>
          </a:p>
          <a:p>
            <a:r>
              <a:rPr lang="en-IN" dirty="0"/>
              <a:t>Venue management</a:t>
            </a:r>
          </a:p>
          <a:p>
            <a:r>
              <a:rPr lang="en-IN" dirty="0"/>
              <a:t>Other logistic supports</a:t>
            </a:r>
          </a:p>
        </p:txBody>
      </p:sp>
    </p:spTree>
    <p:extLst>
      <p:ext uri="{BB962C8B-B14F-4D97-AF65-F5344CB8AC3E}">
        <p14:creationId xmlns:p14="http://schemas.microsoft.com/office/powerpoint/2010/main" val="52788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A4F-FF47-4261-8206-2F2C682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A70A-F5BF-47DA-BC4C-99DAEB55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should be according to audience’s knowledge</a:t>
            </a:r>
          </a:p>
          <a:p>
            <a:r>
              <a:rPr lang="en-IN" dirty="0"/>
              <a:t>Use suitable examples</a:t>
            </a:r>
          </a:p>
          <a:p>
            <a:r>
              <a:rPr lang="en-IN" dirty="0"/>
              <a:t>Rehearsal is important</a:t>
            </a:r>
          </a:p>
          <a:p>
            <a:r>
              <a:rPr lang="en-IN" dirty="0"/>
              <a:t>Arrive early</a:t>
            </a:r>
          </a:p>
          <a:p>
            <a:r>
              <a:rPr lang="en-IN"/>
              <a:t>Avoid using excess </a:t>
            </a:r>
            <a:r>
              <a:rPr lang="en-IN" dirty="0"/>
              <a:t>supporting material</a:t>
            </a:r>
          </a:p>
          <a:p>
            <a:r>
              <a:rPr lang="en-IN" dirty="0"/>
              <a:t>Keep the detailed script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8603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8861-6D46-4241-8170-CBB04D68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644F-887E-4390-844C-243E5DF7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Using quotations</a:t>
            </a:r>
          </a:p>
          <a:p>
            <a:r>
              <a:rPr lang="en-IN" dirty="0"/>
              <a:t>Eye contact with the audience</a:t>
            </a:r>
          </a:p>
          <a:p>
            <a:r>
              <a:rPr lang="en-IN" dirty="0"/>
              <a:t>Moderate pace</a:t>
            </a:r>
          </a:p>
          <a:p>
            <a:r>
              <a:rPr lang="en-IN" dirty="0"/>
              <a:t>Considering 4 C’s (Clarity, Conciseness, Completeness, Consistency)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Question/Answer</a:t>
            </a:r>
          </a:p>
          <a:p>
            <a:r>
              <a:rPr lang="en-IN" dirty="0"/>
              <a:t>Leave taking</a:t>
            </a:r>
          </a:p>
        </p:txBody>
      </p:sp>
    </p:spTree>
    <p:extLst>
      <p:ext uri="{BB962C8B-B14F-4D97-AF65-F5344CB8AC3E}">
        <p14:creationId xmlns:p14="http://schemas.microsoft.com/office/powerpoint/2010/main" val="3656600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114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PRESENTATION SKILLS</vt:lpstr>
      <vt:lpstr>Steps for Presentation</vt:lpstr>
      <vt:lpstr>Planning a Presentation </vt:lpstr>
      <vt:lpstr>Preparing a Presentation</vt:lpstr>
      <vt:lpstr>Making a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mukund misra</dc:creator>
  <cp:lastModifiedBy>mukund misra</cp:lastModifiedBy>
  <cp:revision>3</cp:revision>
  <dcterms:created xsi:type="dcterms:W3CDTF">2021-06-11T06:52:16Z</dcterms:created>
  <dcterms:modified xsi:type="dcterms:W3CDTF">2021-06-11T07:05:54Z</dcterms:modified>
</cp:coreProperties>
</file>