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  <p:sldMasterId id="2147483713" r:id="rId4"/>
  </p:sldMasterIdLst>
  <p:notesMasterIdLst>
    <p:notesMasterId r:id="rId22"/>
  </p:notesMasterIdLst>
  <p:sldIdLst>
    <p:sldId id="256" r:id="rId5"/>
    <p:sldId id="257" r:id="rId6"/>
    <p:sldId id="272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7" r:id="rId16"/>
    <p:sldId id="265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4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4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4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3ED5C51-6C2D-41E4-9D5D-E7CE342D70CD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4C6575-AAD6-481C-95BB-D9D4DE9E2531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44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4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1783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E408E9-A9CF-42AA-BDD0-BD2F07C4FB1D}" type="slidenum">
              <a:rPr lang="en-US" sz="1200" b="0" strike="noStrike" spc="-1">
                <a:latin typeface="Times New Roman"/>
              </a:rPr>
              <a:t>7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44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4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9E39A9A-1A9A-475C-8F18-A2D2633446D7}" type="slidenum">
              <a:rPr lang="en-US" sz="1200" b="0" strike="noStrike" spc="-1">
                <a:latin typeface="Times New Roman"/>
              </a:rPr>
              <a:t>8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44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5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82865F3-65D3-4A85-A39B-B01AFBAC3D40}" type="slidenum">
              <a:rPr lang="en-US" sz="1200" b="0" strike="noStrike" spc="-1">
                <a:latin typeface="Times New Roman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45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5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F45134C-091D-47A0-830C-95E0B1AB4850}" type="slidenum">
              <a:rPr lang="en-US" sz="1200" b="0" strike="noStrike" spc="-1">
                <a:latin typeface="Times New Roman"/>
              </a:rPr>
              <a:t>10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4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5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708BCC6-F7D9-424B-8EEF-9C8B91B8D350}" type="slidenum">
              <a:rPr lang="en-US" sz="1200" b="0" strike="noStrike" spc="-1">
                <a:latin typeface="Times New Roman"/>
              </a:rPr>
              <a:t>11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46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6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DCFD293-3485-489E-B667-D7903C479BE9}" type="slidenum">
              <a:rPr lang="en-US" sz="1200" b="0" strike="noStrike" spc="-1">
                <a:latin typeface="Times New Roman"/>
              </a:rPr>
              <a:t>12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46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6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148B044-75CC-40BA-9919-88BC1DEB72D5}" type="slidenum">
              <a:rPr lang="en-US" sz="1200" b="0" strike="noStrike" spc="-1">
                <a:latin typeface="Times New Roman"/>
              </a:rPr>
              <a:t>13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45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5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03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85773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82960" y="2046600"/>
            <a:ext cx="85773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820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82960" y="20466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8200" y="20466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83120" y="18540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82920" y="18540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82960" y="20466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83120" y="20466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82920" y="20466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282960" y="1810440"/>
            <a:ext cx="857736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8577360" cy="36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4185720" cy="36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8200" y="1854000"/>
            <a:ext cx="4185720" cy="36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86280" y="606240"/>
            <a:ext cx="8370360" cy="228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8200" y="1854000"/>
            <a:ext cx="4185720" cy="36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282960" y="20466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82960" y="1810440"/>
            <a:ext cx="857736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4185720" cy="36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820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8200" y="20466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820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82960" y="2046600"/>
            <a:ext cx="85773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85773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82960" y="2046600"/>
            <a:ext cx="85773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820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282960" y="20466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8200" y="20466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183120" y="18540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82920" y="18540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282960" y="20466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183120" y="20466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82920" y="20466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282960" y="1810440"/>
            <a:ext cx="857736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8577360" cy="36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4185720" cy="36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8200" y="1854000"/>
            <a:ext cx="4185720" cy="36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8577360" cy="36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386280" y="606240"/>
            <a:ext cx="8370360" cy="228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8200" y="1854000"/>
            <a:ext cx="4185720" cy="36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282960" y="20466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4185720" cy="36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820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8200" y="20466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820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282960" y="2046600"/>
            <a:ext cx="85773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85773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282960" y="2046600"/>
            <a:ext cx="85773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820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282960" y="20466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8200" y="20466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183120" y="18540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82920" y="18540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282960" y="20466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183120" y="20466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082920" y="20466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282960" y="1810440"/>
            <a:ext cx="857736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8577360" cy="36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4185720" cy="36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8200" y="1854000"/>
            <a:ext cx="4185720" cy="36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4185720" cy="36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8200" y="1854000"/>
            <a:ext cx="4185720" cy="36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386280" y="606240"/>
            <a:ext cx="8370360" cy="228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8200" y="1854000"/>
            <a:ext cx="4185720" cy="36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282960" y="20466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4185720" cy="36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820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8200" y="20466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820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282960" y="2046600"/>
            <a:ext cx="85773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85773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282960" y="2046600"/>
            <a:ext cx="85773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820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282960" y="20466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4678200" y="20466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3183120" y="18540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082920" y="18540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282960" y="20466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3183120" y="20466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6082920" y="2046600"/>
            <a:ext cx="27615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86280" y="606240"/>
            <a:ext cx="8370360" cy="228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8200" y="1854000"/>
            <a:ext cx="4185720" cy="36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82960" y="20466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4185720" cy="36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820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8200" y="20466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86280" y="606240"/>
            <a:ext cx="8370360" cy="49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8296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8200" y="1854000"/>
            <a:ext cx="418572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82960" y="2046600"/>
            <a:ext cx="8577360" cy="17568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C55C3A7-E7FE-4D7C-B3F0-C57A9C0F4CC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8/16/2021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B2CA9E3-00E6-4F4F-B8F2-B0C86A5FE93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A6EC4BA-B887-432E-B048-90BF1DA2F84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8/16/2021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F3C6067-2DF6-43E4-92FD-FFD3DE942AD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A8FBD50-7522-4D3D-822C-021C3DADF9D5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8/16/2021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D89674D-8FF8-473F-8FFF-50C8414B1A9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7.wmf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9.bin"/><Relationship Id="rId2" Type="http://schemas.openxmlformats.org/officeDocument/2006/relationships/notesSlide" Target="../notesSlides/notesSlide1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2.bin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wmf"/><Relationship Id="rId11" Type="http://schemas.openxmlformats.org/officeDocument/2006/relationships/image" Target="../media/image11.png"/><Relationship Id="rId24" Type="http://schemas.openxmlformats.org/officeDocument/2006/relationships/oleObject" Target="../embeddings/oleObject16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26.bin"/><Relationship Id="rId3" Type="http://schemas.openxmlformats.org/officeDocument/2006/relationships/image" Target="../media/image7.wmf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1.bin"/><Relationship Id="rId17" Type="http://schemas.openxmlformats.org/officeDocument/2006/relationships/oleObject" Target="../embeddings/oleObject25.bin"/><Relationship Id="rId2" Type="http://schemas.openxmlformats.org/officeDocument/2006/relationships/notesSlide" Target="../notesSlides/notesSlide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8.bin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w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20.bin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8.png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26.bin"/><Relationship Id="rId3" Type="http://schemas.openxmlformats.org/officeDocument/2006/relationships/image" Target="../media/image7.wmf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1.bin"/><Relationship Id="rId17" Type="http://schemas.openxmlformats.org/officeDocument/2006/relationships/oleObject" Target="../embeddings/oleObject25.bin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8.bin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w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20.bin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8.png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Computer Networks</a:t>
            </a:r>
          </a:p>
        </p:txBody>
      </p:sp>
      <p:sp>
        <p:nvSpPr>
          <p:cNvPr id="250" name="TextShape 2"/>
          <p:cNvSpPr txBox="1"/>
          <p:nvPr/>
        </p:nvSpPr>
        <p:spPr>
          <a:xfrm>
            <a:off x="1807560" y="429588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</a:rPr>
              <a:t>Shabir Ali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4168800" y="3317760"/>
            <a:ext cx="3103200" cy="56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800" b="0" strike="noStrike" spc="-1">
                <a:latin typeface="Arial"/>
              </a:rPr>
              <a:t>BCSC0008</a:t>
            </a:r>
          </a:p>
        </p:txBody>
      </p:sp>
      <p:pic>
        <p:nvPicPr>
          <p:cNvPr id="252" name="Picture 251"/>
          <p:cNvPicPr/>
          <p:nvPr/>
        </p:nvPicPr>
        <p:blipFill>
          <a:blip r:embed="rId2"/>
          <a:stretch/>
        </p:blipFill>
        <p:spPr>
          <a:xfrm>
            <a:off x="132120" y="144000"/>
            <a:ext cx="3323880" cy="167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99"/>
                </a:solidFill>
                <a:latin typeface="Calibri"/>
              </a:rPr>
              <a:t>What’s a protocol?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1" name="TextShape 2"/>
          <p:cNvSpPr txBox="1"/>
          <p:nvPr/>
        </p:nvSpPr>
        <p:spPr>
          <a:xfrm>
            <a:off x="533520" y="1371600"/>
            <a:ext cx="8152920" cy="685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 human protocol and a computer network protocol: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2" name="CustomShape 3"/>
          <p:cNvSpPr/>
          <p:nvPr/>
        </p:nvSpPr>
        <p:spPr>
          <a:xfrm>
            <a:off x="685800" y="5943600"/>
            <a:ext cx="4419360" cy="533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lang="en-US" sz="1800" b="0" u="sng" strike="noStrike" spc="-1" dirty="0">
                <a:solidFill>
                  <a:srgbClr val="FF0000"/>
                </a:solidFill>
                <a:uFillTx/>
                <a:latin typeface="Comic Sans MS"/>
              </a:rPr>
              <a:t>Q:</a:t>
            </a:r>
            <a:r>
              <a:rPr lang="en-US" sz="1800" b="0" strike="noStrike" spc="-1" dirty="0">
                <a:solidFill>
                  <a:srgbClr val="000000"/>
                </a:solidFill>
                <a:latin typeface="Comic Sans MS"/>
              </a:rPr>
              <a:t> Other human protocols?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363" name="Line 4"/>
          <p:cNvSpPr/>
          <p:nvPr/>
        </p:nvSpPr>
        <p:spPr>
          <a:xfrm>
            <a:off x="1257120" y="2771640"/>
            <a:ext cx="1762200" cy="276120"/>
          </a:xfrm>
          <a:prstGeom prst="line">
            <a:avLst/>
          </a:prstGeom>
          <a:ln w="284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64" name="Group 5"/>
          <p:cNvGrpSpPr/>
          <p:nvPr/>
        </p:nvGrpSpPr>
        <p:grpSpPr>
          <a:xfrm>
            <a:off x="7396200" y="2795760"/>
            <a:ext cx="355320" cy="933120"/>
            <a:chOff x="7396200" y="2795760"/>
            <a:chExt cx="355320" cy="933120"/>
          </a:xfrm>
        </p:grpSpPr>
        <p:sp>
          <p:nvSpPr>
            <p:cNvPr id="1365" name="CustomShape 6"/>
            <p:cNvSpPr/>
            <p:nvPr/>
          </p:nvSpPr>
          <p:spPr>
            <a:xfrm>
              <a:off x="7396200" y="3513240"/>
              <a:ext cx="355320" cy="215640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CustomShape 7"/>
            <p:cNvSpPr/>
            <p:nvPr/>
          </p:nvSpPr>
          <p:spPr>
            <a:xfrm>
              <a:off x="7576200" y="2801520"/>
              <a:ext cx="163080" cy="717120"/>
            </a:xfrm>
            <a:prstGeom prst="rect">
              <a:avLst/>
            </a:prstGeom>
            <a:solidFill>
              <a:srgbClr val="33CCC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CustomShape 8"/>
            <p:cNvSpPr/>
            <p:nvPr/>
          </p:nvSpPr>
          <p:spPr>
            <a:xfrm>
              <a:off x="7398360" y="3005280"/>
              <a:ext cx="225000" cy="717120"/>
            </a:xfrm>
            <a:prstGeom prst="rect">
              <a:avLst/>
            </a:prstGeom>
            <a:solidFill>
              <a:srgbClr val="33CCCC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CustomShape 9"/>
            <p:cNvSpPr/>
            <p:nvPr/>
          </p:nvSpPr>
          <p:spPr>
            <a:xfrm>
              <a:off x="7396200" y="2795760"/>
              <a:ext cx="355320" cy="215640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Line 10"/>
            <p:cNvSpPr/>
            <p:nvPr/>
          </p:nvSpPr>
          <p:spPr>
            <a:xfrm>
              <a:off x="7751520" y="2810520"/>
              <a:ext cx="0" cy="702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Line 11"/>
            <p:cNvSpPr/>
            <p:nvPr/>
          </p:nvSpPr>
          <p:spPr>
            <a:xfrm flipH="1">
              <a:off x="7623720" y="3512880"/>
              <a:ext cx="127800" cy="209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CustomShape 12"/>
            <p:cNvSpPr/>
            <p:nvPr/>
          </p:nvSpPr>
          <p:spPr>
            <a:xfrm>
              <a:off x="7427160" y="3099600"/>
              <a:ext cx="149040" cy="413280"/>
            </a:xfrm>
            <a:prstGeom prst="rect">
              <a:avLst/>
            </a:prstGeom>
            <a:solidFill>
              <a:schemeClr val="accent2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CustomShape 13"/>
            <p:cNvSpPr/>
            <p:nvPr/>
          </p:nvSpPr>
          <p:spPr>
            <a:xfrm>
              <a:off x="7448400" y="3224160"/>
              <a:ext cx="113400" cy="145440"/>
            </a:xfrm>
            <a:prstGeom prst="rect">
              <a:avLst/>
            </a:prstGeom>
            <a:solidFill>
              <a:schemeClr val="bg1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aphicFrame>
        <p:nvGraphicFramePr>
          <p:cNvPr id="1373" name="Object 14"/>
          <p:cNvGraphicFramePr/>
          <p:nvPr/>
        </p:nvGraphicFramePr>
        <p:xfrm>
          <a:off x="4503600" y="2498760"/>
          <a:ext cx="622080" cy="49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1374" name="Object 26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4503600" y="2498760"/>
                        <a:ext cx="622080" cy="4996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75" name="Picture 62" descr="Alice"/>
          <p:cNvPicPr/>
          <p:nvPr/>
        </p:nvPicPr>
        <p:blipFill>
          <a:blip r:embed="rId5"/>
          <a:stretch/>
        </p:blipFill>
        <p:spPr>
          <a:xfrm>
            <a:off x="709560" y="2376360"/>
            <a:ext cx="561600" cy="693360"/>
          </a:xfrm>
          <a:prstGeom prst="rect">
            <a:avLst/>
          </a:prstGeom>
          <a:ln w="9360">
            <a:noFill/>
          </a:ln>
        </p:spPr>
      </p:pic>
      <p:pic>
        <p:nvPicPr>
          <p:cNvPr id="1376" name="Picture 63" descr="Bob"/>
          <p:cNvPicPr/>
          <p:nvPr/>
        </p:nvPicPr>
        <p:blipFill>
          <a:blip r:embed="rId6"/>
          <a:stretch/>
        </p:blipFill>
        <p:spPr>
          <a:xfrm>
            <a:off x="3129120" y="2771640"/>
            <a:ext cx="676080" cy="690120"/>
          </a:xfrm>
          <a:prstGeom prst="rect">
            <a:avLst/>
          </a:prstGeom>
          <a:ln w="9360">
            <a:noFill/>
          </a:ln>
        </p:spPr>
      </p:pic>
      <p:sp>
        <p:nvSpPr>
          <p:cNvPr id="1377" name="CustomShape 15"/>
          <p:cNvSpPr/>
          <p:nvPr/>
        </p:nvSpPr>
        <p:spPr>
          <a:xfrm>
            <a:off x="1736640" y="2484360"/>
            <a:ext cx="3960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</a:rPr>
              <a:t>Hi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378" name="Line 16"/>
          <p:cNvSpPr/>
          <p:nvPr/>
        </p:nvSpPr>
        <p:spPr>
          <a:xfrm flipV="1">
            <a:off x="971280" y="3352680"/>
            <a:ext cx="2086200" cy="361800"/>
          </a:xfrm>
          <a:prstGeom prst="line">
            <a:avLst/>
          </a:prstGeom>
          <a:ln w="28440">
            <a:solidFill>
              <a:srgbClr val="FF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9" name="CustomShape 17"/>
          <p:cNvSpPr/>
          <p:nvPr/>
        </p:nvSpPr>
        <p:spPr>
          <a:xfrm>
            <a:off x="1727280" y="3141720"/>
            <a:ext cx="3960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</a:rPr>
              <a:t>Hi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380" name="Line 18"/>
          <p:cNvSpPr/>
          <p:nvPr/>
        </p:nvSpPr>
        <p:spPr>
          <a:xfrm>
            <a:off x="933120" y="3762360"/>
            <a:ext cx="2162160" cy="438120"/>
          </a:xfrm>
          <a:prstGeom prst="line">
            <a:avLst/>
          </a:prstGeom>
          <a:ln w="284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81" name="Group 19"/>
          <p:cNvGrpSpPr/>
          <p:nvPr/>
        </p:nvGrpSpPr>
        <p:grpSpPr>
          <a:xfrm>
            <a:off x="1471680" y="3693960"/>
            <a:ext cx="1014120" cy="700200"/>
            <a:chOff x="1471680" y="3693960"/>
            <a:chExt cx="1014120" cy="700200"/>
          </a:xfrm>
        </p:grpSpPr>
        <p:sp>
          <p:nvSpPr>
            <p:cNvPr id="1382" name="CustomShape 20"/>
            <p:cNvSpPr/>
            <p:nvPr/>
          </p:nvSpPr>
          <p:spPr>
            <a:xfrm>
              <a:off x="1511280" y="3762360"/>
              <a:ext cx="933120" cy="5522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CustomShape 21"/>
            <p:cNvSpPr/>
            <p:nvPr/>
          </p:nvSpPr>
          <p:spPr>
            <a:xfrm>
              <a:off x="1471680" y="3693960"/>
              <a:ext cx="1014120" cy="700200"/>
            </a:xfrm>
            <a:prstGeom prst="rect">
              <a:avLst/>
            </a:prstGeom>
            <a:solidFill>
              <a:schemeClr val="bg1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0000"/>
                  </a:solidFill>
                  <a:latin typeface="Arial"/>
                </a:rPr>
                <a:t>Got the</a:t>
              </a:r>
              <a:endParaRPr lang="en-IN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0000"/>
                  </a:solidFill>
                  <a:latin typeface="Arial"/>
                </a:rPr>
                <a:t>time?</a:t>
              </a:r>
              <a:endParaRPr lang="en-IN" sz="2000" b="0" strike="noStrike" spc="-1">
                <a:latin typeface="Arial"/>
              </a:endParaRPr>
            </a:p>
          </p:txBody>
        </p:sp>
      </p:grpSp>
      <p:sp>
        <p:nvSpPr>
          <p:cNvPr id="1384" name="Line 22"/>
          <p:cNvSpPr/>
          <p:nvPr/>
        </p:nvSpPr>
        <p:spPr>
          <a:xfrm flipV="1">
            <a:off x="1095120" y="4333680"/>
            <a:ext cx="1952640" cy="333360"/>
          </a:xfrm>
          <a:prstGeom prst="line">
            <a:avLst/>
          </a:prstGeom>
          <a:ln w="28440">
            <a:solidFill>
              <a:srgbClr val="FF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85" name="Group 23"/>
          <p:cNvGrpSpPr/>
          <p:nvPr/>
        </p:nvGrpSpPr>
        <p:grpSpPr>
          <a:xfrm>
            <a:off x="1641600" y="4338720"/>
            <a:ext cx="720360" cy="372600"/>
            <a:chOff x="1641600" y="4338720"/>
            <a:chExt cx="720360" cy="372600"/>
          </a:xfrm>
        </p:grpSpPr>
        <p:sp>
          <p:nvSpPr>
            <p:cNvPr id="1386" name="CustomShape 24"/>
            <p:cNvSpPr/>
            <p:nvPr/>
          </p:nvSpPr>
          <p:spPr>
            <a:xfrm>
              <a:off x="1657440" y="4416480"/>
              <a:ext cx="704520" cy="294840"/>
            </a:xfrm>
            <a:prstGeom prst="rect">
              <a:avLst/>
            </a:prstGeom>
            <a:solidFill>
              <a:schemeClr val="bg1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CustomShape 25"/>
            <p:cNvSpPr/>
            <p:nvPr/>
          </p:nvSpPr>
          <p:spPr>
            <a:xfrm>
              <a:off x="1641600" y="4338720"/>
              <a:ext cx="62460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0000"/>
                  </a:solidFill>
                  <a:latin typeface="Arial"/>
                </a:rPr>
                <a:t>2:00</a:t>
              </a:r>
              <a:endParaRPr lang="en-IN" sz="1800" b="0" strike="noStrike" spc="-1">
                <a:latin typeface="Arial"/>
              </a:endParaRPr>
            </a:p>
          </p:txBody>
        </p:sp>
      </p:grpSp>
      <p:sp>
        <p:nvSpPr>
          <p:cNvPr id="1388" name="Line 26"/>
          <p:cNvSpPr/>
          <p:nvPr/>
        </p:nvSpPr>
        <p:spPr>
          <a:xfrm flipV="1">
            <a:off x="5165640" y="4525920"/>
            <a:ext cx="2342880" cy="428400"/>
          </a:xfrm>
          <a:prstGeom prst="line">
            <a:avLst/>
          </a:prstGeom>
          <a:ln w="28440">
            <a:solidFill>
              <a:srgbClr val="FF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9" name="Line 27"/>
          <p:cNvSpPr/>
          <p:nvPr/>
        </p:nvSpPr>
        <p:spPr>
          <a:xfrm>
            <a:off x="5179680" y="2811240"/>
            <a:ext cx="2176560" cy="347760"/>
          </a:xfrm>
          <a:prstGeom prst="line">
            <a:avLst/>
          </a:prstGeom>
          <a:ln w="284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0" name="Line 28"/>
          <p:cNvSpPr/>
          <p:nvPr/>
        </p:nvSpPr>
        <p:spPr>
          <a:xfrm flipV="1">
            <a:off x="5117760" y="3317760"/>
            <a:ext cx="2216160" cy="398520"/>
          </a:xfrm>
          <a:prstGeom prst="line">
            <a:avLst/>
          </a:prstGeom>
          <a:ln w="28440">
            <a:solidFill>
              <a:srgbClr val="FF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1" name="CustomShape 29"/>
          <p:cNvSpPr/>
          <p:nvPr/>
        </p:nvSpPr>
        <p:spPr>
          <a:xfrm>
            <a:off x="5553000" y="3340080"/>
            <a:ext cx="1437840" cy="3934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2" name="CustomShape 30"/>
          <p:cNvSpPr/>
          <p:nvPr/>
        </p:nvSpPr>
        <p:spPr>
          <a:xfrm>
            <a:off x="5375160" y="3341520"/>
            <a:ext cx="1799640" cy="556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</a:rPr>
              <a:t>TCP connection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</a:rPr>
              <a:t>response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393" name="Line 31"/>
          <p:cNvSpPr/>
          <p:nvPr/>
        </p:nvSpPr>
        <p:spPr>
          <a:xfrm>
            <a:off x="5165640" y="3963960"/>
            <a:ext cx="2400120" cy="419040"/>
          </a:xfrm>
          <a:prstGeom prst="line">
            <a:avLst/>
          </a:prstGeom>
          <a:ln w="284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94" name="Group 32"/>
          <p:cNvGrpSpPr/>
          <p:nvPr/>
        </p:nvGrpSpPr>
        <p:grpSpPr>
          <a:xfrm>
            <a:off x="5378400" y="4029120"/>
            <a:ext cx="3793680" cy="364680"/>
            <a:chOff x="5378400" y="4029120"/>
            <a:chExt cx="3793680" cy="364680"/>
          </a:xfrm>
        </p:grpSpPr>
        <p:sp>
          <p:nvSpPr>
            <p:cNvPr id="1395" name="CustomShape 33"/>
            <p:cNvSpPr/>
            <p:nvPr/>
          </p:nvSpPr>
          <p:spPr>
            <a:xfrm>
              <a:off x="5442120" y="4078440"/>
              <a:ext cx="3333240" cy="180720"/>
            </a:xfrm>
            <a:prstGeom prst="rect">
              <a:avLst/>
            </a:prstGeom>
            <a:solidFill>
              <a:schemeClr val="bg1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6" name="CustomShape 34"/>
            <p:cNvSpPr/>
            <p:nvPr/>
          </p:nvSpPr>
          <p:spPr>
            <a:xfrm>
              <a:off x="5378400" y="4029120"/>
              <a:ext cx="379368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0000"/>
                  </a:solidFill>
                  <a:latin typeface="Arial"/>
                </a:rPr>
                <a:t>Get</a:t>
              </a:r>
              <a:r>
                <a:rPr lang="en-US" sz="1400" b="0" strike="noStrike" spc="-1">
                  <a:solidFill>
                    <a:srgbClr val="FF0000"/>
                  </a:solidFill>
                  <a:latin typeface="Arial"/>
                </a:rPr>
                <a:t> http://www.awl.com/kurose-ross</a:t>
              </a:r>
              <a:endParaRPr lang="en-IN" sz="1400" b="0" strike="noStrike" spc="-1">
                <a:latin typeface="Arial"/>
              </a:endParaRPr>
            </a:p>
          </p:txBody>
        </p:sp>
      </p:grpSp>
      <p:sp>
        <p:nvSpPr>
          <p:cNvPr id="1397" name="CustomShape 35"/>
          <p:cNvSpPr/>
          <p:nvPr/>
        </p:nvSpPr>
        <p:spPr>
          <a:xfrm>
            <a:off x="5934240" y="4624560"/>
            <a:ext cx="918720" cy="29484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8" name="CustomShape 36"/>
          <p:cNvSpPr/>
          <p:nvPr/>
        </p:nvSpPr>
        <p:spPr>
          <a:xfrm>
            <a:off x="5995440" y="4510080"/>
            <a:ext cx="7405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</a:rPr>
              <a:t>&lt;file&gt;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399" name="Line 37"/>
          <p:cNvSpPr/>
          <p:nvPr/>
        </p:nvSpPr>
        <p:spPr>
          <a:xfrm>
            <a:off x="4057560" y="2068200"/>
            <a:ext cx="0" cy="3573720"/>
          </a:xfrm>
          <a:prstGeom prst="line">
            <a:avLst/>
          </a:prstGeom>
          <a:ln w="3816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00" name="Group 38"/>
          <p:cNvGrpSpPr/>
          <p:nvPr/>
        </p:nvGrpSpPr>
        <p:grpSpPr>
          <a:xfrm>
            <a:off x="3736080" y="4971960"/>
            <a:ext cx="719640" cy="395280"/>
            <a:chOff x="3736080" y="4971960"/>
            <a:chExt cx="719640" cy="395280"/>
          </a:xfrm>
        </p:grpSpPr>
        <p:sp>
          <p:nvSpPr>
            <p:cNvPr id="1401" name="CustomShape 39"/>
            <p:cNvSpPr/>
            <p:nvPr/>
          </p:nvSpPr>
          <p:spPr>
            <a:xfrm>
              <a:off x="3808440" y="5068800"/>
              <a:ext cx="647280" cy="256680"/>
            </a:xfrm>
            <a:prstGeom prst="rect">
              <a:avLst/>
            </a:prstGeom>
            <a:solidFill>
              <a:schemeClr val="bg1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2" name="CustomShape 40"/>
            <p:cNvSpPr/>
            <p:nvPr/>
          </p:nvSpPr>
          <p:spPr>
            <a:xfrm>
              <a:off x="3736080" y="4971960"/>
              <a:ext cx="66132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99"/>
                  </a:solidFill>
                  <a:latin typeface="Arial"/>
                </a:rPr>
                <a:t>time</a:t>
              </a:r>
              <a:endParaRPr lang="en-IN" sz="2000" b="0" strike="noStrike" spc="-1">
                <a:latin typeface="Arial"/>
              </a:endParaRPr>
            </a:p>
          </p:txBody>
        </p:sp>
      </p:grpSp>
      <p:sp>
        <p:nvSpPr>
          <p:cNvPr id="1403" name="CustomShape 41"/>
          <p:cNvSpPr/>
          <p:nvPr/>
        </p:nvSpPr>
        <p:spPr>
          <a:xfrm>
            <a:off x="5465880" y="2751120"/>
            <a:ext cx="1364760" cy="43920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4" name="CustomShape 42"/>
          <p:cNvSpPr/>
          <p:nvPr/>
        </p:nvSpPr>
        <p:spPr>
          <a:xfrm>
            <a:off x="5419800" y="2682720"/>
            <a:ext cx="1799640" cy="556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</a:rPr>
              <a:t>TCP connection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</a:rPr>
              <a:t>request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CustomShape 1"/>
          <p:cNvSpPr/>
          <p:nvPr/>
        </p:nvSpPr>
        <p:spPr>
          <a:xfrm>
            <a:off x="6578640" y="1714680"/>
            <a:ext cx="1891800" cy="3530160"/>
          </a:xfrm>
          <a:prstGeom prst="rect">
            <a:avLst/>
          </a:prstGeom>
          <a:solidFill>
            <a:srgbClr val="000099"/>
          </a:solidFill>
          <a:ln w="3816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8" name="TextShape 2"/>
          <p:cNvSpPr txBox="1"/>
          <p:nvPr/>
        </p:nvSpPr>
        <p:spPr>
          <a:xfrm>
            <a:off x="43344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99"/>
                </a:solidFill>
                <a:latin typeface="Calibri"/>
              </a:rPr>
              <a:t>Internet protocol stack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9" name="TextShape 3"/>
          <p:cNvSpPr txBox="1"/>
          <p:nvPr/>
        </p:nvSpPr>
        <p:spPr>
          <a:xfrm>
            <a:off x="571680" y="1422360"/>
            <a:ext cx="5714640" cy="46479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application: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supporting network applications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FTP, SMTP, HTTP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transport: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process-process data transfer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TCP, UDP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network: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routing of datagrams from source to destination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IP, routing protocols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link: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data transfer between neighboring  network elements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Ethernet, 802.111 (WiFi), PPP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physical: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bits “on the wire”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0" name="CustomShape 4"/>
          <p:cNvSpPr/>
          <p:nvPr/>
        </p:nvSpPr>
        <p:spPr>
          <a:xfrm>
            <a:off x="6513480" y="1768320"/>
            <a:ext cx="1891800" cy="3530160"/>
          </a:xfrm>
          <a:prstGeom prst="rect">
            <a:avLst/>
          </a:prstGeom>
          <a:solidFill>
            <a:schemeClr val="bg1"/>
          </a:solidFill>
          <a:ln w="38160">
            <a:solidFill>
              <a:srgbClr val="0000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1" name="CustomShape 5"/>
          <p:cNvSpPr/>
          <p:nvPr/>
        </p:nvSpPr>
        <p:spPr>
          <a:xfrm>
            <a:off x="6624720" y="2093760"/>
            <a:ext cx="1698120" cy="2833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</a:rPr>
              <a:t>application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</a:rPr>
              <a:t>transport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</a:rPr>
              <a:t>network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</a:rPr>
              <a:t>link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</a:rPr>
              <a:t>physical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412" name="Line 6"/>
          <p:cNvSpPr/>
          <p:nvPr/>
        </p:nvSpPr>
        <p:spPr>
          <a:xfrm>
            <a:off x="6507000" y="2460600"/>
            <a:ext cx="1886040" cy="0"/>
          </a:xfrm>
          <a:prstGeom prst="line">
            <a:avLst/>
          </a:prstGeom>
          <a:ln w="38160">
            <a:solidFill>
              <a:srgbClr val="00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3" name="Line 7"/>
          <p:cNvSpPr/>
          <p:nvPr/>
        </p:nvSpPr>
        <p:spPr>
          <a:xfrm>
            <a:off x="6507000" y="3165120"/>
            <a:ext cx="1886040" cy="0"/>
          </a:xfrm>
          <a:prstGeom prst="line">
            <a:avLst/>
          </a:prstGeom>
          <a:ln w="38160">
            <a:solidFill>
              <a:srgbClr val="00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4" name="Line 8"/>
          <p:cNvSpPr/>
          <p:nvPr/>
        </p:nvSpPr>
        <p:spPr>
          <a:xfrm>
            <a:off x="6507000" y="3876480"/>
            <a:ext cx="1886040" cy="0"/>
          </a:xfrm>
          <a:prstGeom prst="line">
            <a:avLst/>
          </a:prstGeom>
          <a:ln w="38160">
            <a:solidFill>
              <a:srgbClr val="00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5" name="Line 9"/>
          <p:cNvSpPr/>
          <p:nvPr/>
        </p:nvSpPr>
        <p:spPr>
          <a:xfrm>
            <a:off x="6507000" y="4587840"/>
            <a:ext cx="1886040" cy="0"/>
          </a:xfrm>
          <a:prstGeom prst="line">
            <a:avLst/>
          </a:prstGeom>
          <a:ln w="38160">
            <a:solidFill>
              <a:srgbClr val="00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CustomShape 1"/>
          <p:cNvSpPr/>
          <p:nvPr/>
        </p:nvSpPr>
        <p:spPr>
          <a:xfrm>
            <a:off x="7077240" y="1714680"/>
            <a:ext cx="1891800" cy="3530160"/>
          </a:xfrm>
          <a:prstGeom prst="rect">
            <a:avLst/>
          </a:prstGeom>
          <a:solidFill>
            <a:srgbClr val="000099"/>
          </a:solidFill>
          <a:ln w="38160">
            <a:solidFill>
              <a:srgbClr val="0000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7" name="TextShape 2"/>
          <p:cNvSpPr txBox="1"/>
          <p:nvPr/>
        </p:nvSpPr>
        <p:spPr>
          <a:xfrm>
            <a:off x="233280" y="85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99"/>
                </a:solidFill>
                <a:latin typeface="Calibri"/>
              </a:rPr>
              <a:t>ISO/OSI reference model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8" name="TextShape 3"/>
          <p:cNvSpPr txBox="1"/>
          <p:nvPr/>
        </p:nvSpPr>
        <p:spPr>
          <a:xfrm>
            <a:off x="571680" y="1422360"/>
            <a:ext cx="5714640" cy="4647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lang="en-US" sz="2400" b="0" i="1" strike="noStrike" spc="-1">
                <a:solidFill>
                  <a:srgbClr val="FF0000"/>
                </a:solidFill>
                <a:latin typeface="Calibri"/>
              </a:rPr>
              <a:t>presentation: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allow applications to interpret meaning of data, e.g., encryption, compression, machine-specific conventions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lang="en-US" sz="2400" b="0" i="1" strike="noStrike" spc="-1">
                <a:solidFill>
                  <a:srgbClr val="FF0000"/>
                </a:solidFill>
                <a:latin typeface="Calibri"/>
              </a:rPr>
              <a:t>session: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synchronization, checkpointing, recovery of data exchange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Internet stack “missing” these layers!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these services, 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if needed,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must be implemented in application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needed?</a:t>
            </a:r>
          </a:p>
        </p:txBody>
      </p:sp>
      <p:sp>
        <p:nvSpPr>
          <p:cNvPr id="1419" name="CustomShape 4"/>
          <p:cNvSpPr/>
          <p:nvPr/>
        </p:nvSpPr>
        <p:spPr>
          <a:xfrm>
            <a:off x="6973920" y="1762200"/>
            <a:ext cx="1891800" cy="3585960"/>
          </a:xfrm>
          <a:prstGeom prst="rect">
            <a:avLst/>
          </a:prstGeom>
          <a:solidFill>
            <a:schemeClr val="bg1"/>
          </a:solidFill>
          <a:ln w="38160">
            <a:solidFill>
              <a:srgbClr val="0000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0" name="CustomShape 5"/>
          <p:cNvSpPr/>
          <p:nvPr/>
        </p:nvSpPr>
        <p:spPr>
          <a:xfrm>
            <a:off x="6929280" y="1901880"/>
            <a:ext cx="1982520" cy="3352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</a:rPr>
              <a:t>application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</a:rPr>
              <a:t>presentation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</a:rPr>
              <a:t>session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</a:rPr>
              <a:t>transport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</a:rPr>
              <a:t>network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</a:rPr>
              <a:t>link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</a:rPr>
              <a:t>physical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421" name="Line 6"/>
          <p:cNvSpPr/>
          <p:nvPr/>
        </p:nvSpPr>
        <p:spPr>
          <a:xfrm>
            <a:off x="6953040" y="2354040"/>
            <a:ext cx="1886040" cy="0"/>
          </a:xfrm>
          <a:prstGeom prst="line">
            <a:avLst/>
          </a:prstGeom>
          <a:ln w="38160">
            <a:solidFill>
              <a:srgbClr val="00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2" name="Line 7"/>
          <p:cNvSpPr/>
          <p:nvPr/>
        </p:nvSpPr>
        <p:spPr>
          <a:xfrm>
            <a:off x="6967440" y="3330360"/>
            <a:ext cx="1886040" cy="0"/>
          </a:xfrm>
          <a:prstGeom prst="line">
            <a:avLst/>
          </a:prstGeom>
          <a:ln w="38160">
            <a:solidFill>
              <a:srgbClr val="00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3" name="Line 8"/>
          <p:cNvSpPr/>
          <p:nvPr/>
        </p:nvSpPr>
        <p:spPr>
          <a:xfrm>
            <a:off x="6967440" y="3870000"/>
            <a:ext cx="1886040" cy="0"/>
          </a:xfrm>
          <a:prstGeom prst="line">
            <a:avLst/>
          </a:prstGeom>
          <a:ln w="38160">
            <a:solidFill>
              <a:srgbClr val="00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4" name="Line 9"/>
          <p:cNvSpPr/>
          <p:nvPr/>
        </p:nvSpPr>
        <p:spPr>
          <a:xfrm>
            <a:off x="6968880" y="4886280"/>
            <a:ext cx="1886040" cy="0"/>
          </a:xfrm>
          <a:prstGeom prst="line">
            <a:avLst/>
          </a:prstGeom>
          <a:ln w="38160">
            <a:solidFill>
              <a:srgbClr val="00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5" name="Line 10"/>
          <p:cNvSpPr/>
          <p:nvPr/>
        </p:nvSpPr>
        <p:spPr>
          <a:xfrm>
            <a:off x="6953040" y="4403520"/>
            <a:ext cx="1886040" cy="0"/>
          </a:xfrm>
          <a:prstGeom prst="line">
            <a:avLst/>
          </a:prstGeom>
          <a:ln w="38160">
            <a:solidFill>
              <a:srgbClr val="00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6" name="Line 11"/>
          <p:cNvSpPr/>
          <p:nvPr/>
        </p:nvSpPr>
        <p:spPr>
          <a:xfrm>
            <a:off x="6951600" y="2873160"/>
            <a:ext cx="1885680" cy="0"/>
          </a:xfrm>
          <a:prstGeom prst="line">
            <a:avLst/>
          </a:prstGeom>
          <a:ln w="38160">
            <a:solidFill>
              <a:srgbClr val="00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99"/>
                </a:solidFill>
                <a:latin typeface="Calibri"/>
              </a:rPr>
              <a:t>Why layering?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6" name="TextShape 2"/>
          <p:cNvSpPr txBox="1"/>
          <p:nvPr/>
        </p:nvSpPr>
        <p:spPr>
          <a:xfrm>
            <a:off x="546120" y="134604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Dealing with complex systems: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explicit structure allows identification, relationship of complex system’s pieces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layered </a:t>
            </a:r>
            <a:r>
              <a:rPr lang="en-US" sz="2800" b="0" strike="noStrike" spc="-1">
                <a:solidFill>
                  <a:srgbClr val="FF0000"/>
                </a:solidFill>
                <a:latin typeface="Calibri"/>
              </a:rPr>
              <a:t>reference model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for discussion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modularization eases maintenance, updating of system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change of implementation of layer’s service transparent to rest of system</a:t>
            </a:r>
          </a:p>
        </p:txBody>
      </p:sp>
    </p:spTree>
    <p:extLst>
      <p:ext uri="{BB962C8B-B14F-4D97-AF65-F5344CB8AC3E}">
        <p14:creationId xmlns:p14="http://schemas.microsoft.com/office/powerpoint/2010/main" val="324954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TextShape 1"/>
          <p:cNvSpPr txBox="1"/>
          <p:nvPr/>
        </p:nvSpPr>
        <p:spPr>
          <a:xfrm>
            <a:off x="3528000" y="216000"/>
            <a:ext cx="691200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Objectives of This Course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8" name="TextShape 2"/>
          <p:cNvSpPr txBox="1"/>
          <p:nvPr/>
        </p:nvSpPr>
        <p:spPr>
          <a:xfrm>
            <a:off x="457200" y="1600200"/>
            <a:ext cx="7678800" cy="452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The objective is to understand fundamental underlying principles of computer networking, details and functionality of layered network architecture.</a:t>
            </a:r>
          </a:p>
        </p:txBody>
      </p:sp>
      <p:pic>
        <p:nvPicPr>
          <p:cNvPr id="1429" name="Picture 1428"/>
          <p:cNvPicPr/>
          <p:nvPr/>
        </p:nvPicPr>
        <p:blipFill>
          <a:blip r:embed="rId2"/>
          <a:stretch/>
        </p:blipFill>
        <p:spPr>
          <a:xfrm>
            <a:off x="72000" y="72000"/>
            <a:ext cx="3323880" cy="167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TextShape 1"/>
          <p:cNvSpPr txBox="1"/>
          <p:nvPr/>
        </p:nvSpPr>
        <p:spPr>
          <a:xfrm>
            <a:off x="2736000" y="81360"/>
            <a:ext cx="487080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Outcome of this Course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1" name="Picture 1430"/>
          <p:cNvPicPr/>
          <p:nvPr/>
        </p:nvPicPr>
        <p:blipFill>
          <a:blip r:embed="rId2"/>
          <a:stretch/>
        </p:blipFill>
        <p:spPr>
          <a:xfrm>
            <a:off x="45720" y="158760"/>
            <a:ext cx="1970280" cy="993240"/>
          </a:xfrm>
          <a:prstGeom prst="rect">
            <a:avLst/>
          </a:prstGeom>
          <a:ln>
            <a:noFill/>
          </a:ln>
        </p:spPr>
      </p:pic>
      <p:sp>
        <p:nvSpPr>
          <p:cNvPr id="1432" name="TextShape 2"/>
          <p:cNvSpPr txBox="1"/>
          <p:nvPr/>
        </p:nvSpPr>
        <p:spPr>
          <a:xfrm>
            <a:off x="864000" y="1600200"/>
            <a:ext cx="7776000" cy="452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Understand the terminology and concepts of the OSI reference model and the TCP/IP Protocol stack.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Apply the concepts of protocols, network interfaces, and design/performance issues in local area networks and wide area networks.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TextShape 1"/>
          <p:cNvSpPr txBox="1"/>
          <p:nvPr/>
        </p:nvSpPr>
        <p:spPr>
          <a:xfrm>
            <a:off x="4345200" y="225360"/>
            <a:ext cx="451080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Calibri"/>
              </a:rPr>
              <a:t>Course Overview</a:t>
            </a:r>
          </a:p>
        </p:txBody>
      </p:sp>
      <p:pic>
        <p:nvPicPr>
          <p:cNvPr id="1434" name="Picture 1433"/>
          <p:cNvPicPr/>
          <p:nvPr/>
        </p:nvPicPr>
        <p:blipFill>
          <a:blip r:embed="rId2"/>
          <a:stretch/>
        </p:blipFill>
        <p:spPr>
          <a:xfrm>
            <a:off x="72000" y="144000"/>
            <a:ext cx="1970280" cy="993240"/>
          </a:xfrm>
          <a:prstGeom prst="rect">
            <a:avLst/>
          </a:prstGeom>
          <a:ln>
            <a:noFill/>
          </a:ln>
        </p:spPr>
      </p:pic>
      <p:pic>
        <p:nvPicPr>
          <p:cNvPr id="1435" name="Picture 1434"/>
          <p:cNvPicPr/>
          <p:nvPr/>
        </p:nvPicPr>
        <p:blipFill>
          <a:blip r:embed="rId3"/>
          <a:stretch/>
        </p:blipFill>
        <p:spPr>
          <a:xfrm>
            <a:off x="1080000" y="1368000"/>
            <a:ext cx="7128000" cy="46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TextShape 1"/>
          <p:cNvSpPr txBox="1"/>
          <p:nvPr/>
        </p:nvSpPr>
        <p:spPr>
          <a:xfrm>
            <a:off x="3528000" y="288000"/>
            <a:ext cx="374400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Calibri"/>
              </a:rPr>
              <a:t>Reference Books</a:t>
            </a:r>
          </a:p>
        </p:txBody>
      </p:sp>
      <p:sp>
        <p:nvSpPr>
          <p:cNvPr id="1437" name="TextShape 2"/>
          <p:cNvSpPr txBox="1"/>
          <p:nvPr/>
        </p:nvSpPr>
        <p:spPr>
          <a:xfrm>
            <a:off x="457200" y="1600200"/>
            <a:ext cx="7894800" cy="452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Forouzan B. A. (2004), “Data Communication and Networking”, 4th Edition, McGrawHill.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Kurose, J.F. and Ross K.W. (2005), “Computer Networking: A Top-Down Approach Featuring the Internet”, 3rd Edition, Addison-Wesley.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A.S.Tanenbaum (2006), “Computer Networks”, 2nd Edition, Prentice Hall India. </a:t>
            </a:r>
          </a:p>
        </p:txBody>
      </p:sp>
      <p:pic>
        <p:nvPicPr>
          <p:cNvPr id="1438" name="Picture 1437"/>
          <p:cNvPicPr/>
          <p:nvPr/>
        </p:nvPicPr>
        <p:blipFill>
          <a:blip r:embed="rId2"/>
          <a:stretch/>
        </p:blipFill>
        <p:spPr>
          <a:xfrm>
            <a:off x="333720" y="302760"/>
            <a:ext cx="1970280" cy="99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312000" y="216000"/>
            <a:ext cx="566280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What is computer network</a:t>
            </a:r>
          </a:p>
        </p:txBody>
      </p:sp>
      <p:sp>
        <p:nvSpPr>
          <p:cNvPr id="254" name="TextShape 2"/>
          <p:cNvSpPr txBox="1"/>
          <p:nvPr/>
        </p:nvSpPr>
        <p:spPr>
          <a:xfrm>
            <a:off x="504000" y="2160000"/>
            <a:ext cx="7966800" cy="452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 network can be defined as two or more computers connected together in such a way that they can share resources. </a:t>
            </a:r>
          </a:p>
          <a:p>
            <a:pPr marL="432000" indent="-324000" algn="just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Computer network connects two or more autonomous computers.</a:t>
            </a:r>
          </a:p>
          <a:p>
            <a:pPr marL="432000" indent="-324000" algn="just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The computers can be geographically located anywhere.</a:t>
            </a:r>
          </a:p>
          <a:p>
            <a:pPr marL="432000" indent="-324000" algn="just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The connecting medium could be wired or wireless.</a:t>
            </a:r>
          </a:p>
          <a:p>
            <a:pPr marL="432000" indent="-32400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The purpose of a network is to share resources.</a:t>
            </a:r>
          </a:p>
        </p:txBody>
      </p:sp>
      <p:pic>
        <p:nvPicPr>
          <p:cNvPr id="255" name="Picture 254"/>
          <p:cNvPicPr/>
          <p:nvPr/>
        </p:nvPicPr>
        <p:blipFill>
          <a:blip r:embed="rId2"/>
          <a:stretch/>
        </p:blipFill>
        <p:spPr>
          <a:xfrm>
            <a:off x="-72000" y="51840"/>
            <a:ext cx="3323880" cy="167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3570-2D69-4C16-A221-FC76A1BE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Interface Card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061A-88C4-4382-86B0-842D4D3ABBCD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92500" lnSpcReduction="20000"/>
          </a:bodyPr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8F8A5-684F-4D6C-84AD-278B22DF142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92500" lnSpcReduction="20000"/>
          </a:bodyPr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82AC07-7A66-4F82-8F8B-57E96C132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45" y="239150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CA6B25-AC22-406D-8FF6-F38ADFAA3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2" y="2405062"/>
            <a:ext cx="2047875" cy="2047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ABCA4F-049A-4293-B521-A2A9A6524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325" y="2764388"/>
            <a:ext cx="1866900" cy="1866900"/>
          </a:xfrm>
          <a:prstGeom prst="rect">
            <a:avLst/>
          </a:prstGeom>
        </p:spPr>
      </p:pic>
      <p:pic>
        <p:nvPicPr>
          <p:cNvPr id="1028" name="Picture 4" descr="Wireless Network Interface Card, 1000 Mbps, Softlink Solutions | ID:  10642054897">
            <a:extLst>
              <a:ext uri="{FF2B5EF4-FFF2-40B4-BE49-F238E27FC236}">
                <a16:creationId xmlns:a16="http://schemas.microsoft.com/office/drawing/2014/main" id="{1100DDB5-7318-4EBA-B3F4-DEFF1A581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47" y="425987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89CCB4-FA5E-47BA-83D9-2CD4522A8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94" y="4372576"/>
            <a:ext cx="1866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194760" y="228600"/>
            <a:ext cx="8015400" cy="914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Advantages of networking</a:t>
            </a:r>
            <a:endParaRPr lang="en-IN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609480" y="1599840"/>
            <a:ext cx="7925040" cy="4419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996666"/>
              </a:buClr>
              <a:buSzPct val="80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Connectivity and Communication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996666"/>
              </a:buClr>
              <a:buSzPct val="80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Data Sharing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996666"/>
              </a:buClr>
              <a:buSzPct val="80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Hardware Sharing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996666"/>
              </a:buClr>
              <a:buSzPct val="80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Internet Access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996666"/>
              </a:buClr>
              <a:buSzPct val="80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Internet Access Sharing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996666"/>
              </a:buClr>
              <a:buSzPct val="80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Performance Enhancement and Balancing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996666"/>
              </a:buClr>
              <a:buSzPct val="80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Entertainment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194760" y="228600"/>
            <a:ext cx="8015400" cy="914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2800" b="1" strike="noStrike" spc="-1">
                <a:solidFill>
                  <a:srgbClr val="000000"/>
                </a:solidFill>
                <a:latin typeface="Arial"/>
              </a:rPr>
              <a:t>The Disadvantages (Costs) of Networking</a:t>
            </a:r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IN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609480" y="1599840"/>
            <a:ext cx="7925040" cy="4419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996666"/>
              </a:buClr>
              <a:buSzPct val="80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Network Hardware, Software and Setup Costs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996666"/>
              </a:buClr>
              <a:buSzPct val="80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Hardware and Software Management and Administration Costs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996666"/>
              </a:buClr>
              <a:buSzPct val="80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Undesirable Sharing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996666"/>
              </a:buClr>
              <a:buSzPct val="80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Illegal or Undesirable Behavior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996666"/>
              </a:buClr>
              <a:buSzPct val="80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Data Security Concerns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212760" y="95400"/>
            <a:ext cx="83815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</a:rPr>
              <a:t>What’s the Internet: “nuts and bolts” view</a:t>
            </a:r>
            <a:endParaRPr kumimoji="0" lang="en-US" sz="32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1692360" y="1300320"/>
            <a:ext cx="3779640" cy="2036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31840" marR="0" lvl="0" indent="-2314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charset="2"/>
              <a:buChar char=""/>
              <a:tabLst/>
              <a:defRPr/>
            </a:pP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millions of connected computing devices: </a:t>
            </a:r>
            <a:r>
              <a:rPr kumimoji="0" lang="en-US" sz="2400" b="0" i="1" u="none" strike="noStrike" kern="1200" cap="none" spc="-1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hosts = end systems</a:t>
            </a:r>
            <a:r>
              <a:rPr kumimoji="0" lang="en-US" sz="2400" b="0" i="0" u="none" strike="noStrike" kern="1200" cap="none" spc="-1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 </a:t>
            </a:r>
            <a:endParaRPr kumimoji="0" lang="en-US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  <a:p>
            <a:pPr marL="566640" marR="0" lvl="1" indent="-218880" algn="l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2"/>
              <a:buChar char=""/>
              <a:tabLst/>
              <a:defRPr/>
            </a:pPr>
            <a:r>
              <a:rPr kumimoji="0" lang="en-US" sz="2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running </a:t>
            </a:r>
            <a:r>
              <a:rPr kumimoji="0" lang="en-US" sz="2800" b="0" i="1" u="none" strike="noStrike" kern="1200" cap="none" spc="-1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network apps</a:t>
            </a:r>
            <a:endParaRPr kumimoji="0" lang="en-US" sz="2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262" name="Group 3"/>
          <p:cNvGrpSpPr/>
          <p:nvPr/>
        </p:nvGrpSpPr>
        <p:grpSpPr>
          <a:xfrm>
            <a:off x="5489640" y="1319040"/>
            <a:ext cx="3470040" cy="4489200"/>
            <a:chOff x="5489640" y="1319040"/>
            <a:chExt cx="3470040" cy="4489200"/>
          </a:xfrm>
        </p:grpSpPr>
        <p:sp>
          <p:nvSpPr>
            <p:cNvPr id="263" name="CustomShape 4"/>
            <p:cNvSpPr/>
            <p:nvPr/>
          </p:nvSpPr>
          <p:spPr>
            <a:xfrm>
              <a:off x="7210440" y="3457440"/>
              <a:ext cx="1314000" cy="674280"/>
            </a:xfrm>
            <a:custGeom>
              <a:avLst/>
              <a:gdLst/>
              <a:ahLst/>
              <a:cxnLst/>
              <a:rect l="l" t="t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5"/>
            <p:cNvSpPr/>
            <p:nvPr/>
          </p:nvSpPr>
          <p:spPr>
            <a:xfrm>
              <a:off x="7229520" y="1932120"/>
              <a:ext cx="1730160" cy="1044360"/>
            </a:xfrm>
            <a:custGeom>
              <a:avLst/>
              <a:gdLst/>
              <a:ahLst/>
              <a:cxnLst/>
              <a:rect l="l" t="t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6"/>
            <p:cNvSpPr/>
            <p:nvPr/>
          </p:nvSpPr>
          <p:spPr>
            <a:xfrm>
              <a:off x="5489640" y="1639800"/>
              <a:ext cx="1644120" cy="1071360"/>
            </a:xfrm>
            <a:custGeom>
              <a:avLst/>
              <a:gdLst/>
              <a:ahLst/>
              <a:cxn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66" name="Group 7"/>
            <p:cNvGrpSpPr/>
            <p:nvPr/>
          </p:nvGrpSpPr>
          <p:grpSpPr>
            <a:xfrm>
              <a:off x="5576760" y="2975040"/>
              <a:ext cx="1458720" cy="933120"/>
              <a:chOff x="5576760" y="2975040"/>
              <a:chExt cx="1458720" cy="933120"/>
            </a:xfrm>
          </p:grpSpPr>
          <p:sp>
            <p:nvSpPr>
              <p:cNvPr id="267" name="CustomShape 8"/>
              <p:cNvSpPr/>
              <p:nvPr/>
            </p:nvSpPr>
            <p:spPr>
              <a:xfrm>
                <a:off x="5810760" y="3238920"/>
                <a:ext cx="986760" cy="669240"/>
              </a:xfrm>
              <a:prstGeom prst="rect">
                <a:avLst/>
              </a:prstGeom>
              <a:solidFill>
                <a:srgbClr val="00CC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8" name="CustomShape 9"/>
              <p:cNvSpPr/>
              <p:nvPr/>
            </p:nvSpPr>
            <p:spPr>
              <a:xfrm>
                <a:off x="5576760" y="2975040"/>
                <a:ext cx="1458720" cy="317520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69" name="Group 10"/>
            <p:cNvGrpSpPr/>
            <p:nvPr/>
          </p:nvGrpSpPr>
          <p:grpSpPr>
            <a:xfrm>
              <a:off x="6275520" y="1829880"/>
              <a:ext cx="342360" cy="533880"/>
              <a:chOff x="6275520" y="1829880"/>
              <a:chExt cx="342360" cy="533880"/>
            </a:xfrm>
          </p:grpSpPr>
          <p:sp>
            <p:nvSpPr>
              <p:cNvPr id="270" name="Line 11"/>
              <p:cNvSpPr/>
              <p:nvPr/>
            </p:nvSpPr>
            <p:spPr>
              <a:xfrm flipH="1">
                <a:off x="6354720" y="2019960"/>
                <a:ext cx="91440" cy="31140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1" name="Line 12"/>
              <p:cNvSpPr/>
              <p:nvPr/>
            </p:nvSpPr>
            <p:spPr>
              <a:xfrm>
                <a:off x="6446160" y="2019960"/>
                <a:ext cx="91800" cy="30960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2" name="Line 13"/>
              <p:cNvSpPr/>
              <p:nvPr/>
            </p:nvSpPr>
            <p:spPr>
              <a:xfrm>
                <a:off x="6354720" y="2329560"/>
                <a:ext cx="91440" cy="3420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3" name="Line 14"/>
              <p:cNvSpPr/>
              <p:nvPr/>
            </p:nvSpPr>
            <p:spPr>
              <a:xfrm flipH="1">
                <a:off x="6446160" y="2329560"/>
                <a:ext cx="91800" cy="3420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4" name="Line 15"/>
              <p:cNvSpPr/>
              <p:nvPr/>
            </p:nvSpPr>
            <p:spPr>
              <a:xfrm>
                <a:off x="6446160" y="2026800"/>
                <a:ext cx="0" cy="33696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5" name="Line 16"/>
              <p:cNvSpPr/>
              <p:nvPr/>
            </p:nvSpPr>
            <p:spPr>
              <a:xfrm flipV="1">
                <a:off x="6354720" y="2297880"/>
                <a:ext cx="91440" cy="3348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6" name="Line 17"/>
              <p:cNvSpPr/>
              <p:nvPr/>
            </p:nvSpPr>
            <p:spPr>
              <a:xfrm flipH="1" flipV="1">
                <a:off x="6446160" y="2297880"/>
                <a:ext cx="91800" cy="3168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7" name="Line 18"/>
              <p:cNvSpPr/>
              <p:nvPr/>
            </p:nvSpPr>
            <p:spPr>
              <a:xfrm>
                <a:off x="6393600" y="2196000"/>
                <a:ext cx="52560" cy="2556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8" name="Line 19"/>
              <p:cNvSpPr/>
              <p:nvPr/>
            </p:nvSpPr>
            <p:spPr>
              <a:xfrm flipV="1">
                <a:off x="6446160" y="2196000"/>
                <a:ext cx="55440" cy="2556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9" name="Line 20"/>
              <p:cNvSpPr/>
              <p:nvPr/>
            </p:nvSpPr>
            <p:spPr>
              <a:xfrm>
                <a:off x="6375960" y="2241360"/>
                <a:ext cx="68040" cy="3492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0" name="Line 21"/>
              <p:cNvSpPr/>
              <p:nvPr/>
            </p:nvSpPr>
            <p:spPr>
              <a:xfrm flipV="1">
                <a:off x="6446160" y="2248560"/>
                <a:ext cx="68400" cy="3024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1" name="Line 22"/>
              <p:cNvSpPr/>
              <p:nvPr/>
            </p:nvSpPr>
            <p:spPr>
              <a:xfrm flipV="1">
                <a:off x="6446160" y="2149560"/>
                <a:ext cx="34920" cy="1224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2" name="Line 23"/>
              <p:cNvSpPr/>
              <p:nvPr/>
            </p:nvSpPr>
            <p:spPr>
              <a:xfrm flipV="1">
                <a:off x="6446160" y="2085120"/>
                <a:ext cx="21960" cy="936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3" name="Line 24"/>
              <p:cNvSpPr/>
              <p:nvPr/>
            </p:nvSpPr>
            <p:spPr>
              <a:xfrm>
                <a:off x="6406920" y="2145240"/>
                <a:ext cx="42120" cy="1656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4" name="Line 25"/>
              <p:cNvSpPr/>
              <p:nvPr/>
            </p:nvSpPr>
            <p:spPr>
              <a:xfrm>
                <a:off x="6426000" y="2081880"/>
                <a:ext cx="24480" cy="1692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85" name="Group 26"/>
              <p:cNvGrpSpPr/>
              <p:nvPr/>
            </p:nvGrpSpPr>
            <p:grpSpPr>
              <a:xfrm>
                <a:off x="6462360" y="2007360"/>
                <a:ext cx="155520" cy="37440"/>
                <a:chOff x="6462360" y="2007360"/>
                <a:chExt cx="155520" cy="37440"/>
              </a:xfrm>
            </p:grpSpPr>
            <p:sp>
              <p:nvSpPr>
                <p:cNvPr id="286" name="Freeform 27"/>
                <p:cNvSpPr/>
                <p:nvPr/>
              </p:nvSpPr>
              <p:spPr>
                <a:xfrm>
                  <a:off x="6462360" y="2044800"/>
                  <a:ext cx="360" cy="36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9360">
                  <a:solidFill>
                    <a:schemeClr val="tx1"/>
                  </a:solidFill>
                  <a:round/>
                </a:ln>
              </p:spPr>
            </p:sp>
            <p:sp>
              <p:nvSpPr>
                <p:cNvPr id="287" name="Line 28"/>
                <p:cNvSpPr/>
                <p:nvPr/>
              </p:nvSpPr>
              <p:spPr>
                <a:xfrm flipV="1">
                  <a:off x="6473880" y="2007720"/>
                  <a:ext cx="94320" cy="936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8" name="Line 29"/>
                <p:cNvSpPr/>
                <p:nvPr/>
              </p:nvSpPr>
              <p:spPr>
                <a:xfrm flipH="1">
                  <a:off x="6523560" y="2007360"/>
                  <a:ext cx="43560" cy="2736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9" name="Line 30"/>
                <p:cNvSpPr/>
                <p:nvPr/>
              </p:nvSpPr>
              <p:spPr>
                <a:xfrm flipV="1">
                  <a:off x="6523560" y="2025360"/>
                  <a:ext cx="94320" cy="936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90" name="Group 31"/>
              <p:cNvGrpSpPr/>
              <p:nvPr/>
            </p:nvGrpSpPr>
            <p:grpSpPr>
              <a:xfrm>
                <a:off x="6439680" y="1829880"/>
                <a:ext cx="24840" cy="172800"/>
                <a:chOff x="6439680" y="1829880"/>
                <a:chExt cx="24840" cy="172800"/>
              </a:xfrm>
            </p:grpSpPr>
            <p:sp>
              <p:nvSpPr>
                <p:cNvPr id="291" name="Freeform 32"/>
                <p:cNvSpPr/>
                <p:nvPr/>
              </p:nvSpPr>
              <p:spPr>
                <a:xfrm>
                  <a:off x="6439680" y="1829880"/>
                  <a:ext cx="360" cy="36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9360">
                  <a:solidFill>
                    <a:schemeClr val="tx1"/>
                  </a:solidFill>
                  <a:round/>
                </a:ln>
              </p:spPr>
            </p:sp>
            <p:sp>
              <p:nvSpPr>
                <p:cNvPr id="292" name="Line 33"/>
                <p:cNvSpPr/>
                <p:nvPr/>
              </p:nvSpPr>
              <p:spPr>
                <a:xfrm>
                  <a:off x="6463800" y="1845000"/>
                  <a:ext cx="360" cy="10440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3" name="Line 34"/>
                <p:cNvSpPr/>
                <p:nvPr/>
              </p:nvSpPr>
              <p:spPr>
                <a:xfrm flipH="1" flipV="1">
                  <a:off x="6443640" y="1897920"/>
                  <a:ext cx="20880" cy="5040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4" name="Line 35"/>
                <p:cNvSpPr/>
                <p:nvPr/>
              </p:nvSpPr>
              <p:spPr>
                <a:xfrm>
                  <a:off x="6443640" y="1897920"/>
                  <a:ext cx="360" cy="10476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95" name="Group 36"/>
              <p:cNvGrpSpPr/>
              <p:nvPr/>
            </p:nvGrpSpPr>
            <p:grpSpPr>
              <a:xfrm>
                <a:off x="6275520" y="1991880"/>
                <a:ext cx="155520" cy="37440"/>
                <a:chOff x="6275520" y="1991880"/>
                <a:chExt cx="155520" cy="37440"/>
              </a:xfrm>
            </p:grpSpPr>
            <p:sp>
              <p:nvSpPr>
                <p:cNvPr id="296" name="Freeform 37"/>
                <p:cNvSpPr/>
                <p:nvPr/>
              </p:nvSpPr>
              <p:spPr>
                <a:xfrm>
                  <a:off x="6431040" y="1991880"/>
                  <a:ext cx="360" cy="36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9360">
                  <a:solidFill>
                    <a:schemeClr val="tx1"/>
                  </a:solidFill>
                  <a:round/>
                </a:ln>
              </p:spPr>
            </p:sp>
            <p:sp>
              <p:nvSpPr>
                <p:cNvPr id="297" name="Line 38"/>
                <p:cNvSpPr/>
                <p:nvPr/>
              </p:nvSpPr>
              <p:spPr>
                <a:xfrm flipH="1">
                  <a:off x="6325200" y="2019600"/>
                  <a:ext cx="94320" cy="936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8" name="Line 39"/>
                <p:cNvSpPr/>
                <p:nvPr/>
              </p:nvSpPr>
              <p:spPr>
                <a:xfrm flipV="1">
                  <a:off x="6325920" y="2001960"/>
                  <a:ext cx="43920" cy="2736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9" name="Line 40"/>
                <p:cNvSpPr/>
                <p:nvPr/>
              </p:nvSpPr>
              <p:spPr>
                <a:xfrm flipH="1">
                  <a:off x="6275520" y="2001960"/>
                  <a:ext cx="94320" cy="936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300" name="Group 41"/>
            <p:cNvGrpSpPr/>
            <p:nvPr/>
          </p:nvGrpSpPr>
          <p:grpSpPr>
            <a:xfrm>
              <a:off x="5562360" y="2165400"/>
              <a:ext cx="692280" cy="180720"/>
              <a:chOff x="5562360" y="2165400"/>
              <a:chExt cx="692280" cy="180720"/>
            </a:xfrm>
          </p:grpSpPr>
          <p:pic>
            <p:nvPicPr>
              <p:cNvPr id="301" name="Picture 301" descr="lgv_fqmg[1]"/>
              <p:cNvPicPr/>
              <p:nvPr/>
            </p:nvPicPr>
            <p:blipFill>
              <a:blip r:embed="rId3"/>
              <a:stretch/>
            </p:blipFill>
            <p:spPr>
              <a:xfrm flipH="1">
                <a:off x="5738040" y="2165400"/>
                <a:ext cx="516600" cy="180720"/>
              </a:xfrm>
              <a:prstGeom prst="rect">
                <a:avLst/>
              </a:prstGeom>
              <a:ln w="9360">
                <a:noFill/>
              </a:ln>
            </p:spPr>
          </p:pic>
          <p:sp>
            <p:nvSpPr>
              <p:cNvPr id="302" name="Line 42"/>
              <p:cNvSpPr/>
              <p:nvPr/>
            </p:nvSpPr>
            <p:spPr>
              <a:xfrm flipH="1">
                <a:off x="5596560" y="2220840"/>
                <a:ext cx="93240" cy="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3" name="Line 43"/>
              <p:cNvSpPr/>
              <p:nvPr/>
            </p:nvSpPr>
            <p:spPr>
              <a:xfrm flipH="1">
                <a:off x="5562360" y="2191320"/>
                <a:ext cx="153000" cy="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pic>
          <p:nvPicPr>
            <p:cNvPr id="304" name="Picture 304" descr="imgyjavg[1]"/>
            <p:cNvPicPr/>
            <p:nvPr/>
          </p:nvPicPr>
          <p:blipFill>
            <a:blip r:embed="rId4"/>
            <a:stretch/>
          </p:blipFill>
          <p:spPr>
            <a:xfrm>
              <a:off x="5842080" y="1878120"/>
              <a:ext cx="367920" cy="266400"/>
            </a:xfrm>
            <a:prstGeom prst="rect">
              <a:avLst/>
            </a:prstGeom>
            <a:ln w="9360">
              <a:noFill/>
            </a:ln>
          </p:spPr>
        </p:pic>
        <p:grpSp>
          <p:nvGrpSpPr>
            <p:cNvPr id="305" name="Group 44"/>
            <p:cNvGrpSpPr/>
            <p:nvPr/>
          </p:nvGrpSpPr>
          <p:grpSpPr>
            <a:xfrm>
              <a:off x="6605640" y="1697040"/>
              <a:ext cx="406080" cy="426600"/>
              <a:chOff x="6605640" y="1697040"/>
              <a:chExt cx="406080" cy="426600"/>
            </a:xfrm>
          </p:grpSpPr>
          <p:graphicFrame>
            <p:nvGraphicFramePr>
              <p:cNvPr id="306" name="Object 45"/>
              <p:cNvGraphicFramePr/>
              <p:nvPr/>
            </p:nvGraphicFramePr>
            <p:xfrm>
              <a:off x="6605640" y="1697040"/>
              <a:ext cx="378360" cy="3758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5" imgW="0" imgH="0" progId="">
                      <p:embed/>
                    </p:oleObj>
                  </mc:Choice>
                  <mc:Fallback>
                    <p:oleObj r:id="rId5" imgW="0" imgH="0" progId="">
                      <p:embed/>
                      <p:pic>
                        <p:nvPicPr>
                          <p:cNvPr id="306" name="Object 45"/>
                          <p:cNvPicPr/>
                          <p:nvPr/>
                        </p:nvPicPr>
                        <p:blipFill>
                          <a:blip r:embed="rId6"/>
                          <a:stretch/>
                        </p:blipFill>
                        <p:spPr>
                          <a:xfrm>
                            <a:off x="6605640" y="1697040"/>
                            <a:ext cx="378360" cy="37584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" name="Object 46"/>
              <p:cNvGraphicFramePr/>
              <p:nvPr/>
            </p:nvGraphicFramePr>
            <p:xfrm>
              <a:off x="6665400" y="1809000"/>
              <a:ext cx="346320" cy="3146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7" imgW="0" imgH="0" progId="">
                      <p:embed/>
                    </p:oleObj>
                  </mc:Choice>
                  <mc:Fallback>
                    <p:oleObj r:id="rId7" imgW="0" imgH="0" progId="">
                      <p:embed/>
                      <p:pic>
                        <p:nvPicPr>
                          <p:cNvPr id="308" name="Object 46"/>
                          <p:cNvPicPr/>
                          <p:nvPr/>
                        </p:nvPicPr>
                        <p:blipFill>
                          <a:blip r:embed="rId8"/>
                          <a:stretch/>
                        </p:blipFill>
                        <p:spPr>
                          <a:xfrm>
                            <a:off x="6665400" y="1809000"/>
                            <a:ext cx="346320" cy="31464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0" name="Group 47"/>
            <p:cNvGrpSpPr/>
            <p:nvPr/>
          </p:nvGrpSpPr>
          <p:grpSpPr>
            <a:xfrm>
              <a:off x="7332840" y="3576600"/>
              <a:ext cx="361440" cy="171000"/>
              <a:chOff x="7332840" y="3576600"/>
              <a:chExt cx="361440" cy="171000"/>
            </a:xfrm>
          </p:grpSpPr>
          <p:sp>
            <p:nvSpPr>
              <p:cNvPr id="311" name="CustomShape 48"/>
              <p:cNvSpPr/>
              <p:nvPr/>
            </p:nvSpPr>
            <p:spPr>
              <a:xfrm>
                <a:off x="7335720" y="3652920"/>
                <a:ext cx="358560" cy="946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2" name="Line 49"/>
              <p:cNvSpPr/>
              <p:nvPr/>
            </p:nvSpPr>
            <p:spPr>
              <a:xfrm>
                <a:off x="7335360" y="3645000"/>
                <a:ext cx="0" cy="586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3" name="Line 50"/>
              <p:cNvSpPr/>
              <p:nvPr/>
            </p:nvSpPr>
            <p:spPr>
              <a:xfrm>
                <a:off x="7694280" y="3645000"/>
                <a:ext cx="0" cy="586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4" name="CustomShape 51"/>
              <p:cNvSpPr/>
              <p:nvPr/>
            </p:nvSpPr>
            <p:spPr>
              <a:xfrm>
                <a:off x="7335720" y="3645360"/>
                <a:ext cx="355680" cy="5760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5" name="CustomShape 52"/>
              <p:cNvSpPr/>
              <p:nvPr/>
            </p:nvSpPr>
            <p:spPr>
              <a:xfrm>
                <a:off x="7332840" y="3576600"/>
                <a:ext cx="358560" cy="11052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16" name="Group 53"/>
              <p:cNvGrpSpPr/>
              <p:nvPr/>
            </p:nvGrpSpPr>
            <p:grpSpPr>
              <a:xfrm>
                <a:off x="7418880" y="3601080"/>
                <a:ext cx="178200" cy="64440"/>
                <a:chOff x="7418880" y="3601080"/>
                <a:chExt cx="178200" cy="64440"/>
              </a:xfrm>
            </p:grpSpPr>
            <p:sp>
              <p:nvSpPr>
                <p:cNvPr id="317" name="Line 54"/>
                <p:cNvSpPr/>
                <p:nvPr/>
              </p:nvSpPr>
              <p:spPr>
                <a:xfrm flipV="1">
                  <a:off x="7418880" y="3601080"/>
                  <a:ext cx="63720" cy="10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8" name="Line 55"/>
                <p:cNvSpPr/>
                <p:nvPr/>
              </p:nvSpPr>
              <p:spPr>
                <a:xfrm>
                  <a:off x="7540920" y="3665520"/>
                  <a:ext cx="5616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9" name="Line 56"/>
                <p:cNvSpPr/>
                <p:nvPr/>
              </p:nvSpPr>
              <p:spPr>
                <a:xfrm>
                  <a:off x="7477560" y="3602160"/>
                  <a:ext cx="6588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20" name="Group 57"/>
              <p:cNvGrpSpPr/>
              <p:nvPr/>
            </p:nvGrpSpPr>
            <p:grpSpPr>
              <a:xfrm>
                <a:off x="7418880" y="3600000"/>
                <a:ext cx="178200" cy="64800"/>
                <a:chOff x="7418880" y="3600000"/>
                <a:chExt cx="178200" cy="64800"/>
              </a:xfrm>
            </p:grpSpPr>
            <p:sp>
              <p:nvSpPr>
                <p:cNvPr id="321" name="Line 58"/>
                <p:cNvSpPr/>
                <p:nvPr/>
              </p:nvSpPr>
              <p:spPr>
                <a:xfrm>
                  <a:off x="7418880" y="3663360"/>
                  <a:ext cx="63720" cy="144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22" name="Line 59"/>
                <p:cNvSpPr/>
                <p:nvPr/>
              </p:nvSpPr>
              <p:spPr>
                <a:xfrm>
                  <a:off x="7540920" y="3600000"/>
                  <a:ext cx="5616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23" name="Line 60"/>
                <p:cNvSpPr/>
                <p:nvPr/>
              </p:nvSpPr>
              <p:spPr>
                <a:xfrm flipV="1">
                  <a:off x="7477560" y="3600000"/>
                  <a:ext cx="6588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324" name="Group 61"/>
            <p:cNvGrpSpPr/>
            <p:nvPr/>
          </p:nvGrpSpPr>
          <p:grpSpPr>
            <a:xfrm>
              <a:off x="7688160" y="3855960"/>
              <a:ext cx="361800" cy="171000"/>
              <a:chOff x="7688160" y="3855960"/>
              <a:chExt cx="361800" cy="171000"/>
            </a:xfrm>
          </p:grpSpPr>
          <p:sp>
            <p:nvSpPr>
              <p:cNvPr id="325" name="CustomShape 62"/>
              <p:cNvSpPr/>
              <p:nvPr/>
            </p:nvSpPr>
            <p:spPr>
              <a:xfrm>
                <a:off x="7691400" y="3932280"/>
                <a:ext cx="358560" cy="946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6" name="Line 63"/>
              <p:cNvSpPr/>
              <p:nvPr/>
            </p:nvSpPr>
            <p:spPr>
              <a:xfrm>
                <a:off x="7691040" y="3924360"/>
                <a:ext cx="0" cy="590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7" name="Line 64"/>
              <p:cNvSpPr/>
              <p:nvPr/>
            </p:nvSpPr>
            <p:spPr>
              <a:xfrm>
                <a:off x="8049960" y="3924360"/>
                <a:ext cx="0" cy="590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8" name="CustomShape 65"/>
              <p:cNvSpPr/>
              <p:nvPr/>
            </p:nvSpPr>
            <p:spPr>
              <a:xfrm>
                <a:off x="7691400" y="3924720"/>
                <a:ext cx="355680" cy="5760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9" name="CustomShape 66"/>
              <p:cNvSpPr/>
              <p:nvPr/>
            </p:nvSpPr>
            <p:spPr>
              <a:xfrm>
                <a:off x="7688160" y="3855960"/>
                <a:ext cx="358560" cy="11052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30" name="Group 67"/>
              <p:cNvGrpSpPr/>
              <p:nvPr/>
            </p:nvGrpSpPr>
            <p:grpSpPr>
              <a:xfrm>
                <a:off x="7774560" y="3880440"/>
                <a:ext cx="177840" cy="64440"/>
                <a:chOff x="7774560" y="3880440"/>
                <a:chExt cx="177840" cy="64440"/>
              </a:xfrm>
            </p:grpSpPr>
            <p:sp>
              <p:nvSpPr>
                <p:cNvPr id="331" name="Line 68"/>
                <p:cNvSpPr/>
                <p:nvPr/>
              </p:nvSpPr>
              <p:spPr>
                <a:xfrm flipV="1">
                  <a:off x="7774560" y="3880440"/>
                  <a:ext cx="63720" cy="10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2" name="Line 69"/>
                <p:cNvSpPr/>
                <p:nvPr/>
              </p:nvSpPr>
              <p:spPr>
                <a:xfrm>
                  <a:off x="7896600" y="3944880"/>
                  <a:ext cx="558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3" name="Line 70"/>
                <p:cNvSpPr/>
                <p:nvPr/>
              </p:nvSpPr>
              <p:spPr>
                <a:xfrm>
                  <a:off x="7832880" y="3881520"/>
                  <a:ext cx="6624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34" name="Group 71"/>
              <p:cNvGrpSpPr/>
              <p:nvPr/>
            </p:nvGrpSpPr>
            <p:grpSpPr>
              <a:xfrm>
                <a:off x="7774560" y="3879360"/>
                <a:ext cx="177840" cy="64800"/>
                <a:chOff x="7774560" y="3879360"/>
                <a:chExt cx="177840" cy="64800"/>
              </a:xfrm>
            </p:grpSpPr>
            <p:sp>
              <p:nvSpPr>
                <p:cNvPr id="335" name="Line 72"/>
                <p:cNvSpPr/>
                <p:nvPr/>
              </p:nvSpPr>
              <p:spPr>
                <a:xfrm>
                  <a:off x="7774560" y="3942720"/>
                  <a:ext cx="63720" cy="144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6" name="Line 73"/>
                <p:cNvSpPr/>
                <p:nvPr/>
              </p:nvSpPr>
              <p:spPr>
                <a:xfrm>
                  <a:off x="7896600" y="3879360"/>
                  <a:ext cx="558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7" name="Line 74"/>
                <p:cNvSpPr/>
                <p:nvPr/>
              </p:nvSpPr>
              <p:spPr>
                <a:xfrm flipV="1">
                  <a:off x="7832880" y="3879360"/>
                  <a:ext cx="6624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338" name="Group 75"/>
            <p:cNvGrpSpPr/>
            <p:nvPr/>
          </p:nvGrpSpPr>
          <p:grpSpPr>
            <a:xfrm>
              <a:off x="7967520" y="3589200"/>
              <a:ext cx="361800" cy="171360"/>
              <a:chOff x="7967520" y="3589200"/>
              <a:chExt cx="361800" cy="171360"/>
            </a:xfrm>
          </p:grpSpPr>
          <p:sp>
            <p:nvSpPr>
              <p:cNvPr id="339" name="CustomShape 76"/>
              <p:cNvSpPr/>
              <p:nvPr/>
            </p:nvSpPr>
            <p:spPr>
              <a:xfrm>
                <a:off x="7970760" y="3665880"/>
                <a:ext cx="358560" cy="946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0" name="Line 77"/>
              <p:cNvSpPr/>
              <p:nvPr/>
            </p:nvSpPr>
            <p:spPr>
              <a:xfrm>
                <a:off x="7970400" y="3657600"/>
                <a:ext cx="0" cy="590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1" name="Line 78"/>
              <p:cNvSpPr/>
              <p:nvPr/>
            </p:nvSpPr>
            <p:spPr>
              <a:xfrm>
                <a:off x="8329320" y="3657600"/>
                <a:ext cx="0" cy="590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2" name="CustomShape 79"/>
              <p:cNvSpPr/>
              <p:nvPr/>
            </p:nvSpPr>
            <p:spPr>
              <a:xfrm>
                <a:off x="7970760" y="3657960"/>
                <a:ext cx="355680" cy="5760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3" name="CustomShape 80"/>
              <p:cNvSpPr/>
              <p:nvPr/>
            </p:nvSpPr>
            <p:spPr>
              <a:xfrm>
                <a:off x="7967520" y="3589200"/>
                <a:ext cx="358560" cy="11052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44" name="Group 81"/>
              <p:cNvGrpSpPr/>
              <p:nvPr/>
            </p:nvGrpSpPr>
            <p:grpSpPr>
              <a:xfrm>
                <a:off x="8053920" y="3613680"/>
                <a:ext cx="177840" cy="64800"/>
                <a:chOff x="8053920" y="3613680"/>
                <a:chExt cx="177840" cy="64800"/>
              </a:xfrm>
            </p:grpSpPr>
            <p:sp>
              <p:nvSpPr>
                <p:cNvPr id="345" name="Line 82"/>
                <p:cNvSpPr/>
                <p:nvPr/>
              </p:nvSpPr>
              <p:spPr>
                <a:xfrm flipV="1">
                  <a:off x="8053920" y="3613680"/>
                  <a:ext cx="63720" cy="144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6" name="Line 83"/>
                <p:cNvSpPr/>
                <p:nvPr/>
              </p:nvSpPr>
              <p:spPr>
                <a:xfrm>
                  <a:off x="8175960" y="3678480"/>
                  <a:ext cx="558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7" name="Line 84"/>
                <p:cNvSpPr/>
                <p:nvPr/>
              </p:nvSpPr>
              <p:spPr>
                <a:xfrm>
                  <a:off x="8112600" y="3615120"/>
                  <a:ext cx="6588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48" name="Group 85"/>
              <p:cNvGrpSpPr/>
              <p:nvPr/>
            </p:nvGrpSpPr>
            <p:grpSpPr>
              <a:xfrm>
                <a:off x="8053920" y="3612600"/>
                <a:ext cx="177840" cy="64800"/>
                <a:chOff x="8053920" y="3612600"/>
                <a:chExt cx="177840" cy="64800"/>
              </a:xfrm>
            </p:grpSpPr>
            <p:sp>
              <p:nvSpPr>
                <p:cNvPr id="349" name="Line 86"/>
                <p:cNvSpPr/>
                <p:nvPr/>
              </p:nvSpPr>
              <p:spPr>
                <a:xfrm>
                  <a:off x="8053920" y="3675960"/>
                  <a:ext cx="63720" cy="144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50" name="Line 87"/>
                <p:cNvSpPr/>
                <p:nvPr/>
              </p:nvSpPr>
              <p:spPr>
                <a:xfrm>
                  <a:off x="8175960" y="3612600"/>
                  <a:ext cx="558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51" name="Line 88"/>
                <p:cNvSpPr/>
                <p:nvPr/>
              </p:nvSpPr>
              <p:spPr>
                <a:xfrm flipV="1">
                  <a:off x="8112600" y="3612600"/>
                  <a:ext cx="6588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352" name="Group 89"/>
            <p:cNvGrpSpPr/>
            <p:nvPr/>
          </p:nvGrpSpPr>
          <p:grpSpPr>
            <a:xfrm>
              <a:off x="7432560" y="2432160"/>
              <a:ext cx="350640" cy="159840"/>
              <a:chOff x="7432560" y="2432160"/>
              <a:chExt cx="350640" cy="159840"/>
            </a:xfrm>
          </p:grpSpPr>
          <p:sp>
            <p:nvSpPr>
              <p:cNvPr id="353" name="CustomShape 90"/>
              <p:cNvSpPr/>
              <p:nvPr/>
            </p:nvSpPr>
            <p:spPr>
              <a:xfrm>
                <a:off x="7435440" y="2503440"/>
                <a:ext cx="347400" cy="885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4" name="Line 91"/>
              <p:cNvSpPr/>
              <p:nvPr/>
            </p:nvSpPr>
            <p:spPr>
              <a:xfrm>
                <a:off x="7435440" y="2495880"/>
                <a:ext cx="0" cy="55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5" name="Line 92"/>
              <p:cNvSpPr/>
              <p:nvPr/>
            </p:nvSpPr>
            <p:spPr>
              <a:xfrm>
                <a:off x="7783200" y="2495880"/>
                <a:ext cx="0" cy="55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6" name="CustomShape 93"/>
              <p:cNvSpPr/>
              <p:nvPr/>
            </p:nvSpPr>
            <p:spPr>
              <a:xfrm>
                <a:off x="7435440" y="2496240"/>
                <a:ext cx="344520" cy="5364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7" name="CustomShape 94"/>
              <p:cNvSpPr/>
              <p:nvPr/>
            </p:nvSpPr>
            <p:spPr>
              <a:xfrm>
                <a:off x="7432560" y="2432160"/>
                <a:ext cx="347400" cy="10332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58" name="Group 95"/>
              <p:cNvGrpSpPr/>
              <p:nvPr/>
            </p:nvGrpSpPr>
            <p:grpSpPr>
              <a:xfrm>
                <a:off x="7516440" y="2454840"/>
                <a:ext cx="172440" cy="60480"/>
                <a:chOff x="7516440" y="2454840"/>
                <a:chExt cx="172440" cy="60480"/>
              </a:xfrm>
            </p:grpSpPr>
            <p:sp>
              <p:nvSpPr>
                <p:cNvPr id="359" name="Line 96"/>
                <p:cNvSpPr/>
                <p:nvPr/>
              </p:nvSpPr>
              <p:spPr>
                <a:xfrm flipV="1">
                  <a:off x="7516440" y="2454840"/>
                  <a:ext cx="61560" cy="10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60" name="Line 97"/>
                <p:cNvSpPr/>
                <p:nvPr/>
              </p:nvSpPr>
              <p:spPr>
                <a:xfrm>
                  <a:off x="7634520" y="2515320"/>
                  <a:ext cx="5436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61" name="Line 98"/>
                <p:cNvSpPr/>
                <p:nvPr/>
              </p:nvSpPr>
              <p:spPr>
                <a:xfrm>
                  <a:off x="7572960" y="2455920"/>
                  <a:ext cx="64080" cy="5940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62" name="Group 99"/>
              <p:cNvGrpSpPr/>
              <p:nvPr/>
            </p:nvGrpSpPr>
            <p:grpSpPr>
              <a:xfrm>
                <a:off x="7516440" y="2453760"/>
                <a:ext cx="172440" cy="60480"/>
                <a:chOff x="7516440" y="2453760"/>
                <a:chExt cx="172440" cy="60480"/>
              </a:xfrm>
            </p:grpSpPr>
            <p:sp>
              <p:nvSpPr>
                <p:cNvPr id="363" name="Line 100"/>
                <p:cNvSpPr/>
                <p:nvPr/>
              </p:nvSpPr>
              <p:spPr>
                <a:xfrm>
                  <a:off x="7516440" y="2513160"/>
                  <a:ext cx="61560" cy="10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64" name="Line 101"/>
                <p:cNvSpPr/>
                <p:nvPr/>
              </p:nvSpPr>
              <p:spPr>
                <a:xfrm>
                  <a:off x="7634520" y="2453760"/>
                  <a:ext cx="5436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65" name="Line 102"/>
                <p:cNvSpPr/>
                <p:nvPr/>
              </p:nvSpPr>
              <p:spPr>
                <a:xfrm flipV="1">
                  <a:off x="7572960" y="2453760"/>
                  <a:ext cx="64080" cy="5940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366" name="Group 103"/>
            <p:cNvGrpSpPr/>
            <p:nvPr/>
          </p:nvGrpSpPr>
          <p:grpSpPr>
            <a:xfrm>
              <a:off x="7431120" y="2687760"/>
              <a:ext cx="361800" cy="171000"/>
              <a:chOff x="7431120" y="2687760"/>
              <a:chExt cx="361800" cy="171000"/>
            </a:xfrm>
          </p:grpSpPr>
          <p:sp>
            <p:nvSpPr>
              <p:cNvPr id="367" name="CustomShape 104"/>
              <p:cNvSpPr/>
              <p:nvPr/>
            </p:nvSpPr>
            <p:spPr>
              <a:xfrm>
                <a:off x="7434000" y="2764080"/>
                <a:ext cx="358560" cy="946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8" name="Line 105"/>
              <p:cNvSpPr/>
              <p:nvPr/>
            </p:nvSpPr>
            <p:spPr>
              <a:xfrm>
                <a:off x="7434000" y="2756160"/>
                <a:ext cx="0" cy="586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9" name="Line 106"/>
              <p:cNvSpPr/>
              <p:nvPr/>
            </p:nvSpPr>
            <p:spPr>
              <a:xfrm>
                <a:off x="7792920" y="2756160"/>
                <a:ext cx="0" cy="586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0" name="CustomShape 107"/>
              <p:cNvSpPr/>
              <p:nvPr/>
            </p:nvSpPr>
            <p:spPr>
              <a:xfrm>
                <a:off x="7434000" y="2756160"/>
                <a:ext cx="355680" cy="5760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1" name="CustomShape 108"/>
              <p:cNvSpPr/>
              <p:nvPr/>
            </p:nvSpPr>
            <p:spPr>
              <a:xfrm>
                <a:off x="7431120" y="2687760"/>
                <a:ext cx="358560" cy="11052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72" name="Group 109"/>
              <p:cNvGrpSpPr/>
              <p:nvPr/>
            </p:nvGrpSpPr>
            <p:grpSpPr>
              <a:xfrm>
                <a:off x="7517520" y="2711880"/>
                <a:ext cx="177840" cy="64800"/>
                <a:chOff x="7517520" y="2711880"/>
                <a:chExt cx="177840" cy="64800"/>
              </a:xfrm>
            </p:grpSpPr>
            <p:sp>
              <p:nvSpPr>
                <p:cNvPr id="373" name="Line 110"/>
                <p:cNvSpPr/>
                <p:nvPr/>
              </p:nvSpPr>
              <p:spPr>
                <a:xfrm flipV="1">
                  <a:off x="7517520" y="2711880"/>
                  <a:ext cx="63360" cy="144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74" name="Line 111"/>
                <p:cNvSpPr/>
                <p:nvPr/>
              </p:nvSpPr>
              <p:spPr>
                <a:xfrm>
                  <a:off x="7639560" y="2776680"/>
                  <a:ext cx="558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75" name="Line 112"/>
                <p:cNvSpPr/>
                <p:nvPr/>
              </p:nvSpPr>
              <p:spPr>
                <a:xfrm>
                  <a:off x="7575840" y="2713320"/>
                  <a:ext cx="6624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76" name="Group 113"/>
              <p:cNvGrpSpPr/>
              <p:nvPr/>
            </p:nvGrpSpPr>
            <p:grpSpPr>
              <a:xfrm>
                <a:off x="7517520" y="2710800"/>
                <a:ext cx="177840" cy="64800"/>
                <a:chOff x="7517520" y="2710800"/>
                <a:chExt cx="177840" cy="64800"/>
              </a:xfrm>
            </p:grpSpPr>
            <p:sp>
              <p:nvSpPr>
                <p:cNvPr id="377" name="Line 114"/>
                <p:cNvSpPr/>
                <p:nvPr/>
              </p:nvSpPr>
              <p:spPr>
                <a:xfrm>
                  <a:off x="7517520" y="2774160"/>
                  <a:ext cx="63360" cy="144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78" name="Line 115"/>
                <p:cNvSpPr/>
                <p:nvPr/>
              </p:nvSpPr>
              <p:spPr>
                <a:xfrm>
                  <a:off x="7639560" y="2710800"/>
                  <a:ext cx="558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79" name="Line 116"/>
                <p:cNvSpPr/>
                <p:nvPr/>
              </p:nvSpPr>
              <p:spPr>
                <a:xfrm flipV="1">
                  <a:off x="7575840" y="2710800"/>
                  <a:ext cx="6624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380" name="Group 117"/>
            <p:cNvGrpSpPr/>
            <p:nvPr/>
          </p:nvGrpSpPr>
          <p:grpSpPr>
            <a:xfrm>
              <a:off x="7907400" y="2336760"/>
              <a:ext cx="333000" cy="153720"/>
              <a:chOff x="7907400" y="2336760"/>
              <a:chExt cx="333000" cy="153720"/>
            </a:xfrm>
          </p:grpSpPr>
          <p:sp>
            <p:nvSpPr>
              <p:cNvPr id="381" name="CustomShape 118"/>
              <p:cNvSpPr/>
              <p:nvPr/>
            </p:nvSpPr>
            <p:spPr>
              <a:xfrm>
                <a:off x="7910280" y="2405520"/>
                <a:ext cx="330120" cy="849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2" name="Line 119"/>
              <p:cNvSpPr/>
              <p:nvPr/>
            </p:nvSpPr>
            <p:spPr>
              <a:xfrm>
                <a:off x="7909920" y="2398320"/>
                <a:ext cx="0" cy="52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3" name="Line 120"/>
              <p:cNvSpPr/>
              <p:nvPr/>
            </p:nvSpPr>
            <p:spPr>
              <a:xfrm>
                <a:off x="8240400" y="2398320"/>
                <a:ext cx="0" cy="52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4" name="CustomShape 121"/>
              <p:cNvSpPr/>
              <p:nvPr/>
            </p:nvSpPr>
            <p:spPr>
              <a:xfrm>
                <a:off x="7910280" y="2398320"/>
                <a:ext cx="327600" cy="5148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5" name="CustomShape 122"/>
              <p:cNvSpPr/>
              <p:nvPr/>
            </p:nvSpPr>
            <p:spPr>
              <a:xfrm>
                <a:off x="7907400" y="2336760"/>
                <a:ext cx="330120" cy="9900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86" name="Group 123"/>
              <p:cNvGrpSpPr/>
              <p:nvPr/>
            </p:nvGrpSpPr>
            <p:grpSpPr>
              <a:xfrm>
                <a:off x="7986960" y="2358720"/>
                <a:ext cx="163800" cy="57960"/>
                <a:chOff x="7986960" y="2358720"/>
                <a:chExt cx="163800" cy="57960"/>
              </a:xfrm>
            </p:grpSpPr>
            <p:sp>
              <p:nvSpPr>
                <p:cNvPr id="387" name="Line 124"/>
                <p:cNvSpPr/>
                <p:nvPr/>
              </p:nvSpPr>
              <p:spPr>
                <a:xfrm flipV="1">
                  <a:off x="7986960" y="2358720"/>
                  <a:ext cx="58320" cy="10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88" name="Line 125"/>
                <p:cNvSpPr/>
                <p:nvPr/>
              </p:nvSpPr>
              <p:spPr>
                <a:xfrm>
                  <a:off x="8099280" y="2416680"/>
                  <a:ext cx="5148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89" name="Line 126"/>
                <p:cNvSpPr/>
                <p:nvPr/>
              </p:nvSpPr>
              <p:spPr>
                <a:xfrm>
                  <a:off x="8040600" y="2359800"/>
                  <a:ext cx="60840" cy="568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90" name="Group 127"/>
              <p:cNvGrpSpPr/>
              <p:nvPr/>
            </p:nvGrpSpPr>
            <p:grpSpPr>
              <a:xfrm>
                <a:off x="7986960" y="2357640"/>
                <a:ext cx="163800" cy="58320"/>
                <a:chOff x="7986960" y="2357640"/>
                <a:chExt cx="163800" cy="58320"/>
              </a:xfrm>
            </p:grpSpPr>
            <p:sp>
              <p:nvSpPr>
                <p:cNvPr id="391" name="Line 128"/>
                <p:cNvSpPr/>
                <p:nvPr/>
              </p:nvSpPr>
              <p:spPr>
                <a:xfrm>
                  <a:off x="7986960" y="2414520"/>
                  <a:ext cx="58320" cy="144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92" name="Line 129"/>
                <p:cNvSpPr/>
                <p:nvPr/>
              </p:nvSpPr>
              <p:spPr>
                <a:xfrm>
                  <a:off x="8099280" y="2357640"/>
                  <a:ext cx="5148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93" name="Line 130"/>
                <p:cNvSpPr/>
                <p:nvPr/>
              </p:nvSpPr>
              <p:spPr>
                <a:xfrm flipV="1">
                  <a:off x="8040600" y="2357640"/>
                  <a:ext cx="60840" cy="568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394" name="Group 131"/>
            <p:cNvGrpSpPr/>
            <p:nvPr/>
          </p:nvGrpSpPr>
          <p:grpSpPr>
            <a:xfrm>
              <a:off x="7993080" y="2687760"/>
              <a:ext cx="361800" cy="171000"/>
              <a:chOff x="7993080" y="2687760"/>
              <a:chExt cx="361800" cy="171000"/>
            </a:xfrm>
          </p:grpSpPr>
          <p:sp>
            <p:nvSpPr>
              <p:cNvPr id="395" name="CustomShape 132"/>
              <p:cNvSpPr/>
              <p:nvPr/>
            </p:nvSpPr>
            <p:spPr>
              <a:xfrm>
                <a:off x="7995960" y="2764080"/>
                <a:ext cx="358560" cy="946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6" name="Line 133"/>
              <p:cNvSpPr/>
              <p:nvPr/>
            </p:nvSpPr>
            <p:spPr>
              <a:xfrm>
                <a:off x="7995960" y="2756160"/>
                <a:ext cx="0" cy="586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7" name="Line 134"/>
              <p:cNvSpPr/>
              <p:nvPr/>
            </p:nvSpPr>
            <p:spPr>
              <a:xfrm>
                <a:off x="8354880" y="2756160"/>
                <a:ext cx="0" cy="586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8" name="CustomShape 135"/>
              <p:cNvSpPr/>
              <p:nvPr/>
            </p:nvSpPr>
            <p:spPr>
              <a:xfrm>
                <a:off x="7995960" y="2756160"/>
                <a:ext cx="355680" cy="5760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9" name="CustomShape 136"/>
              <p:cNvSpPr/>
              <p:nvPr/>
            </p:nvSpPr>
            <p:spPr>
              <a:xfrm>
                <a:off x="7993080" y="2687760"/>
                <a:ext cx="358560" cy="11052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00" name="Group 137"/>
              <p:cNvGrpSpPr/>
              <p:nvPr/>
            </p:nvGrpSpPr>
            <p:grpSpPr>
              <a:xfrm>
                <a:off x="8079480" y="2711880"/>
                <a:ext cx="177840" cy="64800"/>
                <a:chOff x="8079480" y="2711880"/>
                <a:chExt cx="177840" cy="64800"/>
              </a:xfrm>
            </p:grpSpPr>
            <p:sp>
              <p:nvSpPr>
                <p:cNvPr id="401" name="Line 138"/>
                <p:cNvSpPr/>
                <p:nvPr/>
              </p:nvSpPr>
              <p:spPr>
                <a:xfrm flipV="1">
                  <a:off x="8079480" y="2711880"/>
                  <a:ext cx="63360" cy="144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02" name="Line 139"/>
                <p:cNvSpPr/>
                <p:nvPr/>
              </p:nvSpPr>
              <p:spPr>
                <a:xfrm>
                  <a:off x="8201520" y="2776680"/>
                  <a:ext cx="558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03" name="Line 140"/>
                <p:cNvSpPr/>
                <p:nvPr/>
              </p:nvSpPr>
              <p:spPr>
                <a:xfrm>
                  <a:off x="8137800" y="2713320"/>
                  <a:ext cx="6624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404" name="Group 141"/>
              <p:cNvGrpSpPr/>
              <p:nvPr/>
            </p:nvGrpSpPr>
            <p:grpSpPr>
              <a:xfrm>
                <a:off x="8079480" y="2710800"/>
                <a:ext cx="177840" cy="64800"/>
                <a:chOff x="8079480" y="2710800"/>
                <a:chExt cx="177840" cy="64800"/>
              </a:xfrm>
            </p:grpSpPr>
            <p:sp>
              <p:nvSpPr>
                <p:cNvPr id="405" name="Line 142"/>
                <p:cNvSpPr/>
                <p:nvPr/>
              </p:nvSpPr>
              <p:spPr>
                <a:xfrm>
                  <a:off x="8079480" y="2774160"/>
                  <a:ext cx="63360" cy="144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06" name="Line 143"/>
                <p:cNvSpPr/>
                <p:nvPr/>
              </p:nvSpPr>
              <p:spPr>
                <a:xfrm>
                  <a:off x="8201520" y="2710800"/>
                  <a:ext cx="558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07" name="Line 144"/>
                <p:cNvSpPr/>
                <p:nvPr/>
              </p:nvSpPr>
              <p:spPr>
                <a:xfrm flipV="1">
                  <a:off x="8137800" y="2710800"/>
                  <a:ext cx="6624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408" name="Group 145"/>
            <p:cNvGrpSpPr/>
            <p:nvPr/>
          </p:nvGrpSpPr>
          <p:grpSpPr>
            <a:xfrm>
              <a:off x="6583320" y="2427120"/>
              <a:ext cx="349200" cy="158400"/>
              <a:chOff x="6583320" y="2427120"/>
              <a:chExt cx="349200" cy="158400"/>
            </a:xfrm>
          </p:grpSpPr>
          <p:sp>
            <p:nvSpPr>
              <p:cNvPr id="409" name="CustomShape 146"/>
              <p:cNvSpPr/>
              <p:nvPr/>
            </p:nvSpPr>
            <p:spPr>
              <a:xfrm>
                <a:off x="6586200" y="2498040"/>
                <a:ext cx="345960" cy="87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0" name="Line 147"/>
              <p:cNvSpPr/>
              <p:nvPr/>
            </p:nvSpPr>
            <p:spPr>
              <a:xfrm>
                <a:off x="6586200" y="2490480"/>
                <a:ext cx="0" cy="54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1" name="Line 148"/>
              <p:cNvSpPr/>
              <p:nvPr/>
            </p:nvSpPr>
            <p:spPr>
              <a:xfrm>
                <a:off x="6932520" y="2490480"/>
                <a:ext cx="0" cy="5472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2" name="CustomShape 149"/>
              <p:cNvSpPr/>
              <p:nvPr/>
            </p:nvSpPr>
            <p:spPr>
              <a:xfrm>
                <a:off x="6586200" y="2490840"/>
                <a:ext cx="343080" cy="5328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3" name="CustomShape 150"/>
              <p:cNvSpPr/>
              <p:nvPr/>
            </p:nvSpPr>
            <p:spPr>
              <a:xfrm>
                <a:off x="6583320" y="2427120"/>
                <a:ext cx="345960" cy="10224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14" name="Group 151"/>
              <p:cNvGrpSpPr/>
              <p:nvPr/>
            </p:nvGrpSpPr>
            <p:grpSpPr>
              <a:xfrm>
                <a:off x="6666480" y="2449800"/>
                <a:ext cx="171720" cy="59760"/>
                <a:chOff x="6666480" y="2449800"/>
                <a:chExt cx="171720" cy="59760"/>
              </a:xfrm>
            </p:grpSpPr>
            <p:sp>
              <p:nvSpPr>
                <p:cNvPr id="415" name="Line 152"/>
                <p:cNvSpPr/>
                <p:nvPr/>
              </p:nvSpPr>
              <p:spPr>
                <a:xfrm flipV="1">
                  <a:off x="6666480" y="2449800"/>
                  <a:ext cx="61560" cy="10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16" name="Line 153"/>
                <p:cNvSpPr/>
                <p:nvPr/>
              </p:nvSpPr>
              <p:spPr>
                <a:xfrm>
                  <a:off x="6784200" y="2509560"/>
                  <a:ext cx="540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17" name="Line 154"/>
                <p:cNvSpPr/>
                <p:nvPr/>
              </p:nvSpPr>
              <p:spPr>
                <a:xfrm>
                  <a:off x="6723000" y="2450880"/>
                  <a:ext cx="63720" cy="586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418" name="Group 155"/>
              <p:cNvGrpSpPr/>
              <p:nvPr/>
            </p:nvGrpSpPr>
            <p:grpSpPr>
              <a:xfrm>
                <a:off x="6666480" y="2448720"/>
                <a:ext cx="171720" cy="60120"/>
                <a:chOff x="6666480" y="2448720"/>
                <a:chExt cx="171720" cy="60120"/>
              </a:xfrm>
            </p:grpSpPr>
            <p:sp>
              <p:nvSpPr>
                <p:cNvPr id="419" name="Line 156"/>
                <p:cNvSpPr/>
                <p:nvPr/>
              </p:nvSpPr>
              <p:spPr>
                <a:xfrm>
                  <a:off x="6666480" y="2507400"/>
                  <a:ext cx="61560" cy="144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0" name="Line 157"/>
                <p:cNvSpPr/>
                <p:nvPr/>
              </p:nvSpPr>
              <p:spPr>
                <a:xfrm>
                  <a:off x="6784200" y="2448720"/>
                  <a:ext cx="540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1" name="Line 158"/>
                <p:cNvSpPr/>
                <p:nvPr/>
              </p:nvSpPr>
              <p:spPr>
                <a:xfrm flipV="1">
                  <a:off x="6723000" y="2448720"/>
                  <a:ext cx="63720" cy="586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422" name="Group 159"/>
            <p:cNvGrpSpPr/>
            <p:nvPr/>
          </p:nvGrpSpPr>
          <p:grpSpPr>
            <a:xfrm>
              <a:off x="6276960" y="3576600"/>
              <a:ext cx="349200" cy="158400"/>
              <a:chOff x="6276960" y="3576600"/>
              <a:chExt cx="349200" cy="158400"/>
            </a:xfrm>
          </p:grpSpPr>
          <p:sp>
            <p:nvSpPr>
              <p:cNvPr id="423" name="CustomShape 160"/>
              <p:cNvSpPr/>
              <p:nvPr/>
            </p:nvSpPr>
            <p:spPr>
              <a:xfrm>
                <a:off x="6279840" y="3647520"/>
                <a:ext cx="345960" cy="87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4" name="Line 161"/>
              <p:cNvSpPr/>
              <p:nvPr/>
            </p:nvSpPr>
            <p:spPr>
              <a:xfrm>
                <a:off x="6279840" y="3639960"/>
                <a:ext cx="0" cy="543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5" name="Line 162"/>
              <p:cNvSpPr/>
              <p:nvPr/>
            </p:nvSpPr>
            <p:spPr>
              <a:xfrm>
                <a:off x="6626160" y="3639960"/>
                <a:ext cx="0" cy="543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6" name="CustomShape 163"/>
              <p:cNvSpPr/>
              <p:nvPr/>
            </p:nvSpPr>
            <p:spPr>
              <a:xfrm>
                <a:off x="6279840" y="3639960"/>
                <a:ext cx="343080" cy="5328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7" name="CustomShape 164"/>
              <p:cNvSpPr/>
              <p:nvPr/>
            </p:nvSpPr>
            <p:spPr>
              <a:xfrm>
                <a:off x="6276960" y="3576600"/>
                <a:ext cx="345960" cy="10224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28" name="Group 165"/>
              <p:cNvGrpSpPr/>
              <p:nvPr/>
            </p:nvGrpSpPr>
            <p:grpSpPr>
              <a:xfrm>
                <a:off x="6360120" y="3599280"/>
                <a:ext cx="171720" cy="59760"/>
                <a:chOff x="6360120" y="3599280"/>
                <a:chExt cx="171720" cy="59760"/>
              </a:xfrm>
            </p:grpSpPr>
            <p:sp>
              <p:nvSpPr>
                <p:cNvPr id="429" name="Line 166"/>
                <p:cNvSpPr/>
                <p:nvPr/>
              </p:nvSpPr>
              <p:spPr>
                <a:xfrm flipV="1">
                  <a:off x="6360120" y="3599280"/>
                  <a:ext cx="61560" cy="10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0" name="Line 167"/>
                <p:cNvSpPr/>
                <p:nvPr/>
              </p:nvSpPr>
              <p:spPr>
                <a:xfrm>
                  <a:off x="6477840" y="3659040"/>
                  <a:ext cx="540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1" name="Line 168"/>
                <p:cNvSpPr/>
                <p:nvPr/>
              </p:nvSpPr>
              <p:spPr>
                <a:xfrm>
                  <a:off x="6416640" y="3600360"/>
                  <a:ext cx="63720" cy="586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432" name="Group 169"/>
              <p:cNvGrpSpPr/>
              <p:nvPr/>
            </p:nvGrpSpPr>
            <p:grpSpPr>
              <a:xfrm>
                <a:off x="6360120" y="3598200"/>
                <a:ext cx="171720" cy="59760"/>
                <a:chOff x="6360120" y="3598200"/>
                <a:chExt cx="171720" cy="59760"/>
              </a:xfrm>
            </p:grpSpPr>
            <p:sp>
              <p:nvSpPr>
                <p:cNvPr id="433" name="Line 170"/>
                <p:cNvSpPr/>
                <p:nvPr/>
              </p:nvSpPr>
              <p:spPr>
                <a:xfrm>
                  <a:off x="6360120" y="3656880"/>
                  <a:ext cx="61560" cy="10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4" name="Line 171"/>
                <p:cNvSpPr/>
                <p:nvPr/>
              </p:nvSpPr>
              <p:spPr>
                <a:xfrm>
                  <a:off x="6477840" y="3598200"/>
                  <a:ext cx="540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5" name="Line 172"/>
                <p:cNvSpPr/>
                <p:nvPr/>
              </p:nvSpPr>
              <p:spPr>
                <a:xfrm flipV="1">
                  <a:off x="6416640" y="3598200"/>
                  <a:ext cx="63720" cy="586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436" name="Line 173"/>
            <p:cNvSpPr/>
            <p:nvPr/>
          </p:nvSpPr>
          <p:spPr>
            <a:xfrm flipV="1">
              <a:off x="7478640" y="4005000"/>
              <a:ext cx="226800" cy="4366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Line 174"/>
            <p:cNvSpPr/>
            <p:nvPr/>
          </p:nvSpPr>
          <p:spPr>
            <a:xfrm>
              <a:off x="7602480" y="3743280"/>
              <a:ext cx="163440" cy="120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Line 175"/>
            <p:cNvSpPr/>
            <p:nvPr/>
          </p:nvSpPr>
          <p:spPr>
            <a:xfrm>
              <a:off x="7699320" y="3663720"/>
              <a:ext cx="27936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Line 176"/>
            <p:cNvSpPr/>
            <p:nvPr/>
          </p:nvSpPr>
          <p:spPr>
            <a:xfrm flipV="1">
              <a:off x="7935840" y="3749400"/>
              <a:ext cx="135000" cy="1047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Line 177"/>
            <p:cNvSpPr/>
            <p:nvPr/>
          </p:nvSpPr>
          <p:spPr>
            <a:xfrm>
              <a:off x="6634080" y="3670200"/>
              <a:ext cx="67932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41" name="Group 178"/>
            <p:cNvGrpSpPr/>
            <p:nvPr/>
          </p:nvGrpSpPr>
          <p:grpSpPr>
            <a:xfrm>
              <a:off x="5881680" y="3141720"/>
              <a:ext cx="331560" cy="354960"/>
              <a:chOff x="5881680" y="3141720"/>
              <a:chExt cx="331560" cy="354960"/>
            </a:xfrm>
          </p:grpSpPr>
          <p:graphicFrame>
            <p:nvGraphicFramePr>
              <p:cNvPr id="442" name="Object 179"/>
              <p:cNvGraphicFramePr/>
              <p:nvPr/>
            </p:nvGraphicFramePr>
            <p:xfrm>
              <a:off x="5881680" y="3141720"/>
              <a:ext cx="308880" cy="3128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9" imgW="0" imgH="0" progId="">
                      <p:embed/>
                    </p:oleObj>
                  </mc:Choice>
                  <mc:Fallback>
                    <p:oleObj r:id="rId9" imgW="0" imgH="0" progId="">
                      <p:embed/>
                      <p:pic>
                        <p:nvPicPr>
                          <p:cNvPr id="442" name="Object 179"/>
                          <p:cNvPicPr/>
                          <p:nvPr/>
                        </p:nvPicPr>
                        <p:blipFill>
                          <a:blip r:embed="rId6"/>
                          <a:stretch/>
                        </p:blipFill>
                        <p:spPr>
                          <a:xfrm>
                            <a:off x="5881680" y="3141720"/>
                            <a:ext cx="308880" cy="31284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4" name="Object 180"/>
              <p:cNvGraphicFramePr/>
              <p:nvPr/>
            </p:nvGraphicFramePr>
            <p:xfrm>
              <a:off x="5930640" y="3234960"/>
              <a:ext cx="282600" cy="261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0" imgH="0" progId="">
                      <p:embed/>
                    </p:oleObj>
                  </mc:Choice>
                  <mc:Fallback>
                    <p:oleObj r:id="rId10" imgW="0" imgH="0" progId="">
                      <p:embed/>
                      <p:pic>
                        <p:nvPicPr>
                          <p:cNvPr id="444" name="Object 180"/>
                          <p:cNvPicPr/>
                          <p:nvPr/>
                        </p:nvPicPr>
                        <p:blipFill>
                          <a:blip r:embed="rId8"/>
                          <a:stretch/>
                        </p:blipFill>
                        <p:spPr>
                          <a:xfrm>
                            <a:off x="5930640" y="3234960"/>
                            <a:ext cx="282600" cy="26172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46" name="Group 181"/>
            <p:cNvGrpSpPr/>
            <p:nvPr/>
          </p:nvGrpSpPr>
          <p:grpSpPr>
            <a:xfrm>
              <a:off x="5925960" y="3510000"/>
              <a:ext cx="220320" cy="307800"/>
              <a:chOff x="5925960" y="3510000"/>
              <a:chExt cx="220320" cy="307800"/>
            </a:xfrm>
          </p:grpSpPr>
          <p:pic>
            <p:nvPicPr>
              <p:cNvPr id="447" name="Picture 443" descr="31u_bnrz[1]"/>
              <p:cNvPicPr/>
              <p:nvPr/>
            </p:nvPicPr>
            <p:blipFill>
              <a:blip r:embed="rId11"/>
              <a:stretch/>
            </p:blipFill>
            <p:spPr>
              <a:xfrm>
                <a:off x="5990040" y="3607920"/>
                <a:ext cx="145440" cy="209880"/>
              </a:xfrm>
              <a:prstGeom prst="rect">
                <a:avLst/>
              </a:prstGeom>
              <a:ln w="9360">
                <a:noFill/>
              </a:ln>
            </p:spPr>
          </p:pic>
          <p:sp>
            <p:nvSpPr>
              <p:cNvPr id="448" name="CustomShape 182"/>
              <p:cNvSpPr/>
              <p:nvPr/>
            </p:nvSpPr>
            <p:spPr>
              <a:xfrm>
                <a:off x="5985360" y="3525840"/>
                <a:ext cx="39600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9" name="CustomShape 183"/>
              <p:cNvSpPr/>
              <p:nvPr/>
            </p:nvSpPr>
            <p:spPr>
              <a:xfrm>
                <a:off x="6052680" y="3524400"/>
                <a:ext cx="2628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0" name="CustomShape 184"/>
              <p:cNvSpPr/>
              <p:nvPr/>
            </p:nvSpPr>
            <p:spPr>
              <a:xfrm>
                <a:off x="5959800" y="3516120"/>
                <a:ext cx="64800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1" name="CustomShape 185"/>
              <p:cNvSpPr/>
              <p:nvPr/>
            </p:nvSpPr>
            <p:spPr>
              <a:xfrm>
                <a:off x="6051600" y="3513600"/>
                <a:ext cx="56160" cy="504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2" name="CustomShape 186"/>
              <p:cNvSpPr/>
              <p:nvPr/>
            </p:nvSpPr>
            <p:spPr>
              <a:xfrm>
                <a:off x="5935680" y="3537720"/>
                <a:ext cx="22680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3" name="CustomShape 187"/>
              <p:cNvSpPr/>
              <p:nvPr/>
            </p:nvSpPr>
            <p:spPr>
              <a:xfrm>
                <a:off x="6097320" y="3510000"/>
                <a:ext cx="48960" cy="6228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4" name="CustomShape 188"/>
              <p:cNvSpPr/>
              <p:nvPr/>
            </p:nvSpPr>
            <p:spPr>
              <a:xfrm>
                <a:off x="6042960" y="3583800"/>
                <a:ext cx="16560" cy="3708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5" name="CustomShape 189"/>
              <p:cNvSpPr/>
              <p:nvPr/>
            </p:nvSpPr>
            <p:spPr>
              <a:xfrm>
                <a:off x="6035760" y="3563280"/>
                <a:ext cx="792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6" name="CustomShape 190"/>
              <p:cNvSpPr/>
              <p:nvPr/>
            </p:nvSpPr>
            <p:spPr>
              <a:xfrm>
                <a:off x="6028560" y="3549960"/>
                <a:ext cx="68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7" name="CustomShape 191"/>
              <p:cNvSpPr/>
              <p:nvPr/>
            </p:nvSpPr>
            <p:spPr>
              <a:xfrm>
                <a:off x="6022440" y="3540240"/>
                <a:ext cx="9360" cy="6840"/>
              </a:xfrm>
              <a:custGeom>
                <a:avLst/>
                <a:gdLst/>
                <a:ahLst/>
                <a:cxnLst/>
                <a:rect l="l" t="t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8" name="CustomShape 192"/>
              <p:cNvSpPr/>
              <p:nvPr/>
            </p:nvSpPr>
            <p:spPr>
              <a:xfrm>
                <a:off x="5974200" y="3528000"/>
                <a:ext cx="39600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9" name="CustomShape 193"/>
              <p:cNvSpPr/>
              <p:nvPr/>
            </p:nvSpPr>
            <p:spPr>
              <a:xfrm>
                <a:off x="6041880" y="3528000"/>
                <a:ext cx="2628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0" name="CustomShape 194"/>
              <p:cNvSpPr/>
              <p:nvPr/>
            </p:nvSpPr>
            <p:spPr>
              <a:xfrm>
                <a:off x="5949000" y="3519720"/>
                <a:ext cx="63720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1" name="CustomShape 195"/>
              <p:cNvSpPr/>
              <p:nvPr/>
            </p:nvSpPr>
            <p:spPr>
              <a:xfrm>
                <a:off x="6039360" y="3517200"/>
                <a:ext cx="56160" cy="5040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2" name="CustomShape 196"/>
              <p:cNvSpPr/>
              <p:nvPr/>
            </p:nvSpPr>
            <p:spPr>
              <a:xfrm>
                <a:off x="5925960" y="3544920"/>
                <a:ext cx="22680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3" name="CustomShape 197"/>
              <p:cNvSpPr/>
              <p:nvPr/>
            </p:nvSpPr>
            <p:spPr>
              <a:xfrm>
                <a:off x="6086520" y="3513600"/>
                <a:ext cx="48960" cy="6228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aphicFrame>
          <p:nvGraphicFramePr>
            <p:cNvPr id="464" name="Object 198"/>
            <p:cNvGraphicFramePr/>
            <p:nvPr/>
          </p:nvGraphicFramePr>
          <p:xfrm>
            <a:off x="6310440" y="3184560"/>
            <a:ext cx="328320" cy="274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0" imgH="0" progId="">
                    <p:embed/>
                  </p:oleObj>
                </mc:Choice>
                <mc:Fallback>
                  <p:oleObj r:id="rId12" imgW="0" imgH="0" progId="">
                    <p:embed/>
                    <p:pic>
                      <p:nvPicPr>
                        <p:cNvPr id="464" name="Object 198"/>
                        <p:cNvPicPr/>
                        <p:nvPr/>
                      </p:nvPicPr>
                      <p:blipFill>
                        <a:blip r:embed="rId13"/>
                        <a:stretch/>
                      </p:blipFill>
                      <p:spPr>
                        <a:xfrm>
                          <a:off x="6310440" y="3184560"/>
                          <a:ext cx="328320" cy="27432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6" name="Line 199"/>
            <p:cNvSpPr/>
            <p:nvPr/>
          </p:nvSpPr>
          <p:spPr>
            <a:xfrm>
              <a:off x="6929280" y="2517480"/>
              <a:ext cx="509400" cy="3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Line 200"/>
            <p:cNvSpPr/>
            <p:nvPr/>
          </p:nvSpPr>
          <p:spPr>
            <a:xfrm>
              <a:off x="6495840" y="2346120"/>
              <a:ext cx="152280" cy="824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201"/>
            <p:cNvSpPr/>
            <p:nvPr/>
          </p:nvSpPr>
          <p:spPr>
            <a:xfrm>
              <a:off x="5815080" y="4352760"/>
              <a:ext cx="2979360" cy="1455480"/>
            </a:xfrm>
            <a:custGeom>
              <a:avLst/>
              <a:gdLst/>
              <a:ahLst/>
              <a:cxnLst/>
              <a:rect l="l" t="t" r="r" b="b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Line 202"/>
            <p:cNvSpPr/>
            <p:nvPr/>
          </p:nvSpPr>
          <p:spPr>
            <a:xfrm flipV="1">
              <a:off x="8243640" y="4897080"/>
              <a:ext cx="139680" cy="5241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70" name="Group 203"/>
            <p:cNvGrpSpPr/>
            <p:nvPr/>
          </p:nvGrpSpPr>
          <p:grpSpPr>
            <a:xfrm>
              <a:off x="7964640" y="5226120"/>
              <a:ext cx="198000" cy="364680"/>
              <a:chOff x="7964640" y="5226120"/>
              <a:chExt cx="198000" cy="364680"/>
            </a:xfrm>
          </p:grpSpPr>
          <p:sp>
            <p:nvSpPr>
              <p:cNvPr id="471" name="CustomShape 204"/>
              <p:cNvSpPr/>
              <p:nvPr/>
            </p:nvSpPr>
            <p:spPr>
              <a:xfrm>
                <a:off x="7964640" y="5506560"/>
                <a:ext cx="198000" cy="84240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2" name="CustomShape 205"/>
              <p:cNvSpPr/>
              <p:nvPr/>
            </p:nvSpPr>
            <p:spPr>
              <a:xfrm>
                <a:off x="8065080" y="5228280"/>
                <a:ext cx="91080" cy="280440"/>
              </a:xfrm>
              <a:prstGeom prst="rect">
                <a:avLst/>
              </a:prstGeom>
              <a:solidFill>
                <a:srgbClr val="33CCCC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3" name="CustomShape 206"/>
              <p:cNvSpPr/>
              <p:nvPr/>
            </p:nvSpPr>
            <p:spPr>
              <a:xfrm>
                <a:off x="7965720" y="5308200"/>
                <a:ext cx="125280" cy="280440"/>
              </a:xfrm>
              <a:prstGeom prst="rect">
                <a:avLst/>
              </a:prstGeom>
              <a:solidFill>
                <a:srgbClr val="33CCCC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4" name="CustomShape 207"/>
              <p:cNvSpPr/>
              <p:nvPr/>
            </p:nvSpPr>
            <p:spPr>
              <a:xfrm>
                <a:off x="7964640" y="5226120"/>
                <a:ext cx="198000" cy="84240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5" name="Line 208"/>
              <p:cNvSpPr/>
              <p:nvPr/>
            </p:nvSpPr>
            <p:spPr>
              <a:xfrm>
                <a:off x="8162640" y="5231880"/>
                <a:ext cx="0" cy="27468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6" name="Line 209"/>
              <p:cNvSpPr/>
              <p:nvPr/>
            </p:nvSpPr>
            <p:spPr>
              <a:xfrm flipH="1">
                <a:off x="8091360" y="5506560"/>
                <a:ext cx="71280" cy="8208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7" name="CustomShape 210"/>
              <p:cNvSpPr/>
              <p:nvPr/>
            </p:nvSpPr>
            <p:spPr>
              <a:xfrm>
                <a:off x="7981560" y="5344920"/>
                <a:ext cx="83160" cy="161280"/>
              </a:xfrm>
              <a:prstGeom prst="rect">
                <a:avLst/>
              </a:prstGeom>
              <a:solidFill>
                <a:schemeClr val="accent2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8" name="CustomShape 211"/>
              <p:cNvSpPr/>
              <p:nvPr/>
            </p:nvSpPr>
            <p:spPr>
              <a:xfrm>
                <a:off x="7993440" y="5393880"/>
                <a:ext cx="63000" cy="56880"/>
              </a:xfrm>
              <a:prstGeom prst="rect">
                <a:avLst/>
              </a:prstGeom>
              <a:solidFill>
                <a:schemeClr val="bg1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79" name="Line 212"/>
            <p:cNvSpPr/>
            <p:nvPr/>
          </p:nvSpPr>
          <p:spPr>
            <a:xfrm>
              <a:off x="8156520" y="5411520"/>
              <a:ext cx="85680" cy="32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Line 213"/>
            <p:cNvSpPr/>
            <p:nvPr/>
          </p:nvSpPr>
          <p:spPr>
            <a:xfrm>
              <a:off x="8327160" y="5104440"/>
              <a:ext cx="11412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81" name="Group 214"/>
            <p:cNvGrpSpPr/>
            <p:nvPr/>
          </p:nvGrpSpPr>
          <p:grpSpPr>
            <a:xfrm>
              <a:off x="7962840" y="4756320"/>
              <a:ext cx="501480" cy="234360"/>
              <a:chOff x="7962840" y="4756320"/>
              <a:chExt cx="501480" cy="234360"/>
            </a:xfrm>
          </p:grpSpPr>
          <p:sp>
            <p:nvSpPr>
              <p:cNvPr id="482" name="CustomShape 215"/>
              <p:cNvSpPr/>
              <p:nvPr/>
            </p:nvSpPr>
            <p:spPr>
              <a:xfrm>
                <a:off x="7967160" y="4860720"/>
                <a:ext cx="497160" cy="1299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3" name="Line 216"/>
              <p:cNvSpPr/>
              <p:nvPr/>
            </p:nvSpPr>
            <p:spPr>
              <a:xfrm>
                <a:off x="7966800" y="4849920"/>
                <a:ext cx="0" cy="806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4" name="Line 217"/>
              <p:cNvSpPr/>
              <p:nvPr/>
            </p:nvSpPr>
            <p:spPr>
              <a:xfrm>
                <a:off x="8464320" y="4849920"/>
                <a:ext cx="0" cy="806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5" name="CustomShape 218"/>
              <p:cNvSpPr/>
              <p:nvPr/>
            </p:nvSpPr>
            <p:spPr>
              <a:xfrm>
                <a:off x="7967160" y="4850280"/>
                <a:ext cx="492840" cy="7884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6" name="CustomShape 219"/>
              <p:cNvSpPr/>
              <p:nvPr/>
            </p:nvSpPr>
            <p:spPr>
              <a:xfrm>
                <a:off x="7962840" y="4756320"/>
                <a:ext cx="497160" cy="15120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87" name="Group 220"/>
              <p:cNvGrpSpPr/>
              <p:nvPr/>
            </p:nvGrpSpPr>
            <p:grpSpPr>
              <a:xfrm>
                <a:off x="8082720" y="4789440"/>
                <a:ext cx="246600" cy="88560"/>
                <a:chOff x="8082720" y="4789440"/>
                <a:chExt cx="246600" cy="88560"/>
              </a:xfrm>
            </p:grpSpPr>
            <p:sp>
              <p:nvSpPr>
                <p:cNvPr id="488" name="Line 221"/>
                <p:cNvSpPr/>
                <p:nvPr/>
              </p:nvSpPr>
              <p:spPr>
                <a:xfrm flipV="1">
                  <a:off x="8082720" y="4789440"/>
                  <a:ext cx="87840" cy="180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89" name="Line 222"/>
                <p:cNvSpPr/>
                <p:nvPr/>
              </p:nvSpPr>
              <p:spPr>
                <a:xfrm>
                  <a:off x="8251560" y="4878000"/>
                  <a:ext cx="7776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90" name="Line 223"/>
                <p:cNvSpPr/>
                <p:nvPr/>
              </p:nvSpPr>
              <p:spPr>
                <a:xfrm>
                  <a:off x="8163720" y="4791240"/>
                  <a:ext cx="91440" cy="867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491" name="Group 224"/>
              <p:cNvGrpSpPr/>
              <p:nvPr/>
            </p:nvGrpSpPr>
            <p:grpSpPr>
              <a:xfrm>
                <a:off x="8082720" y="4788360"/>
                <a:ext cx="246600" cy="88560"/>
                <a:chOff x="8082720" y="4788360"/>
                <a:chExt cx="246600" cy="88560"/>
              </a:xfrm>
            </p:grpSpPr>
            <p:sp>
              <p:nvSpPr>
                <p:cNvPr id="492" name="Line 225"/>
                <p:cNvSpPr/>
                <p:nvPr/>
              </p:nvSpPr>
              <p:spPr>
                <a:xfrm>
                  <a:off x="8082720" y="4875120"/>
                  <a:ext cx="87840" cy="180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93" name="Line 226"/>
                <p:cNvSpPr/>
                <p:nvPr/>
              </p:nvSpPr>
              <p:spPr>
                <a:xfrm>
                  <a:off x="8251560" y="4788360"/>
                  <a:ext cx="7776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94" name="Line 227"/>
                <p:cNvSpPr/>
                <p:nvPr/>
              </p:nvSpPr>
              <p:spPr>
                <a:xfrm flipV="1">
                  <a:off x="8163720" y="4788360"/>
                  <a:ext cx="91440" cy="867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495" name="Group 228"/>
            <p:cNvGrpSpPr/>
            <p:nvPr/>
          </p:nvGrpSpPr>
          <p:grpSpPr>
            <a:xfrm>
              <a:off x="7147080" y="4479840"/>
              <a:ext cx="501480" cy="234720"/>
              <a:chOff x="7147080" y="4479840"/>
              <a:chExt cx="501480" cy="234720"/>
            </a:xfrm>
          </p:grpSpPr>
          <p:sp>
            <p:nvSpPr>
              <p:cNvPr id="496" name="CustomShape 229"/>
              <p:cNvSpPr/>
              <p:nvPr/>
            </p:nvSpPr>
            <p:spPr>
              <a:xfrm>
                <a:off x="7151040" y="4584600"/>
                <a:ext cx="497160" cy="1299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7" name="Line 230"/>
              <p:cNvSpPr/>
              <p:nvPr/>
            </p:nvSpPr>
            <p:spPr>
              <a:xfrm>
                <a:off x="7151040" y="4573800"/>
                <a:ext cx="0" cy="806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8" name="Line 231"/>
              <p:cNvSpPr/>
              <p:nvPr/>
            </p:nvSpPr>
            <p:spPr>
              <a:xfrm>
                <a:off x="7648560" y="4573800"/>
                <a:ext cx="0" cy="806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9" name="CustomShape 232"/>
              <p:cNvSpPr/>
              <p:nvPr/>
            </p:nvSpPr>
            <p:spPr>
              <a:xfrm>
                <a:off x="7151040" y="4573800"/>
                <a:ext cx="492840" cy="7884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0" name="CustomShape 233"/>
              <p:cNvSpPr/>
              <p:nvPr/>
            </p:nvSpPr>
            <p:spPr>
              <a:xfrm>
                <a:off x="7147080" y="4479840"/>
                <a:ext cx="497160" cy="15120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501" name="Group 234"/>
              <p:cNvGrpSpPr/>
              <p:nvPr/>
            </p:nvGrpSpPr>
            <p:grpSpPr>
              <a:xfrm>
                <a:off x="7266600" y="4513320"/>
                <a:ext cx="246600" cy="88560"/>
                <a:chOff x="7266600" y="4513320"/>
                <a:chExt cx="246600" cy="88560"/>
              </a:xfrm>
            </p:grpSpPr>
            <p:sp>
              <p:nvSpPr>
                <p:cNvPr id="502" name="Line 235"/>
                <p:cNvSpPr/>
                <p:nvPr/>
              </p:nvSpPr>
              <p:spPr>
                <a:xfrm flipV="1">
                  <a:off x="7266600" y="4513320"/>
                  <a:ext cx="88200" cy="180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03" name="Line 236"/>
                <p:cNvSpPr/>
                <p:nvPr/>
              </p:nvSpPr>
              <p:spPr>
                <a:xfrm>
                  <a:off x="7435800" y="4601880"/>
                  <a:ext cx="774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04" name="Line 237"/>
                <p:cNvSpPr/>
                <p:nvPr/>
              </p:nvSpPr>
              <p:spPr>
                <a:xfrm>
                  <a:off x="7347600" y="4515120"/>
                  <a:ext cx="91800" cy="867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505" name="Group 238"/>
              <p:cNvGrpSpPr/>
              <p:nvPr/>
            </p:nvGrpSpPr>
            <p:grpSpPr>
              <a:xfrm>
                <a:off x="7266600" y="4511880"/>
                <a:ext cx="246600" cy="88560"/>
                <a:chOff x="7266600" y="4511880"/>
                <a:chExt cx="246600" cy="88560"/>
              </a:xfrm>
            </p:grpSpPr>
            <p:sp>
              <p:nvSpPr>
                <p:cNvPr id="506" name="Line 239"/>
                <p:cNvSpPr/>
                <p:nvPr/>
              </p:nvSpPr>
              <p:spPr>
                <a:xfrm>
                  <a:off x="7266600" y="4598640"/>
                  <a:ext cx="88200" cy="180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07" name="Line 240"/>
                <p:cNvSpPr/>
                <p:nvPr/>
              </p:nvSpPr>
              <p:spPr>
                <a:xfrm>
                  <a:off x="7435800" y="4511880"/>
                  <a:ext cx="774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08" name="Line 241"/>
                <p:cNvSpPr/>
                <p:nvPr/>
              </p:nvSpPr>
              <p:spPr>
                <a:xfrm flipV="1">
                  <a:off x="7347600" y="4511880"/>
                  <a:ext cx="91800" cy="867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509" name="Group 242"/>
            <p:cNvGrpSpPr/>
            <p:nvPr/>
          </p:nvGrpSpPr>
          <p:grpSpPr>
            <a:xfrm>
              <a:off x="6481800" y="4784760"/>
              <a:ext cx="501480" cy="234720"/>
              <a:chOff x="6481800" y="4784760"/>
              <a:chExt cx="501480" cy="234720"/>
            </a:xfrm>
          </p:grpSpPr>
          <p:sp>
            <p:nvSpPr>
              <p:cNvPr id="510" name="CustomShape 243"/>
              <p:cNvSpPr/>
              <p:nvPr/>
            </p:nvSpPr>
            <p:spPr>
              <a:xfrm>
                <a:off x="6486120" y="4889520"/>
                <a:ext cx="497160" cy="1299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1" name="Line 244"/>
              <p:cNvSpPr/>
              <p:nvPr/>
            </p:nvSpPr>
            <p:spPr>
              <a:xfrm>
                <a:off x="6485760" y="4878360"/>
                <a:ext cx="0" cy="806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2" name="Line 245"/>
              <p:cNvSpPr/>
              <p:nvPr/>
            </p:nvSpPr>
            <p:spPr>
              <a:xfrm>
                <a:off x="6983280" y="4878360"/>
                <a:ext cx="0" cy="806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3" name="CustomShape 246"/>
              <p:cNvSpPr/>
              <p:nvPr/>
            </p:nvSpPr>
            <p:spPr>
              <a:xfrm>
                <a:off x="6486120" y="4878720"/>
                <a:ext cx="492840" cy="7884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4" name="CustomShape 247"/>
              <p:cNvSpPr/>
              <p:nvPr/>
            </p:nvSpPr>
            <p:spPr>
              <a:xfrm>
                <a:off x="6481800" y="4784760"/>
                <a:ext cx="497160" cy="15120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515" name="Group 248"/>
              <p:cNvGrpSpPr/>
              <p:nvPr/>
            </p:nvGrpSpPr>
            <p:grpSpPr>
              <a:xfrm>
                <a:off x="6601320" y="4818240"/>
                <a:ext cx="246600" cy="88560"/>
                <a:chOff x="6601320" y="4818240"/>
                <a:chExt cx="246600" cy="88560"/>
              </a:xfrm>
            </p:grpSpPr>
            <p:sp>
              <p:nvSpPr>
                <p:cNvPr id="516" name="Line 249"/>
                <p:cNvSpPr/>
                <p:nvPr/>
              </p:nvSpPr>
              <p:spPr>
                <a:xfrm flipV="1">
                  <a:off x="6601320" y="4818240"/>
                  <a:ext cx="88200" cy="180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7" name="Line 250"/>
                <p:cNvSpPr/>
                <p:nvPr/>
              </p:nvSpPr>
              <p:spPr>
                <a:xfrm>
                  <a:off x="6770520" y="4906800"/>
                  <a:ext cx="774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8" name="Line 251"/>
                <p:cNvSpPr/>
                <p:nvPr/>
              </p:nvSpPr>
              <p:spPr>
                <a:xfrm>
                  <a:off x="6682320" y="4820040"/>
                  <a:ext cx="91800" cy="867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519" name="Group 252"/>
              <p:cNvGrpSpPr/>
              <p:nvPr/>
            </p:nvGrpSpPr>
            <p:grpSpPr>
              <a:xfrm>
                <a:off x="6601320" y="4816800"/>
                <a:ext cx="246600" cy="88560"/>
                <a:chOff x="6601320" y="4816800"/>
                <a:chExt cx="246600" cy="88560"/>
              </a:xfrm>
            </p:grpSpPr>
            <p:sp>
              <p:nvSpPr>
                <p:cNvPr id="520" name="Line 253"/>
                <p:cNvSpPr/>
                <p:nvPr/>
              </p:nvSpPr>
              <p:spPr>
                <a:xfrm>
                  <a:off x="6601320" y="4903560"/>
                  <a:ext cx="88200" cy="180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1" name="Line 254"/>
                <p:cNvSpPr/>
                <p:nvPr/>
              </p:nvSpPr>
              <p:spPr>
                <a:xfrm>
                  <a:off x="6770520" y="4816800"/>
                  <a:ext cx="774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2" name="Line 255"/>
                <p:cNvSpPr/>
                <p:nvPr/>
              </p:nvSpPr>
              <p:spPr>
                <a:xfrm flipV="1">
                  <a:off x="6682320" y="4816800"/>
                  <a:ext cx="91800" cy="867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523" name="Line 256"/>
            <p:cNvSpPr/>
            <p:nvPr/>
          </p:nvSpPr>
          <p:spPr>
            <a:xfrm>
              <a:off x="7596000" y="4690800"/>
              <a:ext cx="358920" cy="120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Line 257"/>
            <p:cNvSpPr/>
            <p:nvPr/>
          </p:nvSpPr>
          <p:spPr>
            <a:xfrm flipV="1">
              <a:off x="6943680" y="4703760"/>
              <a:ext cx="277560" cy="1094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Line 258"/>
            <p:cNvSpPr/>
            <p:nvPr/>
          </p:nvSpPr>
          <p:spPr>
            <a:xfrm>
              <a:off x="6986520" y="4908240"/>
              <a:ext cx="97128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Line 259"/>
            <p:cNvSpPr/>
            <p:nvPr/>
          </p:nvSpPr>
          <p:spPr>
            <a:xfrm flipH="1">
              <a:off x="6281640" y="4652640"/>
              <a:ext cx="253800" cy="4701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Line 260"/>
            <p:cNvSpPr/>
            <p:nvPr/>
          </p:nvSpPr>
          <p:spPr>
            <a:xfrm>
              <a:off x="6306840" y="4703760"/>
              <a:ext cx="19692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Line 261"/>
            <p:cNvSpPr/>
            <p:nvPr/>
          </p:nvSpPr>
          <p:spPr>
            <a:xfrm>
              <a:off x="6167160" y="5040000"/>
              <a:ext cx="15408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Line 262"/>
            <p:cNvSpPr/>
            <p:nvPr/>
          </p:nvSpPr>
          <p:spPr>
            <a:xfrm>
              <a:off x="6419520" y="5119560"/>
              <a:ext cx="49068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Line 263"/>
            <p:cNvSpPr/>
            <p:nvPr/>
          </p:nvSpPr>
          <p:spPr>
            <a:xfrm flipH="1">
              <a:off x="6659280" y="5027400"/>
              <a:ext cx="54000" cy="856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Line 264"/>
            <p:cNvSpPr/>
            <p:nvPr/>
          </p:nvSpPr>
          <p:spPr>
            <a:xfrm>
              <a:off x="6472080" y="5116320"/>
              <a:ext cx="1440" cy="824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Line 265"/>
            <p:cNvSpPr/>
            <p:nvPr/>
          </p:nvSpPr>
          <p:spPr>
            <a:xfrm flipV="1">
              <a:off x="6870600" y="5124240"/>
              <a:ext cx="0" cy="763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aphicFrame>
          <p:nvGraphicFramePr>
            <p:cNvPr id="533" name="Object 266"/>
            <p:cNvGraphicFramePr/>
            <p:nvPr/>
          </p:nvGraphicFramePr>
          <p:xfrm>
            <a:off x="5924520" y="4923000"/>
            <a:ext cx="342720" cy="285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0" imgH="0" progId="">
                    <p:embed/>
                  </p:oleObj>
                </mc:Choice>
                <mc:Fallback>
                  <p:oleObj r:id="rId14" imgW="0" imgH="0" progId="">
                    <p:embed/>
                    <p:pic>
                      <p:nvPicPr>
                        <p:cNvPr id="533" name="Object 266"/>
                        <p:cNvPicPr/>
                        <p:nvPr/>
                      </p:nvPicPr>
                      <p:blipFill>
                        <a:blip r:embed="rId13"/>
                        <a:stretch/>
                      </p:blipFill>
                      <p:spPr>
                        <a:xfrm>
                          <a:off x="5924520" y="4923000"/>
                          <a:ext cx="342720" cy="2854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5" name="Object 267"/>
            <p:cNvGraphicFramePr/>
            <p:nvPr/>
          </p:nvGraphicFramePr>
          <p:xfrm>
            <a:off x="6089760" y="4605480"/>
            <a:ext cx="342720" cy="285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0" imgH="0" progId="">
                    <p:embed/>
                  </p:oleObj>
                </mc:Choice>
                <mc:Fallback>
                  <p:oleObj r:id="rId15" imgW="0" imgH="0" progId="">
                    <p:embed/>
                    <p:pic>
                      <p:nvPicPr>
                        <p:cNvPr id="535" name="Object 267"/>
                        <p:cNvPicPr/>
                        <p:nvPr/>
                      </p:nvPicPr>
                      <p:blipFill>
                        <a:blip r:embed="rId13"/>
                        <a:stretch/>
                      </p:blipFill>
                      <p:spPr>
                        <a:xfrm>
                          <a:off x="6089760" y="4605480"/>
                          <a:ext cx="342720" cy="2854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" name="Object 268"/>
            <p:cNvGraphicFramePr/>
            <p:nvPr/>
          </p:nvGraphicFramePr>
          <p:xfrm>
            <a:off x="6356520" y="5176800"/>
            <a:ext cx="342720" cy="285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0" imgH="0" progId="">
                    <p:embed/>
                  </p:oleObj>
                </mc:Choice>
                <mc:Fallback>
                  <p:oleObj r:id="rId16" imgW="0" imgH="0" progId="">
                    <p:embed/>
                    <p:pic>
                      <p:nvPicPr>
                        <p:cNvPr id="537" name="Object 268"/>
                        <p:cNvPicPr/>
                        <p:nvPr/>
                      </p:nvPicPr>
                      <p:blipFill>
                        <a:blip r:embed="rId13"/>
                        <a:stretch/>
                      </p:blipFill>
                      <p:spPr>
                        <a:xfrm>
                          <a:off x="6356520" y="5176800"/>
                          <a:ext cx="342720" cy="2854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" name="Object 269"/>
            <p:cNvGraphicFramePr/>
            <p:nvPr/>
          </p:nvGraphicFramePr>
          <p:xfrm>
            <a:off x="6696000" y="5180040"/>
            <a:ext cx="342720" cy="285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0" imgH="0" progId="">
                    <p:embed/>
                  </p:oleObj>
                </mc:Choice>
                <mc:Fallback>
                  <p:oleObj r:id="rId17" imgW="0" imgH="0" progId="">
                    <p:embed/>
                    <p:pic>
                      <p:nvPicPr>
                        <p:cNvPr id="539" name="Object 269"/>
                        <p:cNvPicPr/>
                        <p:nvPr/>
                      </p:nvPicPr>
                      <p:blipFill>
                        <a:blip r:embed="rId13"/>
                        <a:stretch/>
                      </p:blipFill>
                      <p:spPr>
                        <a:xfrm>
                          <a:off x="6696000" y="5180040"/>
                          <a:ext cx="342720" cy="2854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41" name="Group 270"/>
            <p:cNvGrpSpPr/>
            <p:nvPr/>
          </p:nvGrpSpPr>
          <p:grpSpPr>
            <a:xfrm>
              <a:off x="7604280" y="5305320"/>
              <a:ext cx="272520" cy="340920"/>
              <a:chOff x="7604280" y="5305320"/>
              <a:chExt cx="272520" cy="340920"/>
            </a:xfrm>
          </p:grpSpPr>
          <p:graphicFrame>
            <p:nvGraphicFramePr>
              <p:cNvPr id="542" name="Object 271"/>
              <p:cNvGraphicFramePr/>
              <p:nvPr/>
            </p:nvGraphicFramePr>
            <p:xfrm>
              <a:off x="7604280" y="5305320"/>
              <a:ext cx="254160" cy="300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8" imgW="0" imgH="0" progId="">
                      <p:embed/>
                    </p:oleObj>
                  </mc:Choice>
                  <mc:Fallback>
                    <p:oleObj r:id="rId18" imgW="0" imgH="0" progId="">
                      <p:embed/>
                      <p:pic>
                        <p:nvPicPr>
                          <p:cNvPr id="542" name="Object 271"/>
                          <p:cNvPicPr/>
                          <p:nvPr/>
                        </p:nvPicPr>
                        <p:blipFill>
                          <a:blip r:embed="rId6"/>
                          <a:stretch/>
                        </p:blipFill>
                        <p:spPr>
                          <a:xfrm>
                            <a:off x="7604280" y="5305320"/>
                            <a:ext cx="254160" cy="3006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4" name="Object 272"/>
              <p:cNvGraphicFramePr/>
              <p:nvPr/>
            </p:nvGraphicFramePr>
            <p:xfrm>
              <a:off x="7644240" y="5394960"/>
              <a:ext cx="232560" cy="251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9" imgW="0" imgH="0" progId="">
                      <p:embed/>
                    </p:oleObj>
                  </mc:Choice>
                  <mc:Fallback>
                    <p:oleObj r:id="rId19" imgW="0" imgH="0" progId="">
                      <p:embed/>
                      <p:pic>
                        <p:nvPicPr>
                          <p:cNvPr id="544" name="Object 272"/>
                          <p:cNvPicPr/>
                          <p:nvPr/>
                        </p:nvPicPr>
                        <p:blipFill>
                          <a:blip r:embed="rId8"/>
                          <a:stretch/>
                        </p:blipFill>
                        <p:spPr>
                          <a:xfrm>
                            <a:off x="7644240" y="5394960"/>
                            <a:ext cx="232560" cy="25128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6" name="Group 273"/>
            <p:cNvGrpSpPr/>
            <p:nvPr/>
          </p:nvGrpSpPr>
          <p:grpSpPr>
            <a:xfrm>
              <a:off x="7153200" y="5356080"/>
              <a:ext cx="348840" cy="321840"/>
              <a:chOff x="7153200" y="5356080"/>
              <a:chExt cx="348840" cy="321840"/>
            </a:xfrm>
          </p:grpSpPr>
          <p:graphicFrame>
            <p:nvGraphicFramePr>
              <p:cNvPr id="547" name="Object 274"/>
              <p:cNvGraphicFramePr/>
              <p:nvPr/>
            </p:nvGraphicFramePr>
            <p:xfrm>
              <a:off x="7153200" y="5356080"/>
              <a:ext cx="325080" cy="2836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0" imgW="0" imgH="0" progId="">
                      <p:embed/>
                    </p:oleObj>
                  </mc:Choice>
                  <mc:Fallback>
                    <p:oleObj r:id="rId20" imgW="0" imgH="0" progId="">
                      <p:embed/>
                      <p:pic>
                        <p:nvPicPr>
                          <p:cNvPr id="547" name="Object 274"/>
                          <p:cNvPicPr/>
                          <p:nvPr/>
                        </p:nvPicPr>
                        <p:blipFill>
                          <a:blip r:embed="rId6"/>
                          <a:stretch/>
                        </p:blipFill>
                        <p:spPr>
                          <a:xfrm>
                            <a:off x="7153200" y="5356080"/>
                            <a:ext cx="325080" cy="28368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9" name="Object 275"/>
              <p:cNvGraphicFramePr/>
              <p:nvPr/>
            </p:nvGraphicFramePr>
            <p:xfrm>
              <a:off x="7204680" y="5440680"/>
              <a:ext cx="297360" cy="237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1" imgW="0" imgH="0" progId="">
                      <p:embed/>
                    </p:oleObj>
                  </mc:Choice>
                  <mc:Fallback>
                    <p:oleObj r:id="rId21" imgW="0" imgH="0" progId="">
                      <p:embed/>
                      <p:pic>
                        <p:nvPicPr>
                          <p:cNvPr id="549" name="Object 275"/>
                          <p:cNvPicPr/>
                          <p:nvPr/>
                        </p:nvPicPr>
                        <p:blipFill>
                          <a:blip r:embed="rId8"/>
                          <a:stretch/>
                        </p:blipFill>
                        <p:spPr>
                          <a:xfrm>
                            <a:off x="7204680" y="5440680"/>
                            <a:ext cx="297360" cy="23724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51" name="Group 276"/>
            <p:cNvGrpSpPr/>
            <p:nvPr/>
          </p:nvGrpSpPr>
          <p:grpSpPr>
            <a:xfrm>
              <a:off x="7310520" y="4968720"/>
              <a:ext cx="290160" cy="404640"/>
              <a:chOff x="7310520" y="4968720"/>
              <a:chExt cx="290160" cy="404640"/>
            </a:xfrm>
          </p:grpSpPr>
          <p:pic>
            <p:nvPicPr>
              <p:cNvPr id="552" name="Picture 539" descr="31u_bnrz[1]"/>
              <p:cNvPicPr/>
              <p:nvPr/>
            </p:nvPicPr>
            <p:blipFill>
              <a:blip r:embed="rId11"/>
              <a:stretch/>
            </p:blipFill>
            <p:spPr>
              <a:xfrm>
                <a:off x="7394400" y="5097600"/>
                <a:ext cx="191880" cy="275760"/>
              </a:xfrm>
              <a:prstGeom prst="rect">
                <a:avLst/>
              </a:prstGeom>
              <a:ln w="9360">
                <a:noFill/>
              </a:ln>
            </p:spPr>
          </p:pic>
          <p:sp>
            <p:nvSpPr>
              <p:cNvPr id="553" name="CustomShape 277"/>
              <p:cNvSpPr/>
              <p:nvPr/>
            </p:nvSpPr>
            <p:spPr>
              <a:xfrm>
                <a:off x="7388280" y="4989600"/>
                <a:ext cx="52200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4" name="CustomShape 278"/>
              <p:cNvSpPr/>
              <p:nvPr/>
            </p:nvSpPr>
            <p:spPr>
              <a:xfrm>
                <a:off x="7477200" y="4987800"/>
                <a:ext cx="3456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5" name="CustomShape 279"/>
              <p:cNvSpPr/>
              <p:nvPr/>
            </p:nvSpPr>
            <p:spPr>
              <a:xfrm>
                <a:off x="7354800" y="4976640"/>
                <a:ext cx="85320" cy="9972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6" name="CustomShape 280"/>
              <p:cNvSpPr/>
              <p:nvPr/>
            </p:nvSpPr>
            <p:spPr>
              <a:xfrm>
                <a:off x="7475400" y="4973760"/>
                <a:ext cx="74160" cy="6624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7" name="CustomShape 281"/>
              <p:cNvSpPr/>
              <p:nvPr/>
            </p:nvSpPr>
            <p:spPr>
              <a:xfrm>
                <a:off x="7323120" y="5005440"/>
                <a:ext cx="29880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8" name="CustomShape 282"/>
              <p:cNvSpPr/>
              <p:nvPr/>
            </p:nvSpPr>
            <p:spPr>
              <a:xfrm>
                <a:off x="7535880" y="4968720"/>
                <a:ext cx="64800" cy="8208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9" name="CustomShape 283"/>
              <p:cNvSpPr/>
              <p:nvPr/>
            </p:nvSpPr>
            <p:spPr>
              <a:xfrm>
                <a:off x="7464600" y="5065560"/>
                <a:ext cx="21960" cy="4896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0" name="CustomShape 284"/>
              <p:cNvSpPr/>
              <p:nvPr/>
            </p:nvSpPr>
            <p:spPr>
              <a:xfrm>
                <a:off x="7454880" y="5038560"/>
                <a:ext cx="10800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1" name="CustomShape 285"/>
              <p:cNvSpPr/>
              <p:nvPr/>
            </p:nvSpPr>
            <p:spPr>
              <a:xfrm>
                <a:off x="7445520" y="5021280"/>
                <a:ext cx="9000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2" name="CustomShape 286"/>
              <p:cNvSpPr/>
              <p:nvPr/>
            </p:nvSpPr>
            <p:spPr>
              <a:xfrm>
                <a:off x="7437600" y="5008680"/>
                <a:ext cx="1224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3" name="CustomShape 287"/>
              <p:cNvSpPr/>
              <p:nvPr/>
            </p:nvSpPr>
            <p:spPr>
              <a:xfrm>
                <a:off x="7373880" y="4992840"/>
                <a:ext cx="52200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4" name="CustomShape 288"/>
              <p:cNvSpPr/>
              <p:nvPr/>
            </p:nvSpPr>
            <p:spPr>
              <a:xfrm>
                <a:off x="7462800" y="4992840"/>
                <a:ext cx="3456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5" name="CustomShape 289"/>
              <p:cNvSpPr/>
              <p:nvPr/>
            </p:nvSpPr>
            <p:spPr>
              <a:xfrm>
                <a:off x="7340760" y="4981680"/>
                <a:ext cx="83880" cy="9972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6" name="CustomShape 290"/>
              <p:cNvSpPr/>
              <p:nvPr/>
            </p:nvSpPr>
            <p:spPr>
              <a:xfrm>
                <a:off x="7459560" y="4978440"/>
                <a:ext cx="74160" cy="6624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7" name="CustomShape 291"/>
              <p:cNvSpPr/>
              <p:nvPr/>
            </p:nvSpPr>
            <p:spPr>
              <a:xfrm>
                <a:off x="7310520" y="5014800"/>
                <a:ext cx="29880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8" name="CustomShape 292"/>
              <p:cNvSpPr/>
              <p:nvPr/>
            </p:nvSpPr>
            <p:spPr>
              <a:xfrm>
                <a:off x="7521480" y="4973760"/>
                <a:ext cx="64800" cy="8208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69" name="Line 293"/>
            <p:cNvSpPr/>
            <p:nvPr/>
          </p:nvSpPr>
          <p:spPr>
            <a:xfrm>
              <a:off x="6949800" y="4983120"/>
              <a:ext cx="503280" cy="2696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Line 294"/>
            <p:cNvSpPr/>
            <p:nvPr/>
          </p:nvSpPr>
          <p:spPr>
            <a:xfrm>
              <a:off x="6399000" y="4917960"/>
              <a:ext cx="8100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71" name="Group 295"/>
            <p:cNvGrpSpPr/>
            <p:nvPr/>
          </p:nvGrpSpPr>
          <p:grpSpPr>
            <a:xfrm>
              <a:off x="8375760" y="4978440"/>
              <a:ext cx="207720" cy="408960"/>
              <a:chOff x="8375760" y="4978440"/>
              <a:chExt cx="207720" cy="408960"/>
            </a:xfrm>
          </p:grpSpPr>
          <p:sp>
            <p:nvSpPr>
              <p:cNvPr id="572" name="CustomShape 296"/>
              <p:cNvSpPr/>
              <p:nvPr/>
            </p:nvSpPr>
            <p:spPr>
              <a:xfrm>
                <a:off x="8375760" y="5293080"/>
                <a:ext cx="207720" cy="94320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3" name="CustomShape 297"/>
              <p:cNvSpPr/>
              <p:nvPr/>
            </p:nvSpPr>
            <p:spPr>
              <a:xfrm>
                <a:off x="8480880" y="4980960"/>
                <a:ext cx="95400" cy="314640"/>
              </a:xfrm>
              <a:prstGeom prst="rect">
                <a:avLst/>
              </a:prstGeom>
              <a:solidFill>
                <a:srgbClr val="33CCCC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4" name="CustomShape 298"/>
              <p:cNvSpPr/>
              <p:nvPr/>
            </p:nvSpPr>
            <p:spPr>
              <a:xfrm>
                <a:off x="8377200" y="5070600"/>
                <a:ext cx="131400" cy="314640"/>
              </a:xfrm>
              <a:prstGeom prst="rect">
                <a:avLst/>
              </a:prstGeom>
              <a:solidFill>
                <a:srgbClr val="33CCCC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5" name="CustomShape 299"/>
              <p:cNvSpPr/>
              <p:nvPr/>
            </p:nvSpPr>
            <p:spPr>
              <a:xfrm>
                <a:off x="8375760" y="4978440"/>
                <a:ext cx="207720" cy="94320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6" name="Line 300"/>
              <p:cNvSpPr/>
              <p:nvPr/>
            </p:nvSpPr>
            <p:spPr>
              <a:xfrm>
                <a:off x="8583480" y="4984920"/>
                <a:ext cx="0" cy="30816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7" name="Line 301"/>
              <p:cNvSpPr/>
              <p:nvPr/>
            </p:nvSpPr>
            <p:spPr>
              <a:xfrm flipH="1">
                <a:off x="8508600" y="5293080"/>
                <a:ext cx="74880" cy="9216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8" name="CustomShape 302"/>
              <p:cNvSpPr/>
              <p:nvPr/>
            </p:nvSpPr>
            <p:spPr>
              <a:xfrm>
                <a:off x="8393760" y="5111640"/>
                <a:ext cx="87120" cy="181080"/>
              </a:xfrm>
              <a:prstGeom prst="rect">
                <a:avLst/>
              </a:prstGeom>
              <a:solidFill>
                <a:schemeClr val="accent2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9" name="CustomShape 303"/>
              <p:cNvSpPr/>
              <p:nvPr/>
            </p:nvSpPr>
            <p:spPr>
              <a:xfrm>
                <a:off x="8406000" y="5166360"/>
                <a:ext cx="66240" cy="63720"/>
              </a:xfrm>
              <a:prstGeom prst="rect">
                <a:avLst/>
              </a:prstGeom>
              <a:solidFill>
                <a:schemeClr val="bg1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80" name="Line 304"/>
            <p:cNvSpPr/>
            <p:nvPr/>
          </p:nvSpPr>
          <p:spPr>
            <a:xfrm flipH="1">
              <a:off x="6487920" y="3439800"/>
              <a:ext cx="3240" cy="144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Line 305"/>
            <p:cNvSpPr/>
            <p:nvPr/>
          </p:nvSpPr>
          <p:spPr>
            <a:xfrm flipV="1">
              <a:off x="7785000" y="2422440"/>
              <a:ext cx="123840" cy="871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Line 306"/>
            <p:cNvSpPr/>
            <p:nvPr/>
          </p:nvSpPr>
          <p:spPr>
            <a:xfrm>
              <a:off x="7611840" y="2595240"/>
              <a:ext cx="0" cy="828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Line 307"/>
            <p:cNvSpPr/>
            <p:nvPr/>
          </p:nvSpPr>
          <p:spPr>
            <a:xfrm flipV="1">
              <a:off x="7796160" y="2492280"/>
              <a:ext cx="263520" cy="288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Line 308"/>
            <p:cNvSpPr/>
            <p:nvPr/>
          </p:nvSpPr>
          <p:spPr>
            <a:xfrm>
              <a:off x="8148600" y="2490480"/>
              <a:ext cx="0" cy="196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Line 309"/>
            <p:cNvSpPr/>
            <p:nvPr/>
          </p:nvSpPr>
          <p:spPr>
            <a:xfrm>
              <a:off x="7802280" y="2796840"/>
              <a:ext cx="18900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Line 310"/>
            <p:cNvSpPr/>
            <p:nvPr/>
          </p:nvSpPr>
          <p:spPr>
            <a:xfrm flipV="1">
              <a:off x="6097320" y="3663720"/>
              <a:ext cx="168480" cy="3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Line 311"/>
            <p:cNvSpPr/>
            <p:nvPr/>
          </p:nvSpPr>
          <p:spPr>
            <a:xfrm flipV="1">
              <a:off x="8216640" y="2190600"/>
              <a:ext cx="238320" cy="1681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Line 312"/>
            <p:cNvSpPr/>
            <p:nvPr/>
          </p:nvSpPr>
          <p:spPr>
            <a:xfrm>
              <a:off x="8356320" y="2787480"/>
              <a:ext cx="17784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Line 313"/>
            <p:cNvSpPr/>
            <p:nvPr/>
          </p:nvSpPr>
          <p:spPr>
            <a:xfrm flipH="1">
              <a:off x="7502400" y="2863800"/>
              <a:ext cx="98280" cy="704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Line 314"/>
            <p:cNvSpPr/>
            <p:nvPr/>
          </p:nvSpPr>
          <p:spPr>
            <a:xfrm flipH="1">
              <a:off x="8092800" y="2863800"/>
              <a:ext cx="111240" cy="7268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CustomShape 315"/>
            <p:cNvSpPr/>
            <p:nvPr/>
          </p:nvSpPr>
          <p:spPr>
            <a:xfrm>
              <a:off x="5748120" y="2813040"/>
              <a:ext cx="136368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rPr>
                <a:t>Home network</a:t>
              </a:r>
              <a:endPara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92" name="CustomShape 316"/>
            <p:cNvSpPr/>
            <p:nvPr/>
          </p:nvSpPr>
          <p:spPr>
            <a:xfrm>
              <a:off x="6281640" y="4156200"/>
              <a:ext cx="194904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rPr>
                <a:t>Institutional network</a:t>
              </a:r>
              <a:endPara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93" name="CustomShape 317"/>
            <p:cNvSpPr/>
            <p:nvPr/>
          </p:nvSpPr>
          <p:spPr>
            <a:xfrm>
              <a:off x="5759640" y="1319040"/>
              <a:ext cx="146412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rPr>
                <a:t>Mobile network</a:t>
              </a:r>
              <a:endPara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94" name="CustomShape 318"/>
            <p:cNvSpPr/>
            <p:nvPr/>
          </p:nvSpPr>
          <p:spPr>
            <a:xfrm>
              <a:off x="7494840" y="1800360"/>
              <a:ext cx="108180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rPr>
                <a:t>Global ISP</a:t>
              </a:r>
              <a:endPara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95" name="CustomShape 319"/>
            <p:cNvSpPr/>
            <p:nvPr/>
          </p:nvSpPr>
          <p:spPr>
            <a:xfrm>
              <a:off x="7317000" y="3184560"/>
              <a:ext cx="124632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rPr>
                <a:t>Regional ISP</a:t>
              </a:r>
              <a:endPara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596" name="Group 320"/>
          <p:cNvGrpSpPr/>
          <p:nvPr/>
        </p:nvGrpSpPr>
        <p:grpSpPr>
          <a:xfrm>
            <a:off x="561960" y="5464080"/>
            <a:ext cx="606240" cy="503640"/>
            <a:chOff x="561960" y="5464080"/>
            <a:chExt cx="606240" cy="503640"/>
          </a:xfrm>
        </p:grpSpPr>
        <p:grpSp>
          <p:nvGrpSpPr>
            <p:cNvPr id="597" name="Group 321"/>
            <p:cNvGrpSpPr/>
            <p:nvPr/>
          </p:nvGrpSpPr>
          <p:grpSpPr>
            <a:xfrm>
              <a:off x="608040" y="5464080"/>
              <a:ext cx="361800" cy="171360"/>
              <a:chOff x="608040" y="5464080"/>
              <a:chExt cx="361800" cy="171360"/>
            </a:xfrm>
          </p:grpSpPr>
          <p:sp>
            <p:nvSpPr>
              <p:cNvPr id="598" name="CustomShape 322"/>
              <p:cNvSpPr/>
              <p:nvPr/>
            </p:nvSpPr>
            <p:spPr>
              <a:xfrm>
                <a:off x="610920" y="5540760"/>
                <a:ext cx="358560" cy="946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9" name="Line 323"/>
              <p:cNvSpPr/>
              <p:nvPr/>
            </p:nvSpPr>
            <p:spPr>
              <a:xfrm>
                <a:off x="610920" y="5532480"/>
                <a:ext cx="0" cy="590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0" name="Line 324"/>
              <p:cNvSpPr/>
              <p:nvPr/>
            </p:nvSpPr>
            <p:spPr>
              <a:xfrm>
                <a:off x="969840" y="5532480"/>
                <a:ext cx="0" cy="590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1" name="CustomShape 325"/>
              <p:cNvSpPr/>
              <p:nvPr/>
            </p:nvSpPr>
            <p:spPr>
              <a:xfrm>
                <a:off x="610920" y="5532840"/>
                <a:ext cx="355680" cy="5760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2" name="CustomShape 326"/>
              <p:cNvSpPr/>
              <p:nvPr/>
            </p:nvSpPr>
            <p:spPr>
              <a:xfrm>
                <a:off x="608040" y="5464080"/>
                <a:ext cx="358560" cy="11052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603" name="Group 327"/>
              <p:cNvGrpSpPr/>
              <p:nvPr/>
            </p:nvGrpSpPr>
            <p:grpSpPr>
              <a:xfrm>
                <a:off x="694440" y="5488560"/>
                <a:ext cx="177840" cy="64440"/>
                <a:chOff x="694440" y="5488560"/>
                <a:chExt cx="177840" cy="64440"/>
              </a:xfrm>
            </p:grpSpPr>
            <p:sp>
              <p:nvSpPr>
                <p:cNvPr id="604" name="Line 328"/>
                <p:cNvSpPr/>
                <p:nvPr/>
              </p:nvSpPr>
              <p:spPr>
                <a:xfrm flipV="1">
                  <a:off x="694440" y="5488560"/>
                  <a:ext cx="63360" cy="10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05" name="Line 329"/>
                <p:cNvSpPr/>
                <p:nvPr/>
              </p:nvSpPr>
              <p:spPr>
                <a:xfrm>
                  <a:off x="816480" y="5553000"/>
                  <a:ext cx="558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06" name="Line 330"/>
                <p:cNvSpPr/>
                <p:nvPr/>
              </p:nvSpPr>
              <p:spPr>
                <a:xfrm>
                  <a:off x="752760" y="5489640"/>
                  <a:ext cx="6624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607" name="Group 331"/>
              <p:cNvGrpSpPr/>
              <p:nvPr/>
            </p:nvGrpSpPr>
            <p:grpSpPr>
              <a:xfrm>
                <a:off x="694440" y="5487480"/>
                <a:ext cx="177840" cy="64800"/>
                <a:chOff x="694440" y="5487480"/>
                <a:chExt cx="177840" cy="64800"/>
              </a:xfrm>
            </p:grpSpPr>
            <p:sp>
              <p:nvSpPr>
                <p:cNvPr id="608" name="Line 332"/>
                <p:cNvSpPr/>
                <p:nvPr/>
              </p:nvSpPr>
              <p:spPr>
                <a:xfrm>
                  <a:off x="694440" y="5550840"/>
                  <a:ext cx="63360" cy="144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09" name="Line 333"/>
                <p:cNvSpPr/>
                <p:nvPr/>
              </p:nvSpPr>
              <p:spPr>
                <a:xfrm>
                  <a:off x="816480" y="5487480"/>
                  <a:ext cx="558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10" name="Line 334"/>
                <p:cNvSpPr/>
                <p:nvPr/>
              </p:nvSpPr>
              <p:spPr>
                <a:xfrm flipV="1">
                  <a:off x="752760" y="5487480"/>
                  <a:ext cx="6624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611" name="CustomShape 335"/>
            <p:cNvSpPr/>
            <p:nvPr/>
          </p:nvSpPr>
          <p:spPr>
            <a:xfrm>
              <a:off x="561960" y="5634000"/>
              <a:ext cx="60624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rPr>
                <a:t>router</a:t>
              </a:r>
              <a:endPara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612" name="Group 336"/>
          <p:cNvGrpSpPr/>
          <p:nvPr/>
        </p:nvGrpSpPr>
        <p:grpSpPr>
          <a:xfrm>
            <a:off x="146160" y="1325520"/>
            <a:ext cx="1360080" cy="1888920"/>
            <a:chOff x="146160" y="1325520"/>
            <a:chExt cx="1360080" cy="1888920"/>
          </a:xfrm>
        </p:grpSpPr>
        <p:grpSp>
          <p:nvGrpSpPr>
            <p:cNvPr id="613" name="Group 337"/>
            <p:cNvGrpSpPr/>
            <p:nvPr/>
          </p:nvGrpSpPr>
          <p:grpSpPr>
            <a:xfrm>
              <a:off x="146160" y="2247840"/>
              <a:ext cx="348840" cy="388800"/>
              <a:chOff x="146160" y="2247840"/>
              <a:chExt cx="348840" cy="388800"/>
            </a:xfrm>
          </p:grpSpPr>
          <p:graphicFrame>
            <p:nvGraphicFramePr>
              <p:cNvPr id="614" name="Object 338"/>
              <p:cNvGraphicFramePr/>
              <p:nvPr/>
            </p:nvGraphicFramePr>
            <p:xfrm>
              <a:off x="146160" y="2247840"/>
              <a:ext cx="325080" cy="342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2" imgW="0" imgH="0" progId="">
                      <p:embed/>
                    </p:oleObj>
                  </mc:Choice>
                  <mc:Fallback>
                    <p:oleObj r:id="rId22" imgW="0" imgH="0" progId="">
                      <p:embed/>
                      <p:pic>
                        <p:nvPicPr>
                          <p:cNvPr id="614" name="Object 338"/>
                          <p:cNvPicPr/>
                          <p:nvPr/>
                        </p:nvPicPr>
                        <p:blipFill>
                          <a:blip r:embed="rId6"/>
                          <a:stretch/>
                        </p:blipFill>
                        <p:spPr>
                          <a:xfrm>
                            <a:off x="146160" y="2247840"/>
                            <a:ext cx="325080" cy="34236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" name="Object 339"/>
              <p:cNvGraphicFramePr/>
              <p:nvPr/>
            </p:nvGraphicFramePr>
            <p:xfrm>
              <a:off x="197640" y="2350080"/>
              <a:ext cx="297360" cy="286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3" imgW="0" imgH="0" progId="">
                      <p:embed/>
                    </p:oleObj>
                  </mc:Choice>
                  <mc:Fallback>
                    <p:oleObj r:id="rId23" imgW="0" imgH="0" progId="">
                      <p:embed/>
                      <p:pic>
                        <p:nvPicPr>
                          <p:cNvPr id="616" name="Object 339"/>
                          <p:cNvPicPr/>
                          <p:nvPr/>
                        </p:nvPicPr>
                        <p:blipFill>
                          <a:blip r:embed="rId8"/>
                          <a:stretch/>
                        </p:blipFill>
                        <p:spPr>
                          <a:xfrm>
                            <a:off x="197640" y="2350080"/>
                            <a:ext cx="297360" cy="28656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8" name="Object 340"/>
            <p:cNvGraphicFramePr/>
            <p:nvPr/>
          </p:nvGraphicFramePr>
          <p:xfrm>
            <a:off x="208080" y="1338120"/>
            <a:ext cx="328320" cy="274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0" imgH="0" progId="">
                    <p:embed/>
                  </p:oleObj>
                </mc:Choice>
                <mc:Fallback>
                  <p:oleObj r:id="rId24" imgW="0" imgH="0" progId="">
                    <p:embed/>
                    <p:pic>
                      <p:nvPicPr>
                        <p:cNvPr id="618" name="Object 340"/>
                        <p:cNvPicPr/>
                        <p:nvPr/>
                      </p:nvPicPr>
                      <p:blipFill>
                        <a:blip r:embed="rId13"/>
                        <a:stretch/>
                      </p:blipFill>
                      <p:spPr>
                        <a:xfrm>
                          <a:off x="208080" y="1338120"/>
                          <a:ext cx="328320" cy="27432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0" name="Group 341"/>
            <p:cNvGrpSpPr/>
            <p:nvPr/>
          </p:nvGrpSpPr>
          <p:grpSpPr>
            <a:xfrm>
              <a:off x="271440" y="1754280"/>
              <a:ext cx="234720" cy="382320"/>
              <a:chOff x="271440" y="1754280"/>
              <a:chExt cx="234720" cy="382320"/>
            </a:xfrm>
          </p:grpSpPr>
          <p:sp>
            <p:nvSpPr>
              <p:cNvPr id="621" name="CustomShape 342"/>
              <p:cNvSpPr/>
              <p:nvPr/>
            </p:nvSpPr>
            <p:spPr>
              <a:xfrm>
                <a:off x="271440" y="2048400"/>
                <a:ext cx="234720" cy="88200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2" name="CustomShape 343"/>
              <p:cNvSpPr/>
              <p:nvPr/>
            </p:nvSpPr>
            <p:spPr>
              <a:xfrm>
                <a:off x="390600" y="1756800"/>
                <a:ext cx="107640" cy="293760"/>
              </a:xfrm>
              <a:prstGeom prst="rect">
                <a:avLst/>
              </a:prstGeom>
              <a:solidFill>
                <a:srgbClr val="33CCCC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3" name="CustomShape 344"/>
              <p:cNvSpPr/>
              <p:nvPr/>
            </p:nvSpPr>
            <p:spPr>
              <a:xfrm>
                <a:off x="272880" y="1840320"/>
                <a:ext cx="148320" cy="293760"/>
              </a:xfrm>
              <a:prstGeom prst="rect">
                <a:avLst/>
              </a:prstGeom>
              <a:solidFill>
                <a:srgbClr val="33CCCC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4" name="CustomShape 345"/>
              <p:cNvSpPr/>
              <p:nvPr/>
            </p:nvSpPr>
            <p:spPr>
              <a:xfrm>
                <a:off x="271440" y="1754280"/>
                <a:ext cx="234720" cy="88200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5" name="Line 346"/>
              <p:cNvSpPr/>
              <p:nvPr/>
            </p:nvSpPr>
            <p:spPr>
              <a:xfrm>
                <a:off x="506160" y="1760400"/>
                <a:ext cx="0" cy="28764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6" name="Line 347"/>
              <p:cNvSpPr/>
              <p:nvPr/>
            </p:nvSpPr>
            <p:spPr>
              <a:xfrm flipH="1">
                <a:off x="421560" y="2048040"/>
                <a:ext cx="84600" cy="8604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7" name="CustomShape 348"/>
              <p:cNvSpPr/>
              <p:nvPr/>
            </p:nvSpPr>
            <p:spPr>
              <a:xfrm>
                <a:off x="291960" y="1878840"/>
                <a:ext cx="98280" cy="169200"/>
              </a:xfrm>
              <a:prstGeom prst="rect">
                <a:avLst/>
              </a:prstGeom>
              <a:solidFill>
                <a:schemeClr val="accent2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8" name="CustomShape 349"/>
              <p:cNvSpPr/>
              <p:nvPr/>
            </p:nvSpPr>
            <p:spPr>
              <a:xfrm>
                <a:off x="306000" y="1929960"/>
                <a:ext cx="74880" cy="59400"/>
              </a:xfrm>
              <a:prstGeom prst="rect">
                <a:avLst/>
              </a:prstGeom>
              <a:solidFill>
                <a:schemeClr val="bg1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pic>
          <p:nvPicPr>
            <p:cNvPr id="629" name="Picture 661" descr="imgyjavg[1]"/>
            <p:cNvPicPr/>
            <p:nvPr/>
          </p:nvPicPr>
          <p:blipFill>
            <a:blip r:embed="rId4"/>
            <a:stretch/>
          </p:blipFill>
          <p:spPr>
            <a:xfrm>
              <a:off x="177840" y="2798640"/>
              <a:ext cx="367920" cy="26640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30" name="CustomShape 350"/>
            <p:cNvSpPr/>
            <p:nvPr/>
          </p:nvSpPr>
          <p:spPr>
            <a:xfrm>
              <a:off x="563040" y="1325520"/>
              <a:ext cx="39132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rPr>
                <a:t>PC</a:t>
              </a:r>
              <a:endPara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31" name="CustomShape 351"/>
            <p:cNvSpPr/>
            <p:nvPr/>
          </p:nvSpPr>
          <p:spPr>
            <a:xfrm>
              <a:off x="632520" y="1757520"/>
              <a:ext cx="59544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rPr>
                <a:t>server</a:t>
              </a:r>
              <a:endPara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32" name="CustomShape 352"/>
            <p:cNvSpPr/>
            <p:nvPr/>
          </p:nvSpPr>
          <p:spPr>
            <a:xfrm>
              <a:off x="651960" y="2281320"/>
              <a:ext cx="744840" cy="4554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rPr>
                <a:t>wireless</a:t>
              </a:r>
              <a:endPara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rPr>
                <a:t>laptop</a:t>
              </a:r>
              <a:endPara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33" name="CustomShape 353"/>
            <p:cNvSpPr/>
            <p:nvPr/>
          </p:nvSpPr>
          <p:spPr>
            <a:xfrm>
              <a:off x="668160" y="2759040"/>
              <a:ext cx="838080" cy="4554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rPr>
                <a:t>cellular </a:t>
              </a:r>
              <a:endPara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rPr>
                <a:t>handheld</a:t>
              </a:r>
              <a:endPara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634" name="Group 354"/>
          <p:cNvGrpSpPr/>
          <p:nvPr/>
        </p:nvGrpSpPr>
        <p:grpSpPr>
          <a:xfrm>
            <a:off x="338040" y="3863880"/>
            <a:ext cx="1321200" cy="988920"/>
            <a:chOff x="338040" y="3863880"/>
            <a:chExt cx="1321200" cy="988920"/>
          </a:xfrm>
        </p:grpSpPr>
        <p:grpSp>
          <p:nvGrpSpPr>
            <p:cNvPr id="635" name="Group 355"/>
            <p:cNvGrpSpPr/>
            <p:nvPr/>
          </p:nvGrpSpPr>
          <p:grpSpPr>
            <a:xfrm>
              <a:off x="338040" y="3882960"/>
              <a:ext cx="236160" cy="338040"/>
              <a:chOff x="338040" y="3882960"/>
              <a:chExt cx="236160" cy="338040"/>
            </a:xfrm>
          </p:grpSpPr>
          <p:pic>
            <p:nvPicPr>
              <p:cNvPr id="636" name="Picture 613" descr="31u_bnrz[1]"/>
              <p:cNvPicPr/>
              <p:nvPr/>
            </p:nvPicPr>
            <p:blipFill>
              <a:blip r:embed="rId11"/>
              <a:stretch/>
            </p:blipFill>
            <p:spPr>
              <a:xfrm>
                <a:off x="406800" y="3990600"/>
                <a:ext cx="155880" cy="230400"/>
              </a:xfrm>
              <a:prstGeom prst="rect">
                <a:avLst/>
              </a:prstGeom>
              <a:ln w="9360">
                <a:noFill/>
              </a:ln>
            </p:spPr>
          </p:pic>
          <p:sp>
            <p:nvSpPr>
              <p:cNvPr id="637" name="CustomShape 356"/>
              <p:cNvSpPr/>
              <p:nvPr/>
            </p:nvSpPr>
            <p:spPr>
              <a:xfrm>
                <a:off x="401400" y="3900240"/>
                <a:ext cx="42120" cy="5148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8" name="CustomShape 357"/>
              <p:cNvSpPr/>
              <p:nvPr/>
            </p:nvSpPr>
            <p:spPr>
              <a:xfrm>
                <a:off x="473760" y="3898800"/>
                <a:ext cx="2808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9" name="CustomShape 358"/>
              <p:cNvSpPr/>
              <p:nvPr/>
            </p:nvSpPr>
            <p:spPr>
              <a:xfrm>
                <a:off x="374400" y="3889800"/>
                <a:ext cx="69480" cy="8316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0" name="CustomShape 359"/>
              <p:cNvSpPr/>
              <p:nvPr/>
            </p:nvSpPr>
            <p:spPr>
              <a:xfrm>
                <a:off x="472680" y="3886920"/>
                <a:ext cx="60480" cy="5544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1" name="CustomShape 360"/>
              <p:cNvSpPr/>
              <p:nvPr/>
            </p:nvSpPr>
            <p:spPr>
              <a:xfrm>
                <a:off x="348480" y="3913560"/>
                <a:ext cx="24120" cy="5148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2" name="CustomShape 361"/>
              <p:cNvSpPr/>
              <p:nvPr/>
            </p:nvSpPr>
            <p:spPr>
              <a:xfrm>
                <a:off x="521640" y="3882960"/>
                <a:ext cx="52560" cy="6876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3" name="CustomShape 362"/>
              <p:cNvSpPr/>
              <p:nvPr/>
            </p:nvSpPr>
            <p:spPr>
              <a:xfrm>
                <a:off x="463680" y="3963960"/>
                <a:ext cx="1764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4" name="CustomShape 363"/>
              <p:cNvSpPr/>
              <p:nvPr/>
            </p:nvSpPr>
            <p:spPr>
              <a:xfrm>
                <a:off x="455760" y="3941280"/>
                <a:ext cx="8640" cy="20880"/>
              </a:xfrm>
              <a:custGeom>
                <a:avLst/>
                <a:gdLst/>
                <a:ahLst/>
                <a:cxnLst/>
                <a:rect l="l" t="t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5" name="CustomShape 364"/>
              <p:cNvSpPr/>
              <p:nvPr/>
            </p:nvSpPr>
            <p:spPr>
              <a:xfrm>
                <a:off x="447840" y="3926880"/>
                <a:ext cx="7560" cy="11520"/>
              </a:xfrm>
              <a:custGeom>
                <a:avLst/>
                <a:gdLst/>
                <a:ahLst/>
                <a:cxnLst/>
                <a:rect l="l" t="t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6" name="CustomShape 365"/>
              <p:cNvSpPr/>
              <p:nvPr/>
            </p:nvSpPr>
            <p:spPr>
              <a:xfrm>
                <a:off x="441720" y="3916080"/>
                <a:ext cx="10080" cy="7560"/>
              </a:xfrm>
              <a:custGeom>
                <a:avLst/>
                <a:gdLst/>
                <a:ahLst/>
                <a:cxnLst/>
                <a:rect l="l" t="t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7" name="CustomShape 366"/>
              <p:cNvSpPr/>
              <p:nvPr/>
            </p:nvSpPr>
            <p:spPr>
              <a:xfrm>
                <a:off x="389880" y="3902760"/>
                <a:ext cx="42120" cy="5148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8" name="CustomShape 367"/>
              <p:cNvSpPr/>
              <p:nvPr/>
            </p:nvSpPr>
            <p:spPr>
              <a:xfrm>
                <a:off x="462240" y="3902760"/>
                <a:ext cx="2808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9" name="CustomShape 368"/>
              <p:cNvSpPr/>
              <p:nvPr/>
            </p:nvSpPr>
            <p:spPr>
              <a:xfrm>
                <a:off x="362520" y="3893760"/>
                <a:ext cx="68040" cy="8316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0" name="CustomShape 369"/>
              <p:cNvSpPr/>
              <p:nvPr/>
            </p:nvSpPr>
            <p:spPr>
              <a:xfrm>
                <a:off x="459720" y="3890880"/>
                <a:ext cx="60480" cy="5544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1" name="CustomShape 370"/>
              <p:cNvSpPr/>
              <p:nvPr/>
            </p:nvSpPr>
            <p:spPr>
              <a:xfrm>
                <a:off x="338040" y="3921480"/>
                <a:ext cx="24120" cy="5148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2" name="CustomShape 371"/>
              <p:cNvSpPr/>
              <p:nvPr/>
            </p:nvSpPr>
            <p:spPr>
              <a:xfrm>
                <a:off x="510120" y="3886920"/>
                <a:ext cx="52560" cy="6876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53" name="Group 372"/>
            <p:cNvGrpSpPr/>
            <p:nvPr/>
          </p:nvGrpSpPr>
          <p:grpSpPr>
            <a:xfrm>
              <a:off x="604440" y="3863880"/>
              <a:ext cx="224280" cy="379440"/>
              <a:chOff x="604440" y="3863880"/>
              <a:chExt cx="224280" cy="379440"/>
            </a:xfrm>
          </p:grpSpPr>
          <p:sp>
            <p:nvSpPr>
              <p:cNvPr id="654" name="Line 373"/>
              <p:cNvSpPr/>
              <p:nvPr/>
            </p:nvSpPr>
            <p:spPr>
              <a:xfrm flipH="1">
                <a:off x="656280" y="3999240"/>
                <a:ext cx="59760" cy="22104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5" name="Line 374"/>
              <p:cNvSpPr/>
              <p:nvPr/>
            </p:nvSpPr>
            <p:spPr>
              <a:xfrm>
                <a:off x="716040" y="3999240"/>
                <a:ext cx="60480" cy="21996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6" name="Line 375"/>
              <p:cNvSpPr/>
              <p:nvPr/>
            </p:nvSpPr>
            <p:spPr>
              <a:xfrm>
                <a:off x="656280" y="4219200"/>
                <a:ext cx="59760" cy="2412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7" name="Line 376"/>
              <p:cNvSpPr/>
              <p:nvPr/>
            </p:nvSpPr>
            <p:spPr>
              <a:xfrm flipH="1">
                <a:off x="716040" y="4219200"/>
                <a:ext cx="60480" cy="2412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8" name="Line 377"/>
              <p:cNvSpPr/>
              <p:nvPr/>
            </p:nvSpPr>
            <p:spPr>
              <a:xfrm>
                <a:off x="716040" y="4003920"/>
                <a:ext cx="0" cy="23940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9" name="Line 378"/>
              <p:cNvSpPr/>
              <p:nvPr/>
            </p:nvSpPr>
            <p:spPr>
              <a:xfrm flipV="1">
                <a:off x="656280" y="4196520"/>
                <a:ext cx="59760" cy="2376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0" name="Line 379"/>
              <p:cNvSpPr/>
              <p:nvPr/>
            </p:nvSpPr>
            <p:spPr>
              <a:xfrm flipH="1" flipV="1">
                <a:off x="716040" y="4196520"/>
                <a:ext cx="60480" cy="2268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1" name="Line 380"/>
              <p:cNvSpPr/>
              <p:nvPr/>
            </p:nvSpPr>
            <p:spPr>
              <a:xfrm>
                <a:off x="681840" y="4124160"/>
                <a:ext cx="34200" cy="1836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2" name="Line 381"/>
              <p:cNvSpPr/>
              <p:nvPr/>
            </p:nvSpPr>
            <p:spPr>
              <a:xfrm flipV="1">
                <a:off x="716040" y="4124160"/>
                <a:ext cx="36720" cy="1836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3" name="Line 382"/>
              <p:cNvSpPr/>
              <p:nvPr/>
            </p:nvSpPr>
            <p:spPr>
              <a:xfrm>
                <a:off x="670320" y="4156560"/>
                <a:ext cx="44640" cy="2448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4" name="Line 383"/>
              <p:cNvSpPr/>
              <p:nvPr/>
            </p:nvSpPr>
            <p:spPr>
              <a:xfrm flipV="1">
                <a:off x="716040" y="4161240"/>
                <a:ext cx="45000" cy="2196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5" name="Line 384"/>
              <p:cNvSpPr/>
              <p:nvPr/>
            </p:nvSpPr>
            <p:spPr>
              <a:xfrm flipV="1">
                <a:off x="716040" y="4091040"/>
                <a:ext cx="23040" cy="900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6" name="Line 385"/>
              <p:cNvSpPr/>
              <p:nvPr/>
            </p:nvSpPr>
            <p:spPr>
              <a:xfrm flipV="1">
                <a:off x="716040" y="4045320"/>
                <a:ext cx="14760" cy="684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7" name="Line 386"/>
              <p:cNvSpPr/>
              <p:nvPr/>
            </p:nvSpPr>
            <p:spPr>
              <a:xfrm>
                <a:off x="690480" y="4088160"/>
                <a:ext cx="27720" cy="1188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8" name="Line 387"/>
              <p:cNvSpPr/>
              <p:nvPr/>
            </p:nvSpPr>
            <p:spPr>
              <a:xfrm>
                <a:off x="703080" y="4043160"/>
                <a:ext cx="15840" cy="1188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669" name="Group 388"/>
              <p:cNvGrpSpPr/>
              <p:nvPr/>
            </p:nvGrpSpPr>
            <p:grpSpPr>
              <a:xfrm>
                <a:off x="726840" y="3990240"/>
                <a:ext cx="101880" cy="26640"/>
                <a:chOff x="726840" y="3990240"/>
                <a:chExt cx="101880" cy="26640"/>
              </a:xfrm>
            </p:grpSpPr>
            <p:sp>
              <p:nvSpPr>
                <p:cNvPr id="670" name="Freeform 389"/>
                <p:cNvSpPr/>
                <p:nvPr/>
              </p:nvSpPr>
              <p:spPr>
                <a:xfrm>
                  <a:off x="726840" y="4016880"/>
                  <a:ext cx="360" cy="36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9360">
                  <a:solidFill>
                    <a:schemeClr val="tx1"/>
                  </a:solidFill>
                  <a:round/>
                </a:ln>
              </p:spPr>
            </p:sp>
            <p:sp>
              <p:nvSpPr>
                <p:cNvPr id="671" name="Line 390"/>
                <p:cNvSpPr/>
                <p:nvPr/>
              </p:nvSpPr>
              <p:spPr>
                <a:xfrm flipV="1">
                  <a:off x="734400" y="3990240"/>
                  <a:ext cx="61920" cy="684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2" name="Line 391"/>
                <p:cNvSpPr/>
                <p:nvPr/>
              </p:nvSpPr>
              <p:spPr>
                <a:xfrm flipH="1">
                  <a:off x="767160" y="3990240"/>
                  <a:ext cx="28440" cy="1944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3" name="Line 392"/>
                <p:cNvSpPr/>
                <p:nvPr/>
              </p:nvSpPr>
              <p:spPr>
                <a:xfrm flipV="1">
                  <a:off x="767160" y="4002840"/>
                  <a:ext cx="61560" cy="684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674" name="Group 393"/>
              <p:cNvGrpSpPr/>
              <p:nvPr/>
            </p:nvGrpSpPr>
            <p:grpSpPr>
              <a:xfrm>
                <a:off x="712080" y="3863880"/>
                <a:ext cx="16200" cy="122760"/>
                <a:chOff x="712080" y="3863880"/>
                <a:chExt cx="16200" cy="122760"/>
              </a:xfrm>
            </p:grpSpPr>
            <p:sp>
              <p:nvSpPr>
                <p:cNvPr id="675" name="Freeform 394"/>
                <p:cNvSpPr/>
                <p:nvPr/>
              </p:nvSpPr>
              <p:spPr>
                <a:xfrm>
                  <a:off x="712080" y="3863880"/>
                  <a:ext cx="360" cy="36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9360">
                  <a:solidFill>
                    <a:schemeClr val="tx1"/>
                  </a:solidFill>
                  <a:round/>
                </a:ln>
              </p:spPr>
            </p:sp>
            <p:sp>
              <p:nvSpPr>
                <p:cNvPr id="676" name="Line 395"/>
                <p:cNvSpPr/>
                <p:nvPr/>
              </p:nvSpPr>
              <p:spPr>
                <a:xfrm>
                  <a:off x="727920" y="3874680"/>
                  <a:ext cx="0" cy="7416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7" name="Line 396"/>
                <p:cNvSpPr/>
                <p:nvPr/>
              </p:nvSpPr>
              <p:spPr>
                <a:xfrm flipH="1" flipV="1">
                  <a:off x="714600" y="3912480"/>
                  <a:ext cx="13680" cy="3564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8" name="Line 397"/>
                <p:cNvSpPr/>
                <p:nvPr/>
              </p:nvSpPr>
              <p:spPr>
                <a:xfrm>
                  <a:off x="714600" y="3912480"/>
                  <a:ext cx="360" cy="7416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679" name="Group 398"/>
              <p:cNvGrpSpPr/>
              <p:nvPr/>
            </p:nvGrpSpPr>
            <p:grpSpPr>
              <a:xfrm>
                <a:off x="604440" y="3979080"/>
                <a:ext cx="101880" cy="26640"/>
                <a:chOff x="604440" y="3979080"/>
                <a:chExt cx="101880" cy="26640"/>
              </a:xfrm>
            </p:grpSpPr>
            <p:sp>
              <p:nvSpPr>
                <p:cNvPr id="680" name="Freeform 399"/>
                <p:cNvSpPr/>
                <p:nvPr/>
              </p:nvSpPr>
              <p:spPr>
                <a:xfrm>
                  <a:off x="706320" y="3979080"/>
                  <a:ext cx="360" cy="36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9360">
                  <a:solidFill>
                    <a:schemeClr val="tx1"/>
                  </a:solidFill>
                  <a:round/>
                </a:ln>
              </p:spPr>
            </p:sp>
            <p:sp>
              <p:nvSpPr>
                <p:cNvPr id="681" name="Line 400"/>
                <p:cNvSpPr/>
                <p:nvPr/>
              </p:nvSpPr>
              <p:spPr>
                <a:xfrm flipH="1">
                  <a:off x="636840" y="3998880"/>
                  <a:ext cx="61920" cy="648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2" name="Line 401"/>
                <p:cNvSpPr/>
                <p:nvPr/>
              </p:nvSpPr>
              <p:spPr>
                <a:xfrm flipV="1">
                  <a:off x="637560" y="3986280"/>
                  <a:ext cx="28440" cy="1944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3" name="Line 402"/>
                <p:cNvSpPr/>
                <p:nvPr/>
              </p:nvSpPr>
              <p:spPr>
                <a:xfrm flipH="1">
                  <a:off x="604440" y="3986280"/>
                  <a:ext cx="61560" cy="684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684" name="CustomShape 403"/>
            <p:cNvSpPr/>
            <p:nvPr/>
          </p:nvSpPr>
          <p:spPr>
            <a:xfrm>
              <a:off x="956520" y="4397400"/>
              <a:ext cx="586440" cy="4554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rPr>
                <a:t>wired</a:t>
              </a:r>
              <a:endPara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rPr>
                <a:t>links</a:t>
              </a:r>
              <a:endPara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85" name="Line 404"/>
            <p:cNvSpPr/>
            <p:nvPr/>
          </p:nvSpPr>
          <p:spPr>
            <a:xfrm>
              <a:off x="385560" y="4505040"/>
              <a:ext cx="438120" cy="18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405"/>
            <p:cNvSpPr/>
            <p:nvPr/>
          </p:nvSpPr>
          <p:spPr>
            <a:xfrm>
              <a:off x="1013400" y="3913200"/>
              <a:ext cx="645840" cy="4554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rPr>
                <a:t>access </a:t>
              </a:r>
              <a:endPara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rPr>
                <a:t>points</a:t>
              </a:r>
              <a:endParaRPr kumimoji="0" lang="en-IN" sz="16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687" name="CustomShape 406"/>
          <p:cNvSpPr/>
          <p:nvPr/>
        </p:nvSpPr>
        <p:spPr>
          <a:xfrm>
            <a:off x="1752480" y="3289320"/>
            <a:ext cx="3368160" cy="2090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31840" marR="0" lvl="0" indent="-23148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charset="2"/>
              <a:buChar char=""/>
              <a:tabLst/>
              <a:defRPr/>
            </a:pPr>
            <a:r>
              <a:rPr kumimoji="0" lang="en-US" sz="1800" b="0" i="1" u="none" strike="noStrike" kern="1200" cap="none" spc="-1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communication links</a:t>
            </a: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7720" marR="0" lvl="1" indent="-28548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2"/>
              <a:buChar char=""/>
              <a:tabLst/>
              <a:defRPr/>
            </a:pPr>
            <a:r>
              <a:rPr kumimoji="0" lang="en-US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fiber, copper, radio, satellite</a:t>
            </a: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7720" marR="0" lvl="1" indent="-28548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2"/>
              <a:buChar char=""/>
              <a:tabLst/>
              <a:defRPr/>
            </a:pPr>
            <a:r>
              <a:rPr kumimoji="0" lang="en-US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transmission rate = </a:t>
            </a:r>
            <a:r>
              <a:rPr kumimoji="0" lang="en-US" sz="1800" b="0" i="1" u="none" strike="noStrike" kern="1200" cap="none" spc="-1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bandwidth</a:t>
            </a: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88" name="CustomShape 407"/>
          <p:cNvSpPr/>
          <p:nvPr/>
        </p:nvSpPr>
        <p:spPr>
          <a:xfrm>
            <a:off x="1811160" y="5307120"/>
            <a:ext cx="3779640" cy="141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31840" marR="0" lvl="0" indent="-23148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charset="2"/>
              <a:buChar char=""/>
              <a:tabLst/>
              <a:defRPr/>
            </a:pPr>
            <a:r>
              <a:rPr kumimoji="0" lang="en-US" sz="1800" b="0" i="1" u="none" strike="noStrike" kern="1200" cap="none" spc="-1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</a:rPr>
              <a:t>routers:</a:t>
            </a:r>
            <a:r>
              <a:rPr kumimoji="0" lang="en-US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forward packets (chunks of data)</a:t>
            </a: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35839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TextShape 1"/>
          <p:cNvSpPr txBox="1"/>
          <p:nvPr/>
        </p:nvSpPr>
        <p:spPr>
          <a:xfrm>
            <a:off x="304920" y="228600"/>
            <a:ext cx="83815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99"/>
                </a:solidFill>
                <a:latin typeface="Calibri"/>
              </a:rPr>
              <a:t>What’s the Internet: “nuts and bolts” view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0" name="TextShape 2"/>
          <p:cNvSpPr txBox="1"/>
          <p:nvPr/>
        </p:nvSpPr>
        <p:spPr>
          <a:xfrm>
            <a:off x="304920" y="1371600"/>
            <a:ext cx="4419360" cy="5132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lang="en-US" sz="2400" b="0" i="1" strike="noStrike" spc="-1">
                <a:solidFill>
                  <a:srgbClr val="FF0000"/>
                </a:solidFill>
                <a:latin typeface="Calibri"/>
              </a:rPr>
              <a:t>protocols</a:t>
            </a: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control sending, receiving of msgs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e.g., TCP, IP, HTTP, Skype,  Ethernet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lang="en-US" sz="2400" b="0" i="1" strike="noStrike" spc="-1">
                <a:solidFill>
                  <a:srgbClr val="FF0000"/>
                </a:solidFill>
                <a:latin typeface="Calibri"/>
              </a:rPr>
              <a:t>Internet: </a:t>
            </a: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“network of networks”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loosely hierarchical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public Internet versus private intranet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Internet standards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RFC: Request for comments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IETF: Internet Engineering Task Force</a:t>
            </a:r>
          </a:p>
        </p:txBody>
      </p:sp>
      <p:grpSp>
        <p:nvGrpSpPr>
          <p:cNvPr id="691" name="Group 3"/>
          <p:cNvGrpSpPr/>
          <p:nvPr/>
        </p:nvGrpSpPr>
        <p:grpSpPr>
          <a:xfrm>
            <a:off x="5046840" y="1461960"/>
            <a:ext cx="3470040" cy="4489200"/>
            <a:chOff x="5046840" y="1461960"/>
            <a:chExt cx="3470040" cy="4489200"/>
          </a:xfrm>
        </p:grpSpPr>
        <p:sp>
          <p:nvSpPr>
            <p:cNvPr id="692" name="CustomShape 4"/>
            <p:cNvSpPr/>
            <p:nvPr/>
          </p:nvSpPr>
          <p:spPr>
            <a:xfrm>
              <a:off x="6767640" y="3600360"/>
              <a:ext cx="1314000" cy="674280"/>
            </a:xfrm>
            <a:custGeom>
              <a:avLst/>
              <a:gdLst/>
              <a:ahLst/>
              <a:cxnLst/>
              <a:rect l="l" t="t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3" name="CustomShape 5"/>
            <p:cNvSpPr/>
            <p:nvPr/>
          </p:nvSpPr>
          <p:spPr>
            <a:xfrm>
              <a:off x="6786720" y="2075040"/>
              <a:ext cx="1730160" cy="1044360"/>
            </a:xfrm>
            <a:custGeom>
              <a:avLst/>
              <a:gdLst/>
              <a:ahLst/>
              <a:cxnLst/>
              <a:rect l="l" t="t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4" name="CustomShape 6"/>
            <p:cNvSpPr/>
            <p:nvPr/>
          </p:nvSpPr>
          <p:spPr>
            <a:xfrm>
              <a:off x="5046840" y="1782720"/>
              <a:ext cx="1644120" cy="1071360"/>
            </a:xfrm>
            <a:custGeom>
              <a:avLst/>
              <a:gdLst/>
              <a:ahLst/>
              <a:cxn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95" name="Group 7"/>
            <p:cNvGrpSpPr/>
            <p:nvPr/>
          </p:nvGrpSpPr>
          <p:grpSpPr>
            <a:xfrm>
              <a:off x="5133960" y="3117960"/>
              <a:ext cx="1458720" cy="933120"/>
              <a:chOff x="5133960" y="3117960"/>
              <a:chExt cx="1458720" cy="933120"/>
            </a:xfrm>
          </p:grpSpPr>
          <p:sp>
            <p:nvSpPr>
              <p:cNvPr id="696" name="CustomShape 8"/>
              <p:cNvSpPr/>
              <p:nvPr/>
            </p:nvSpPr>
            <p:spPr>
              <a:xfrm>
                <a:off x="5367600" y="3381840"/>
                <a:ext cx="986760" cy="669240"/>
              </a:xfrm>
              <a:prstGeom prst="rect">
                <a:avLst/>
              </a:prstGeom>
              <a:solidFill>
                <a:srgbClr val="00CC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7" name="CustomShape 9"/>
              <p:cNvSpPr/>
              <p:nvPr/>
            </p:nvSpPr>
            <p:spPr>
              <a:xfrm>
                <a:off x="5133960" y="3117960"/>
                <a:ext cx="1458720" cy="317520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98" name="Group 10"/>
            <p:cNvGrpSpPr/>
            <p:nvPr/>
          </p:nvGrpSpPr>
          <p:grpSpPr>
            <a:xfrm>
              <a:off x="5832720" y="1972800"/>
              <a:ext cx="342000" cy="533520"/>
              <a:chOff x="5832720" y="1972800"/>
              <a:chExt cx="342000" cy="533520"/>
            </a:xfrm>
          </p:grpSpPr>
          <p:sp>
            <p:nvSpPr>
              <p:cNvPr id="699" name="Line 11"/>
              <p:cNvSpPr/>
              <p:nvPr/>
            </p:nvSpPr>
            <p:spPr>
              <a:xfrm flipH="1">
                <a:off x="5911560" y="2162880"/>
                <a:ext cx="91440" cy="31140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0" name="Line 12"/>
              <p:cNvSpPr/>
              <p:nvPr/>
            </p:nvSpPr>
            <p:spPr>
              <a:xfrm>
                <a:off x="6003000" y="2162880"/>
                <a:ext cx="92160" cy="30960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1" name="Line 13"/>
              <p:cNvSpPr/>
              <p:nvPr/>
            </p:nvSpPr>
            <p:spPr>
              <a:xfrm>
                <a:off x="5911560" y="2472480"/>
                <a:ext cx="91440" cy="3384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2" name="Line 14"/>
              <p:cNvSpPr/>
              <p:nvPr/>
            </p:nvSpPr>
            <p:spPr>
              <a:xfrm flipH="1">
                <a:off x="6003000" y="2472480"/>
                <a:ext cx="92160" cy="3384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3" name="Line 15"/>
              <p:cNvSpPr/>
              <p:nvPr/>
            </p:nvSpPr>
            <p:spPr>
              <a:xfrm>
                <a:off x="6003000" y="2169720"/>
                <a:ext cx="0" cy="33660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4" name="Line 16"/>
              <p:cNvSpPr/>
              <p:nvPr/>
            </p:nvSpPr>
            <p:spPr>
              <a:xfrm flipV="1">
                <a:off x="5911560" y="2440800"/>
                <a:ext cx="91440" cy="3348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5" name="Line 17"/>
              <p:cNvSpPr/>
              <p:nvPr/>
            </p:nvSpPr>
            <p:spPr>
              <a:xfrm flipH="1" flipV="1">
                <a:off x="6003000" y="2440800"/>
                <a:ext cx="92160" cy="3168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6" name="Line 18"/>
              <p:cNvSpPr/>
              <p:nvPr/>
            </p:nvSpPr>
            <p:spPr>
              <a:xfrm>
                <a:off x="5950800" y="2338920"/>
                <a:ext cx="52200" cy="2556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7" name="Line 19"/>
              <p:cNvSpPr/>
              <p:nvPr/>
            </p:nvSpPr>
            <p:spPr>
              <a:xfrm flipV="1">
                <a:off x="6003000" y="2338920"/>
                <a:ext cx="55800" cy="2556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8" name="Line 20"/>
              <p:cNvSpPr/>
              <p:nvPr/>
            </p:nvSpPr>
            <p:spPr>
              <a:xfrm>
                <a:off x="5933160" y="2384280"/>
                <a:ext cx="68040" cy="3492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9" name="Line 21"/>
              <p:cNvSpPr/>
              <p:nvPr/>
            </p:nvSpPr>
            <p:spPr>
              <a:xfrm flipV="1">
                <a:off x="6003000" y="2391120"/>
                <a:ext cx="68760" cy="3060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0" name="Line 22"/>
              <p:cNvSpPr/>
              <p:nvPr/>
            </p:nvSpPr>
            <p:spPr>
              <a:xfrm flipV="1">
                <a:off x="6003000" y="2292480"/>
                <a:ext cx="35280" cy="1224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1" name="Line 23"/>
              <p:cNvSpPr/>
              <p:nvPr/>
            </p:nvSpPr>
            <p:spPr>
              <a:xfrm flipV="1">
                <a:off x="6003000" y="2228040"/>
                <a:ext cx="22320" cy="936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2" name="Line 24"/>
              <p:cNvSpPr/>
              <p:nvPr/>
            </p:nvSpPr>
            <p:spPr>
              <a:xfrm>
                <a:off x="5963760" y="2288160"/>
                <a:ext cx="42480" cy="1656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3" name="Line 25"/>
              <p:cNvSpPr/>
              <p:nvPr/>
            </p:nvSpPr>
            <p:spPr>
              <a:xfrm>
                <a:off x="5982840" y="2224800"/>
                <a:ext cx="24480" cy="1692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714" name="Group 26"/>
              <p:cNvGrpSpPr/>
              <p:nvPr/>
            </p:nvGrpSpPr>
            <p:grpSpPr>
              <a:xfrm>
                <a:off x="6019560" y="2150280"/>
                <a:ext cx="155160" cy="37440"/>
                <a:chOff x="6019560" y="2150280"/>
                <a:chExt cx="155160" cy="37440"/>
              </a:xfrm>
            </p:grpSpPr>
            <p:sp>
              <p:nvSpPr>
                <p:cNvPr id="715" name="Freeform 27"/>
                <p:cNvSpPr/>
                <p:nvPr/>
              </p:nvSpPr>
              <p:spPr>
                <a:xfrm>
                  <a:off x="6019560" y="2187720"/>
                  <a:ext cx="360" cy="36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9360">
                  <a:solidFill>
                    <a:schemeClr val="tx1"/>
                  </a:solidFill>
                  <a:round/>
                </a:ln>
              </p:spPr>
            </p:sp>
            <p:sp>
              <p:nvSpPr>
                <p:cNvPr id="716" name="Line 28"/>
                <p:cNvSpPr/>
                <p:nvPr/>
              </p:nvSpPr>
              <p:spPr>
                <a:xfrm flipV="1">
                  <a:off x="6031080" y="2150640"/>
                  <a:ext cx="93960" cy="936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7" name="Line 29"/>
                <p:cNvSpPr/>
                <p:nvPr/>
              </p:nvSpPr>
              <p:spPr>
                <a:xfrm flipH="1">
                  <a:off x="6080760" y="2150280"/>
                  <a:ext cx="43560" cy="2736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8" name="Line 30"/>
                <p:cNvSpPr/>
                <p:nvPr/>
              </p:nvSpPr>
              <p:spPr>
                <a:xfrm flipV="1">
                  <a:off x="6080760" y="2168280"/>
                  <a:ext cx="93960" cy="936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19" name="Group 31"/>
              <p:cNvGrpSpPr/>
              <p:nvPr/>
            </p:nvGrpSpPr>
            <p:grpSpPr>
              <a:xfrm>
                <a:off x="5996880" y="1972800"/>
                <a:ext cx="24840" cy="172440"/>
                <a:chOff x="5996880" y="1972800"/>
                <a:chExt cx="24840" cy="172440"/>
              </a:xfrm>
            </p:grpSpPr>
            <p:sp>
              <p:nvSpPr>
                <p:cNvPr id="720" name="Freeform 32"/>
                <p:cNvSpPr/>
                <p:nvPr/>
              </p:nvSpPr>
              <p:spPr>
                <a:xfrm>
                  <a:off x="5996880" y="1972800"/>
                  <a:ext cx="360" cy="36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9360">
                  <a:solidFill>
                    <a:schemeClr val="tx1"/>
                  </a:solidFill>
                  <a:round/>
                </a:ln>
              </p:spPr>
            </p:sp>
            <p:sp>
              <p:nvSpPr>
                <p:cNvPr id="721" name="Line 33"/>
                <p:cNvSpPr/>
                <p:nvPr/>
              </p:nvSpPr>
              <p:spPr>
                <a:xfrm>
                  <a:off x="6021000" y="1987920"/>
                  <a:ext cx="360" cy="10440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22" name="Line 34"/>
                <p:cNvSpPr/>
                <p:nvPr/>
              </p:nvSpPr>
              <p:spPr>
                <a:xfrm flipH="1" flipV="1">
                  <a:off x="6000840" y="2040840"/>
                  <a:ext cx="20880" cy="5040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23" name="Line 35"/>
                <p:cNvSpPr/>
                <p:nvPr/>
              </p:nvSpPr>
              <p:spPr>
                <a:xfrm>
                  <a:off x="6000840" y="2040840"/>
                  <a:ext cx="360" cy="10440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24" name="Group 36"/>
              <p:cNvGrpSpPr/>
              <p:nvPr/>
            </p:nvGrpSpPr>
            <p:grpSpPr>
              <a:xfrm>
                <a:off x="5832720" y="2134800"/>
                <a:ext cx="155160" cy="37440"/>
                <a:chOff x="5832720" y="2134800"/>
                <a:chExt cx="155160" cy="37440"/>
              </a:xfrm>
            </p:grpSpPr>
            <p:sp>
              <p:nvSpPr>
                <p:cNvPr id="725" name="Freeform 37"/>
                <p:cNvSpPr/>
                <p:nvPr/>
              </p:nvSpPr>
              <p:spPr>
                <a:xfrm>
                  <a:off x="5987880" y="2134800"/>
                  <a:ext cx="360" cy="36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ln w="9360">
                  <a:solidFill>
                    <a:schemeClr val="tx1"/>
                  </a:solidFill>
                  <a:round/>
                </a:ln>
              </p:spPr>
            </p:sp>
            <p:sp>
              <p:nvSpPr>
                <p:cNvPr id="726" name="Line 38"/>
                <p:cNvSpPr/>
                <p:nvPr/>
              </p:nvSpPr>
              <p:spPr>
                <a:xfrm flipH="1">
                  <a:off x="5882400" y="2162520"/>
                  <a:ext cx="93960" cy="936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27" name="Line 39"/>
                <p:cNvSpPr/>
                <p:nvPr/>
              </p:nvSpPr>
              <p:spPr>
                <a:xfrm flipV="1">
                  <a:off x="5883120" y="2144880"/>
                  <a:ext cx="43920" cy="2736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28" name="Line 40"/>
                <p:cNvSpPr/>
                <p:nvPr/>
              </p:nvSpPr>
              <p:spPr>
                <a:xfrm flipH="1">
                  <a:off x="5832720" y="2144880"/>
                  <a:ext cx="93960" cy="9360"/>
                </a:xfrm>
                <a:prstGeom prst="line">
                  <a:avLst/>
                </a:prstGeom>
                <a:ln w="3168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729" name="Group 41"/>
            <p:cNvGrpSpPr/>
            <p:nvPr/>
          </p:nvGrpSpPr>
          <p:grpSpPr>
            <a:xfrm>
              <a:off x="5119560" y="2308320"/>
              <a:ext cx="692280" cy="180720"/>
              <a:chOff x="5119560" y="2308320"/>
              <a:chExt cx="692280" cy="180720"/>
            </a:xfrm>
          </p:grpSpPr>
          <p:pic>
            <p:nvPicPr>
              <p:cNvPr id="730" name="Picture 299" descr="lgv_fqmg[1]"/>
              <p:cNvPicPr/>
              <p:nvPr/>
            </p:nvPicPr>
            <p:blipFill>
              <a:blip r:embed="rId3"/>
              <a:stretch/>
            </p:blipFill>
            <p:spPr>
              <a:xfrm flipH="1">
                <a:off x="5295240" y="2308320"/>
                <a:ext cx="516600" cy="180720"/>
              </a:xfrm>
              <a:prstGeom prst="rect">
                <a:avLst/>
              </a:prstGeom>
              <a:ln w="9360">
                <a:noFill/>
              </a:ln>
            </p:spPr>
          </p:pic>
          <p:sp>
            <p:nvSpPr>
              <p:cNvPr id="731" name="Line 42"/>
              <p:cNvSpPr/>
              <p:nvPr/>
            </p:nvSpPr>
            <p:spPr>
              <a:xfrm flipH="1">
                <a:off x="5153400" y="2363760"/>
                <a:ext cx="93600" cy="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2" name="Line 43"/>
              <p:cNvSpPr/>
              <p:nvPr/>
            </p:nvSpPr>
            <p:spPr>
              <a:xfrm flipH="1">
                <a:off x="5119560" y="2334240"/>
                <a:ext cx="152640" cy="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pic>
          <p:nvPicPr>
            <p:cNvPr id="733" name="Picture 302" descr="imgyjavg[1]"/>
            <p:cNvPicPr/>
            <p:nvPr/>
          </p:nvPicPr>
          <p:blipFill>
            <a:blip r:embed="rId4"/>
            <a:stretch/>
          </p:blipFill>
          <p:spPr>
            <a:xfrm>
              <a:off x="5398920" y="2021040"/>
              <a:ext cx="367920" cy="266400"/>
            </a:xfrm>
            <a:prstGeom prst="rect">
              <a:avLst/>
            </a:prstGeom>
            <a:ln w="9360">
              <a:noFill/>
            </a:ln>
          </p:spPr>
        </p:pic>
        <p:grpSp>
          <p:nvGrpSpPr>
            <p:cNvPr id="734" name="Group 44"/>
            <p:cNvGrpSpPr/>
            <p:nvPr/>
          </p:nvGrpSpPr>
          <p:grpSpPr>
            <a:xfrm>
              <a:off x="6162840" y="1839960"/>
              <a:ext cx="406080" cy="426600"/>
              <a:chOff x="6162840" y="1839960"/>
              <a:chExt cx="406080" cy="426600"/>
            </a:xfrm>
          </p:grpSpPr>
          <p:graphicFrame>
            <p:nvGraphicFramePr>
              <p:cNvPr id="735" name="Object 45"/>
              <p:cNvGraphicFramePr/>
              <p:nvPr/>
            </p:nvGraphicFramePr>
            <p:xfrm>
              <a:off x="6162840" y="1839960"/>
              <a:ext cx="378360" cy="3758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5" imgW="0" imgH="0" progId="">
                      <p:embed/>
                    </p:oleObj>
                  </mc:Choice>
                  <mc:Fallback>
                    <p:oleObj r:id="rId5" imgW="0" imgH="0" progId="">
                      <p:embed/>
                      <p:pic>
                        <p:nvPicPr>
                          <p:cNvPr id="736" name="Object 304"/>
                          <p:cNvPicPr/>
                          <p:nvPr/>
                        </p:nvPicPr>
                        <p:blipFill>
                          <a:blip r:embed="rId6"/>
                          <a:stretch/>
                        </p:blipFill>
                        <p:spPr>
                          <a:xfrm>
                            <a:off x="6162840" y="1839960"/>
                            <a:ext cx="378360" cy="37584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" name="Object 46"/>
              <p:cNvGraphicFramePr/>
              <p:nvPr/>
            </p:nvGraphicFramePr>
            <p:xfrm>
              <a:off x="6222600" y="1951920"/>
              <a:ext cx="346320" cy="3146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7" imgW="0" imgH="0" progId="">
                      <p:embed/>
                    </p:oleObj>
                  </mc:Choice>
                  <mc:Fallback>
                    <p:oleObj r:id="rId7" imgW="0" imgH="0" progId="">
                      <p:embed/>
                      <p:pic>
                        <p:nvPicPr>
                          <p:cNvPr id="738" name="Object 305"/>
                          <p:cNvPicPr/>
                          <p:nvPr/>
                        </p:nvPicPr>
                        <p:blipFill>
                          <a:blip r:embed="rId8"/>
                          <a:stretch/>
                        </p:blipFill>
                        <p:spPr>
                          <a:xfrm>
                            <a:off x="6222600" y="1951920"/>
                            <a:ext cx="346320" cy="31464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39" name="Group 47"/>
            <p:cNvGrpSpPr/>
            <p:nvPr/>
          </p:nvGrpSpPr>
          <p:grpSpPr>
            <a:xfrm>
              <a:off x="6889680" y="3719520"/>
              <a:ext cx="361800" cy="171000"/>
              <a:chOff x="6889680" y="3719520"/>
              <a:chExt cx="361800" cy="171000"/>
            </a:xfrm>
          </p:grpSpPr>
          <p:sp>
            <p:nvSpPr>
              <p:cNvPr id="740" name="CustomShape 48"/>
              <p:cNvSpPr/>
              <p:nvPr/>
            </p:nvSpPr>
            <p:spPr>
              <a:xfrm>
                <a:off x="6892920" y="3795840"/>
                <a:ext cx="358560" cy="946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1" name="Line 49"/>
              <p:cNvSpPr/>
              <p:nvPr/>
            </p:nvSpPr>
            <p:spPr>
              <a:xfrm>
                <a:off x="6892560" y="3787920"/>
                <a:ext cx="0" cy="586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2" name="Line 50"/>
              <p:cNvSpPr/>
              <p:nvPr/>
            </p:nvSpPr>
            <p:spPr>
              <a:xfrm>
                <a:off x="7251480" y="3787920"/>
                <a:ext cx="0" cy="586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3" name="CustomShape 51"/>
              <p:cNvSpPr/>
              <p:nvPr/>
            </p:nvSpPr>
            <p:spPr>
              <a:xfrm>
                <a:off x="6892920" y="3787920"/>
                <a:ext cx="355680" cy="5760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4" name="CustomShape 52"/>
              <p:cNvSpPr/>
              <p:nvPr/>
            </p:nvSpPr>
            <p:spPr>
              <a:xfrm>
                <a:off x="6889680" y="3719520"/>
                <a:ext cx="358560" cy="11052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745" name="Group 53"/>
              <p:cNvGrpSpPr/>
              <p:nvPr/>
            </p:nvGrpSpPr>
            <p:grpSpPr>
              <a:xfrm>
                <a:off x="6976080" y="3744000"/>
                <a:ext cx="177840" cy="64440"/>
                <a:chOff x="6976080" y="3744000"/>
                <a:chExt cx="177840" cy="64440"/>
              </a:xfrm>
            </p:grpSpPr>
            <p:sp>
              <p:nvSpPr>
                <p:cNvPr id="746" name="Line 54"/>
                <p:cNvSpPr/>
                <p:nvPr/>
              </p:nvSpPr>
              <p:spPr>
                <a:xfrm flipV="1">
                  <a:off x="6976080" y="3744000"/>
                  <a:ext cx="63360" cy="10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7" name="Line 55"/>
                <p:cNvSpPr/>
                <p:nvPr/>
              </p:nvSpPr>
              <p:spPr>
                <a:xfrm>
                  <a:off x="7098120" y="3808440"/>
                  <a:ext cx="558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8" name="Line 56"/>
                <p:cNvSpPr/>
                <p:nvPr/>
              </p:nvSpPr>
              <p:spPr>
                <a:xfrm>
                  <a:off x="7034400" y="3745080"/>
                  <a:ext cx="6624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49" name="Group 57"/>
              <p:cNvGrpSpPr/>
              <p:nvPr/>
            </p:nvGrpSpPr>
            <p:grpSpPr>
              <a:xfrm>
                <a:off x="6976080" y="3742920"/>
                <a:ext cx="177840" cy="64440"/>
                <a:chOff x="6976080" y="3742920"/>
                <a:chExt cx="177840" cy="64440"/>
              </a:xfrm>
            </p:grpSpPr>
            <p:sp>
              <p:nvSpPr>
                <p:cNvPr id="750" name="Line 58"/>
                <p:cNvSpPr/>
                <p:nvPr/>
              </p:nvSpPr>
              <p:spPr>
                <a:xfrm>
                  <a:off x="6976080" y="3806280"/>
                  <a:ext cx="63360" cy="10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1" name="Line 59"/>
                <p:cNvSpPr/>
                <p:nvPr/>
              </p:nvSpPr>
              <p:spPr>
                <a:xfrm>
                  <a:off x="7098120" y="3742920"/>
                  <a:ext cx="558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2" name="Line 60"/>
                <p:cNvSpPr/>
                <p:nvPr/>
              </p:nvSpPr>
              <p:spPr>
                <a:xfrm flipV="1">
                  <a:off x="7034400" y="3742920"/>
                  <a:ext cx="6624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753" name="Group 61"/>
            <p:cNvGrpSpPr/>
            <p:nvPr/>
          </p:nvGrpSpPr>
          <p:grpSpPr>
            <a:xfrm>
              <a:off x="7245360" y="3998880"/>
              <a:ext cx="361800" cy="171000"/>
              <a:chOff x="7245360" y="3998880"/>
              <a:chExt cx="361800" cy="171000"/>
            </a:xfrm>
          </p:grpSpPr>
          <p:sp>
            <p:nvSpPr>
              <p:cNvPr id="754" name="CustomShape 62"/>
              <p:cNvSpPr/>
              <p:nvPr/>
            </p:nvSpPr>
            <p:spPr>
              <a:xfrm>
                <a:off x="7248240" y="4075200"/>
                <a:ext cx="358560" cy="946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5" name="Line 63"/>
              <p:cNvSpPr/>
              <p:nvPr/>
            </p:nvSpPr>
            <p:spPr>
              <a:xfrm>
                <a:off x="7248240" y="4067280"/>
                <a:ext cx="0" cy="586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6" name="Line 64"/>
              <p:cNvSpPr/>
              <p:nvPr/>
            </p:nvSpPr>
            <p:spPr>
              <a:xfrm>
                <a:off x="7607160" y="4067280"/>
                <a:ext cx="0" cy="586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7" name="CustomShape 65"/>
              <p:cNvSpPr/>
              <p:nvPr/>
            </p:nvSpPr>
            <p:spPr>
              <a:xfrm>
                <a:off x="7248240" y="4067640"/>
                <a:ext cx="355680" cy="5760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8" name="CustomShape 66"/>
              <p:cNvSpPr/>
              <p:nvPr/>
            </p:nvSpPr>
            <p:spPr>
              <a:xfrm>
                <a:off x="7245360" y="3998880"/>
                <a:ext cx="358560" cy="11052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759" name="Group 67"/>
              <p:cNvGrpSpPr/>
              <p:nvPr/>
            </p:nvGrpSpPr>
            <p:grpSpPr>
              <a:xfrm>
                <a:off x="7331760" y="4023360"/>
                <a:ext cx="177840" cy="64440"/>
                <a:chOff x="7331760" y="4023360"/>
                <a:chExt cx="177840" cy="64440"/>
              </a:xfrm>
            </p:grpSpPr>
            <p:sp>
              <p:nvSpPr>
                <p:cNvPr id="760" name="Line 68"/>
                <p:cNvSpPr/>
                <p:nvPr/>
              </p:nvSpPr>
              <p:spPr>
                <a:xfrm flipV="1">
                  <a:off x="7331760" y="4023360"/>
                  <a:ext cx="63360" cy="10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61" name="Line 69"/>
                <p:cNvSpPr/>
                <p:nvPr/>
              </p:nvSpPr>
              <p:spPr>
                <a:xfrm>
                  <a:off x="7453800" y="4087800"/>
                  <a:ext cx="558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62" name="Line 70"/>
                <p:cNvSpPr/>
                <p:nvPr/>
              </p:nvSpPr>
              <p:spPr>
                <a:xfrm>
                  <a:off x="7390080" y="4024440"/>
                  <a:ext cx="6624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63" name="Group 71"/>
              <p:cNvGrpSpPr/>
              <p:nvPr/>
            </p:nvGrpSpPr>
            <p:grpSpPr>
              <a:xfrm>
                <a:off x="7331760" y="4022280"/>
                <a:ext cx="177840" cy="64800"/>
                <a:chOff x="7331760" y="4022280"/>
                <a:chExt cx="177840" cy="64800"/>
              </a:xfrm>
            </p:grpSpPr>
            <p:sp>
              <p:nvSpPr>
                <p:cNvPr id="764" name="Line 72"/>
                <p:cNvSpPr/>
                <p:nvPr/>
              </p:nvSpPr>
              <p:spPr>
                <a:xfrm>
                  <a:off x="7331760" y="4085640"/>
                  <a:ext cx="63360" cy="144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65" name="Line 73"/>
                <p:cNvSpPr/>
                <p:nvPr/>
              </p:nvSpPr>
              <p:spPr>
                <a:xfrm>
                  <a:off x="7453800" y="4022280"/>
                  <a:ext cx="558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66" name="Line 74"/>
                <p:cNvSpPr/>
                <p:nvPr/>
              </p:nvSpPr>
              <p:spPr>
                <a:xfrm flipV="1">
                  <a:off x="7390080" y="4022280"/>
                  <a:ext cx="6624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767" name="Group 75"/>
            <p:cNvGrpSpPr/>
            <p:nvPr/>
          </p:nvGrpSpPr>
          <p:grpSpPr>
            <a:xfrm>
              <a:off x="7524720" y="3732120"/>
              <a:ext cx="361800" cy="171360"/>
              <a:chOff x="7524720" y="3732120"/>
              <a:chExt cx="361800" cy="171360"/>
            </a:xfrm>
          </p:grpSpPr>
          <p:sp>
            <p:nvSpPr>
              <p:cNvPr id="768" name="CustomShape 76"/>
              <p:cNvSpPr/>
              <p:nvPr/>
            </p:nvSpPr>
            <p:spPr>
              <a:xfrm>
                <a:off x="7527600" y="3808800"/>
                <a:ext cx="358560" cy="946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9" name="Line 77"/>
              <p:cNvSpPr/>
              <p:nvPr/>
            </p:nvSpPr>
            <p:spPr>
              <a:xfrm>
                <a:off x="7527600" y="3800520"/>
                <a:ext cx="0" cy="590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0" name="Line 78"/>
              <p:cNvSpPr/>
              <p:nvPr/>
            </p:nvSpPr>
            <p:spPr>
              <a:xfrm>
                <a:off x="7886520" y="3800520"/>
                <a:ext cx="0" cy="590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1" name="CustomShape 79"/>
              <p:cNvSpPr/>
              <p:nvPr/>
            </p:nvSpPr>
            <p:spPr>
              <a:xfrm>
                <a:off x="7527600" y="3800880"/>
                <a:ext cx="355680" cy="5760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2" name="CustomShape 80"/>
              <p:cNvSpPr/>
              <p:nvPr/>
            </p:nvSpPr>
            <p:spPr>
              <a:xfrm>
                <a:off x="7524720" y="3732120"/>
                <a:ext cx="358560" cy="11052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773" name="Group 81"/>
              <p:cNvGrpSpPr/>
              <p:nvPr/>
            </p:nvGrpSpPr>
            <p:grpSpPr>
              <a:xfrm>
                <a:off x="7611120" y="3756600"/>
                <a:ext cx="177840" cy="64440"/>
                <a:chOff x="7611120" y="3756600"/>
                <a:chExt cx="177840" cy="64440"/>
              </a:xfrm>
            </p:grpSpPr>
            <p:sp>
              <p:nvSpPr>
                <p:cNvPr id="774" name="Line 82"/>
                <p:cNvSpPr/>
                <p:nvPr/>
              </p:nvSpPr>
              <p:spPr>
                <a:xfrm flipV="1">
                  <a:off x="7611120" y="3756600"/>
                  <a:ext cx="63360" cy="10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75" name="Line 83"/>
                <p:cNvSpPr/>
                <p:nvPr/>
              </p:nvSpPr>
              <p:spPr>
                <a:xfrm>
                  <a:off x="7733160" y="3821040"/>
                  <a:ext cx="558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76" name="Line 84"/>
                <p:cNvSpPr/>
                <p:nvPr/>
              </p:nvSpPr>
              <p:spPr>
                <a:xfrm>
                  <a:off x="7669440" y="3757680"/>
                  <a:ext cx="6624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77" name="Group 85"/>
              <p:cNvGrpSpPr/>
              <p:nvPr/>
            </p:nvGrpSpPr>
            <p:grpSpPr>
              <a:xfrm>
                <a:off x="7611120" y="3755520"/>
                <a:ext cx="177840" cy="64800"/>
                <a:chOff x="7611120" y="3755520"/>
                <a:chExt cx="177840" cy="64800"/>
              </a:xfrm>
            </p:grpSpPr>
            <p:sp>
              <p:nvSpPr>
                <p:cNvPr id="778" name="Line 86"/>
                <p:cNvSpPr/>
                <p:nvPr/>
              </p:nvSpPr>
              <p:spPr>
                <a:xfrm>
                  <a:off x="7611120" y="3818880"/>
                  <a:ext cx="63360" cy="144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79" name="Line 87"/>
                <p:cNvSpPr/>
                <p:nvPr/>
              </p:nvSpPr>
              <p:spPr>
                <a:xfrm>
                  <a:off x="7733160" y="3755520"/>
                  <a:ext cx="558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80" name="Line 88"/>
                <p:cNvSpPr/>
                <p:nvPr/>
              </p:nvSpPr>
              <p:spPr>
                <a:xfrm flipV="1">
                  <a:off x="7669440" y="3755520"/>
                  <a:ext cx="6624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781" name="Group 89"/>
            <p:cNvGrpSpPr/>
            <p:nvPr/>
          </p:nvGrpSpPr>
          <p:grpSpPr>
            <a:xfrm>
              <a:off x="6989760" y="2575080"/>
              <a:ext cx="350640" cy="159840"/>
              <a:chOff x="6989760" y="2575080"/>
              <a:chExt cx="350640" cy="159840"/>
            </a:xfrm>
          </p:grpSpPr>
          <p:sp>
            <p:nvSpPr>
              <p:cNvPr id="782" name="CustomShape 90"/>
              <p:cNvSpPr/>
              <p:nvPr/>
            </p:nvSpPr>
            <p:spPr>
              <a:xfrm>
                <a:off x="6992640" y="2646360"/>
                <a:ext cx="347400" cy="885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3" name="Line 91"/>
              <p:cNvSpPr/>
              <p:nvPr/>
            </p:nvSpPr>
            <p:spPr>
              <a:xfrm>
                <a:off x="6992640" y="2638800"/>
                <a:ext cx="0" cy="55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4" name="Line 92"/>
              <p:cNvSpPr/>
              <p:nvPr/>
            </p:nvSpPr>
            <p:spPr>
              <a:xfrm>
                <a:off x="7340400" y="2638800"/>
                <a:ext cx="0" cy="550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5" name="CustomShape 93"/>
              <p:cNvSpPr/>
              <p:nvPr/>
            </p:nvSpPr>
            <p:spPr>
              <a:xfrm>
                <a:off x="6992640" y="2639160"/>
                <a:ext cx="344520" cy="5364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6" name="CustomShape 94"/>
              <p:cNvSpPr/>
              <p:nvPr/>
            </p:nvSpPr>
            <p:spPr>
              <a:xfrm>
                <a:off x="6989760" y="2575080"/>
                <a:ext cx="347400" cy="10332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787" name="Group 95"/>
              <p:cNvGrpSpPr/>
              <p:nvPr/>
            </p:nvGrpSpPr>
            <p:grpSpPr>
              <a:xfrm>
                <a:off x="7073280" y="2597760"/>
                <a:ext cx="172440" cy="60480"/>
                <a:chOff x="7073280" y="2597760"/>
                <a:chExt cx="172440" cy="60480"/>
              </a:xfrm>
            </p:grpSpPr>
            <p:sp>
              <p:nvSpPr>
                <p:cNvPr id="788" name="Line 96"/>
                <p:cNvSpPr/>
                <p:nvPr/>
              </p:nvSpPr>
              <p:spPr>
                <a:xfrm flipV="1">
                  <a:off x="7073280" y="2597760"/>
                  <a:ext cx="61560" cy="10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89" name="Line 97"/>
                <p:cNvSpPr/>
                <p:nvPr/>
              </p:nvSpPr>
              <p:spPr>
                <a:xfrm>
                  <a:off x="7191720" y="2658240"/>
                  <a:ext cx="540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90" name="Line 98"/>
                <p:cNvSpPr/>
                <p:nvPr/>
              </p:nvSpPr>
              <p:spPr>
                <a:xfrm>
                  <a:off x="7130160" y="2598840"/>
                  <a:ext cx="64080" cy="5940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91" name="Group 99"/>
              <p:cNvGrpSpPr/>
              <p:nvPr/>
            </p:nvGrpSpPr>
            <p:grpSpPr>
              <a:xfrm>
                <a:off x="7073280" y="2596680"/>
                <a:ext cx="172440" cy="60480"/>
                <a:chOff x="7073280" y="2596680"/>
                <a:chExt cx="172440" cy="60480"/>
              </a:xfrm>
            </p:grpSpPr>
            <p:sp>
              <p:nvSpPr>
                <p:cNvPr id="792" name="Line 100"/>
                <p:cNvSpPr/>
                <p:nvPr/>
              </p:nvSpPr>
              <p:spPr>
                <a:xfrm>
                  <a:off x="7073280" y="2656080"/>
                  <a:ext cx="61560" cy="10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93" name="Line 101"/>
                <p:cNvSpPr/>
                <p:nvPr/>
              </p:nvSpPr>
              <p:spPr>
                <a:xfrm>
                  <a:off x="7191720" y="2596680"/>
                  <a:ext cx="540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94" name="Line 102"/>
                <p:cNvSpPr/>
                <p:nvPr/>
              </p:nvSpPr>
              <p:spPr>
                <a:xfrm flipV="1">
                  <a:off x="7130160" y="2596680"/>
                  <a:ext cx="64080" cy="5940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795" name="Group 103"/>
            <p:cNvGrpSpPr/>
            <p:nvPr/>
          </p:nvGrpSpPr>
          <p:grpSpPr>
            <a:xfrm>
              <a:off x="6988320" y="2830680"/>
              <a:ext cx="361800" cy="171000"/>
              <a:chOff x="6988320" y="2830680"/>
              <a:chExt cx="361800" cy="171000"/>
            </a:xfrm>
          </p:grpSpPr>
          <p:sp>
            <p:nvSpPr>
              <p:cNvPr id="796" name="CustomShape 104"/>
              <p:cNvSpPr/>
              <p:nvPr/>
            </p:nvSpPr>
            <p:spPr>
              <a:xfrm>
                <a:off x="6991200" y="2907000"/>
                <a:ext cx="358560" cy="946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7" name="Line 105"/>
              <p:cNvSpPr/>
              <p:nvPr/>
            </p:nvSpPr>
            <p:spPr>
              <a:xfrm>
                <a:off x="6990840" y="2899080"/>
                <a:ext cx="0" cy="586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8" name="Line 106"/>
              <p:cNvSpPr/>
              <p:nvPr/>
            </p:nvSpPr>
            <p:spPr>
              <a:xfrm>
                <a:off x="7350120" y="2899080"/>
                <a:ext cx="0" cy="586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9" name="CustomShape 107"/>
              <p:cNvSpPr/>
              <p:nvPr/>
            </p:nvSpPr>
            <p:spPr>
              <a:xfrm>
                <a:off x="6991200" y="2899080"/>
                <a:ext cx="355680" cy="5760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00" name="CustomShape 108"/>
              <p:cNvSpPr/>
              <p:nvPr/>
            </p:nvSpPr>
            <p:spPr>
              <a:xfrm>
                <a:off x="6988320" y="2830680"/>
                <a:ext cx="358560" cy="11052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801" name="Group 109"/>
              <p:cNvGrpSpPr/>
              <p:nvPr/>
            </p:nvGrpSpPr>
            <p:grpSpPr>
              <a:xfrm>
                <a:off x="7074360" y="2854800"/>
                <a:ext cx="178200" cy="64800"/>
                <a:chOff x="7074360" y="2854800"/>
                <a:chExt cx="178200" cy="64800"/>
              </a:xfrm>
            </p:grpSpPr>
            <p:sp>
              <p:nvSpPr>
                <p:cNvPr id="802" name="Line 110"/>
                <p:cNvSpPr/>
                <p:nvPr/>
              </p:nvSpPr>
              <p:spPr>
                <a:xfrm flipV="1">
                  <a:off x="7074360" y="2854800"/>
                  <a:ext cx="63720" cy="144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03" name="Line 111"/>
                <p:cNvSpPr/>
                <p:nvPr/>
              </p:nvSpPr>
              <p:spPr>
                <a:xfrm>
                  <a:off x="7196400" y="2919600"/>
                  <a:ext cx="5616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04" name="Line 112"/>
                <p:cNvSpPr/>
                <p:nvPr/>
              </p:nvSpPr>
              <p:spPr>
                <a:xfrm>
                  <a:off x="7133040" y="2856240"/>
                  <a:ext cx="6588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805" name="Group 113"/>
              <p:cNvGrpSpPr/>
              <p:nvPr/>
            </p:nvGrpSpPr>
            <p:grpSpPr>
              <a:xfrm>
                <a:off x="7074360" y="2853720"/>
                <a:ext cx="178200" cy="64800"/>
                <a:chOff x="7074360" y="2853720"/>
                <a:chExt cx="178200" cy="64800"/>
              </a:xfrm>
            </p:grpSpPr>
            <p:sp>
              <p:nvSpPr>
                <p:cNvPr id="806" name="Line 114"/>
                <p:cNvSpPr/>
                <p:nvPr/>
              </p:nvSpPr>
              <p:spPr>
                <a:xfrm>
                  <a:off x="7074360" y="2917080"/>
                  <a:ext cx="63720" cy="144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07" name="Line 115"/>
                <p:cNvSpPr/>
                <p:nvPr/>
              </p:nvSpPr>
              <p:spPr>
                <a:xfrm>
                  <a:off x="7196400" y="2853720"/>
                  <a:ext cx="5616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08" name="Line 116"/>
                <p:cNvSpPr/>
                <p:nvPr/>
              </p:nvSpPr>
              <p:spPr>
                <a:xfrm flipV="1">
                  <a:off x="7133040" y="2853720"/>
                  <a:ext cx="6588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809" name="Group 117"/>
            <p:cNvGrpSpPr/>
            <p:nvPr/>
          </p:nvGrpSpPr>
          <p:grpSpPr>
            <a:xfrm>
              <a:off x="7464600" y="2479680"/>
              <a:ext cx="333000" cy="153720"/>
              <a:chOff x="7464600" y="2479680"/>
              <a:chExt cx="333000" cy="153720"/>
            </a:xfrm>
          </p:grpSpPr>
          <p:sp>
            <p:nvSpPr>
              <p:cNvPr id="810" name="CustomShape 118"/>
              <p:cNvSpPr/>
              <p:nvPr/>
            </p:nvSpPr>
            <p:spPr>
              <a:xfrm>
                <a:off x="7467120" y="2548440"/>
                <a:ext cx="330120" cy="849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1" name="Line 119"/>
              <p:cNvSpPr/>
              <p:nvPr/>
            </p:nvSpPr>
            <p:spPr>
              <a:xfrm>
                <a:off x="7467120" y="2541240"/>
                <a:ext cx="0" cy="52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2" name="Line 120"/>
              <p:cNvSpPr/>
              <p:nvPr/>
            </p:nvSpPr>
            <p:spPr>
              <a:xfrm>
                <a:off x="7797600" y="2541240"/>
                <a:ext cx="0" cy="525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3" name="CustomShape 121"/>
              <p:cNvSpPr/>
              <p:nvPr/>
            </p:nvSpPr>
            <p:spPr>
              <a:xfrm>
                <a:off x="7467120" y="2541240"/>
                <a:ext cx="327600" cy="5148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4" name="CustomShape 122"/>
              <p:cNvSpPr/>
              <p:nvPr/>
            </p:nvSpPr>
            <p:spPr>
              <a:xfrm>
                <a:off x="7464600" y="2479680"/>
                <a:ext cx="330120" cy="9900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815" name="Group 123"/>
              <p:cNvGrpSpPr/>
              <p:nvPr/>
            </p:nvGrpSpPr>
            <p:grpSpPr>
              <a:xfrm>
                <a:off x="7543800" y="2501640"/>
                <a:ext cx="164160" cy="57960"/>
                <a:chOff x="7543800" y="2501640"/>
                <a:chExt cx="164160" cy="57960"/>
              </a:xfrm>
            </p:grpSpPr>
            <p:sp>
              <p:nvSpPr>
                <p:cNvPr id="816" name="Line 124"/>
                <p:cNvSpPr/>
                <p:nvPr/>
              </p:nvSpPr>
              <p:spPr>
                <a:xfrm flipV="1">
                  <a:off x="7543800" y="2501640"/>
                  <a:ext cx="58680" cy="10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7" name="Line 125"/>
                <p:cNvSpPr/>
                <p:nvPr/>
              </p:nvSpPr>
              <p:spPr>
                <a:xfrm>
                  <a:off x="7656120" y="2559600"/>
                  <a:ext cx="5184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8" name="Line 126"/>
                <p:cNvSpPr/>
                <p:nvPr/>
              </p:nvSpPr>
              <p:spPr>
                <a:xfrm>
                  <a:off x="7597800" y="2502720"/>
                  <a:ext cx="60840" cy="568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819" name="Group 127"/>
              <p:cNvGrpSpPr/>
              <p:nvPr/>
            </p:nvGrpSpPr>
            <p:grpSpPr>
              <a:xfrm>
                <a:off x="7543800" y="2500560"/>
                <a:ext cx="164160" cy="57960"/>
                <a:chOff x="7543800" y="2500560"/>
                <a:chExt cx="164160" cy="57960"/>
              </a:xfrm>
            </p:grpSpPr>
            <p:sp>
              <p:nvSpPr>
                <p:cNvPr id="820" name="Line 128"/>
                <p:cNvSpPr/>
                <p:nvPr/>
              </p:nvSpPr>
              <p:spPr>
                <a:xfrm>
                  <a:off x="7543800" y="2557440"/>
                  <a:ext cx="58680" cy="10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1" name="Line 129"/>
                <p:cNvSpPr/>
                <p:nvPr/>
              </p:nvSpPr>
              <p:spPr>
                <a:xfrm>
                  <a:off x="7656120" y="2500560"/>
                  <a:ext cx="5184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2" name="Line 130"/>
                <p:cNvSpPr/>
                <p:nvPr/>
              </p:nvSpPr>
              <p:spPr>
                <a:xfrm flipV="1">
                  <a:off x="7597800" y="2500560"/>
                  <a:ext cx="60840" cy="568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823" name="Group 131"/>
            <p:cNvGrpSpPr/>
            <p:nvPr/>
          </p:nvGrpSpPr>
          <p:grpSpPr>
            <a:xfrm>
              <a:off x="7550280" y="2830680"/>
              <a:ext cx="361800" cy="171000"/>
              <a:chOff x="7550280" y="2830680"/>
              <a:chExt cx="361800" cy="171000"/>
            </a:xfrm>
          </p:grpSpPr>
          <p:sp>
            <p:nvSpPr>
              <p:cNvPr id="824" name="CustomShape 132"/>
              <p:cNvSpPr/>
              <p:nvPr/>
            </p:nvSpPr>
            <p:spPr>
              <a:xfrm>
                <a:off x="7553160" y="2907000"/>
                <a:ext cx="358560" cy="946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25" name="Line 133"/>
              <p:cNvSpPr/>
              <p:nvPr/>
            </p:nvSpPr>
            <p:spPr>
              <a:xfrm>
                <a:off x="7553160" y="2899080"/>
                <a:ext cx="0" cy="586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26" name="Line 134"/>
              <p:cNvSpPr/>
              <p:nvPr/>
            </p:nvSpPr>
            <p:spPr>
              <a:xfrm>
                <a:off x="7912080" y="2899080"/>
                <a:ext cx="0" cy="586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27" name="CustomShape 135"/>
              <p:cNvSpPr/>
              <p:nvPr/>
            </p:nvSpPr>
            <p:spPr>
              <a:xfrm>
                <a:off x="7553160" y="2899080"/>
                <a:ext cx="355680" cy="5760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28" name="CustomShape 136"/>
              <p:cNvSpPr/>
              <p:nvPr/>
            </p:nvSpPr>
            <p:spPr>
              <a:xfrm>
                <a:off x="7550280" y="2830680"/>
                <a:ext cx="358560" cy="11052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829" name="Group 137"/>
              <p:cNvGrpSpPr/>
              <p:nvPr/>
            </p:nvGrpSpPr>
            <p:grpSpPr>
              <a:xfrm>
                <a:off x="7636320" y="2854800"/>
                <a:ext cx="178200" cy="64800"/>
                <a:chOff x="7636320" y="2854800"/>
                <a:chExt cx="178200" cy="64800"/>
              </a:xfrm>
            </p:grpSpPr>
            <p:sp>
              <p:nvSpPr>
                <p:cNvPr id="830" name="Line 138"/>
                <p:cNvSpPr/>
                <p:nvPr/>
              </p:nvSpPr>
              <p:spPr>
                <a:xfrm flipV="1">
                  <a:off x="7636320" y="2854800"/>
                  <a:ext cx="63720" cy="144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1" name="Line 139"/>
                <p:cNvSpPr/>
                <p:nvPr/>
              </p:nvSpPr>
              <p:spPr>
                <a:xfrm>
                  <a:off x="7758360" y="2919600"/>
                  <a:ext cx="5616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2" name="Line 140"/>
                <p:cNvSpPr/>
                <p:nvPr/>
              </p:nvSpPr>
              <p:spPr>
                <a:xfrm>
                  <a:off x="7695000" y="2856240"/>
                  <a:ext cx="6588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833" name="Group 141"/>
              <p:cNvGrpSpPr/>
              <p:nvPr/>
            </p:nvGrpSpPr>
            <p:grpSpPr>
              <a:xfrm>
                <a:off x="7636320" y="2853720"/>
                <a:ext cx="178200" cy="64800"/>
                <a:chOff x="7636320" y="2853720"/>
                <a:chExt cx="178200" cy="64800"/>
              </a:xfrm>
            </p:grpSpPr>
            <p:sp>
              <p:nvSpPr>
                <p:cNvPr id="834" name="Line 142"/>
                <p:cNvSpPr/>
                <p:nvPr/>
              </p:nvSpPr>
              <p:spPr>
                <a:xfrm>
                  <a:off x="7636320" y="2917080"/>
                  <a:ext cx="63720" cy="144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5" name="Line 143"/>
                <p:cNvSpPr/>
                <p:nvPr/>
              </p:nvSpPr>
              <p:spPr>
                <a:xfrm>
                  <a:off x="7758360" y="2853720"/>
                  <a:ext cx="5616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6" name="Line 144"/>
                <p:cNvSpPr/>
                <p:nvPr/>
              </p:nvSpPr>
              <p:spPr>
                <a:xfrm flipV="1">
                  <a:off x="7695000" y="2853720"/>
                  <a:ext cx="65880" cy="633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837" name="Group 145"/>
            <p:cNvGrpSpPr/>
            <p:nvPr/>
          </p:nvGrpSpPr>
          <p:grpSpPr>
            <a:xfrm>
              <a:off x="6140520" y="2570040"/>
              <a:ext cx="348840" cy="158400"/>
              <a:chOff x="6140520" y="2570040"/>
              <a:chExt cx="348840" cy="158400"/>
            </a:xfrm>
          </p:grpSpPr>
          <p:sp>
            <p:nvSpPr>
              <p:cNvPr id="838" name="CustomShape 146"/>
              <p:cNvSpPr/>
              <p:nvPr/>
            </p:nvSpPr>
            <p:spPr>
              <a:xfrm>
                <a:off x="6143400" y="2640960"/>
                <a:ext cx="345960" cy="87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9" name="Line 147"/>
              <p:cNvSpPr/>
              <p:nvPr/>
            </p:nvSpPr>
            <p:spPr>
              <a:xfrm>
                <a:off x="6143040" y="2633400"/>
                <a:ext cx="0" cy="543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0" name="Line 148"/>
              <p:cNvSpPr/>
              <p:nvPr/>
            </p:nvSpPr>
            <p:spPr>
              <a:xfrm>
                <a:off x="6489360" y="2633400"/>
                <a:ext cx="0" cy="543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1" name="CustomShape 149"/>
              <p:cNvSpPr/>
              <p:nvPr/>
            </p:nvSpPr>
            <p:spPr>
              <a:xfrm>
                <a:off x="6143400" y="2633760"/>
                <a:ext cx="343080" cy="5328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2" name="CustomShape 150"/>
              <p:cNvSpPr/>
              <p:nvPr/>
            </p:nvSpPr>
            <p:spPr>
              <a:xfrm>
                <a:off x="6140520" y="2570040"/>
                <a:ext cx="345960" cy="10224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843" name="Group 151"/>
              <p:cNvGrpSpPr/>
              <p:nvPr/>
            </p:nvGrpSpPr>
            <p:grpSpPr>
              <a:xfrm>
                <a:off x="6223680" y="2592720"/>
                <a:ext cx="171720" cy="59760"/>
                <a:chOff x="6223680" y="2592720"/>
                <a:chExt cx="171720" cy="59760"/>
              </a:xfrm>
            </p:grpSpPr>
            <p:sp>
              <p:nvSpPr>
                <p:cNvPr id="844" name="Line 152"/>
                <p:cNvSpPr/>
                <p:nvPr/>
              </p:nvSpPr>
              <p:spPr>
                <a:xfrm flipV="1">
                  <a:off x="6223680" y="2592720"/>
                  <a:ext cx="61200" cy="10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45" name="Line 153"/>
                <p:cNvSpPr/>
                <p:nvPr/>
              </p:nvSpPr>
              <p:spPr>
                <a:xfrm>
                  <a:off x="6341400" y="2652480"/>
                  <a:ext cx="540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46" name="Line 154"/>
                <p:cNvSpPr/>
                <p:nvPr/>
              </p:nvSpPr>
              <p:spPr>
                <a:xfrm>
                  <a:off x="6280200" y="2593800"/>
                  <a:ext cx="63720" cy="586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847" name="Group 155"/>
              <p:cNvGrpSpPr/>
              <p:nvPr/>
            </p:nvGrpSpPr>
            <p:grpSpPr>
              <a:xfrm>
                <a:off x="6223680" y="2591640"/>
                <a:ext cx="171720" cy="60120"/>
                <a:chOff x="6223680" y="2591640"/>
                <a:chExt cx="171720" cy="60120"/>
              </a:xfrm>
            </p:grpSpPr>
            <p:sp>
              <p:nvSpPr>
                <p:cNvPr id="848" name="Line 156"/>
                <p:cNvSpPr/>
                <p:nvPr/>
              </p:nvSpPr>
              <p:spPr>
                <a:xfrm>
                  <a:off x="6223680" y="2650320"/>
                  <a:ext cx="61200" cy="144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49" name="Line 157"/>
                <p:cNvSpPr/>
                <p:nvPr/>
              </p:nvSpPr>
              <p:spPr>
                <a:xfrm>
                  <a:off x="6341400" y="2591640"/>
                  <a:ext cx="540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50" name="Line 158"/>
                <p:cNvSpPr/>
                <p:nvPr/>
              </p:nvSpPr>
              <p:spPr>
                <a:xfrm flipV="1">
                  <a:off x="6280200" y="2591640"/>
                  <a:ext cx="63720" cy="586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851" name="Group 159"/>
            <p:cNvGrpSpPr/>
            <p:nvPr/>
          </p:nvGrpSpPr>
          <p:grpSpPr>
            <a:xfrm>
              <a:off x="5834160" y="3719520"/>
              <a:ext cx="348840" cy="158400"/>
              <a:chOff x="5834160" y="3719520"/>
              <a:chExt cx="348840" cy="158400"/>
            </a:xfrm>
          </p:grpSpPr>
          <p:sp>
            <p:nvSpPr>
              <p:cNvPr id="852" name="CustomShape 160"/>
              <p:cNvSpPr/>
              <p:nvPr/>
            </p:nvSpPr>
            <p:spPr>
              <a:xfrm>
                <a:off x="5837040" y="3790440"/>
                <a:ext cx="345960" cy="8748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3" name="Line 161"/>
              <p:cNvSpPr/>
              <p:nvPr/>
            </p:nvSpPr>
            <p:spPr>
              <a:xfrm>
                <a:off x="5836680" y="3782880"/>
                <a:ext cx="0" cy="543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4" name="Line 162"/>
              <p:cNvSpPr/>
              <p:nvPr/>
            </p:nvSpPr>
            <p:spPr>
              <a:xfrm>
                <a:off x="6183000" y="3782880"/>
                <a:ext cx="0" cy="5436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5" name="CustomShape 163"/>
              <p:cNvSpPr/>
              <p:nvPr/>
            </p:nvSpPr>
            <p:spPr>
              <a:xfrm>
                <a:off x="5837040" y="3782880"/>
                <a:ext cx="343080" cy="5328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6" name="CustomShape 164"/>
              <p:cNvSpPr/>
              <p:nvPr/>
            </p:nvSpPr>
            <p:spPr>
              <a:xfrm>
                <a:off x="5834160" y="3719520"/>
                <a:ext cx="345960" cy="10224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857" name="Group 165"/>
              <p:cNvGrpSpPr/>
              <p:nvPr/>
            </p:nvGrpSpPr>
            <p:grpSpPr>
              <a:xfrm>
                <a:off x="5917320" y="3741840"/>
                <a:ext cx="171720" cy="60120"/>
                <a:chOff x="5917320" y="3741840"/>
                <a:chExt cx="171720" cy="60120"/>
              </a:xfrm>
            </p:grpSpPr>
            <p:sp>
              <p:nvSpPr>
                <p:cNvPr id="858" name="Line 166"/>
                <p:cNvSpPr/>
                <p:nvPr/>
              </p:nvSpPr>
              <p:spPr>
                <a:xfrm flipV="1">
                  <a:off x="5917320" y="3741840"/>
                  <a:ext cx="61200" cy="144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59" name="Line 167"/>
                <p:cNvSpPr/>
                <p:nvPr/>
              </p:nvSpPr>
              <p:spPr>
                <a:xfrm>
                  <a:off x="6035040" y="3801960"/>
                  <a:ext cx="540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60" name="Line 168"/>
                <p:cNvSpPr/>
                <p:nvPr/>
              </p:nvSpPr>
              <p:spPr>
                <a:xfrm>
                  <a:off x="5973840" y="3743280"/>
                  <a:ext cx="63720" cy="586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861" name="Group 169"/>
              <p:cNvGrpSpPr/>
              <p:nvPr/>
            </p:nvGrpSpPr>
            <p:grpSpPr>
              <a:xfrm>
                <a:off x="5917320" y="3741120"/>
                <a:ext cx="171720" cy="59760"/>
                <a:chOff x="5917320" y="3741120"/>
                <a:chExt cx="171720" cy="59760"/>
              </a:xfrm>
            </p:grpSpPr>
            <p:sp>
              <p:nvSpPr>
                <p:cNvPr id="862" name="Line 170"/>
                <p:cNvSpPr/>
                <p:nvPr/>
              </p:nvSpPr>
              <p:spPr>
                <a:xfrm>
                  <a:off x="5917320" y="3799800"/>
                  <a:ext cx="61200" cy="10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63" name="Line 171"/>
                <p:cNvSpPr/>
                <p:nvPr/>
              </p:nvSpPr>
              <p:spPr>
                <a:xfrm>
                  <a:off x="6035040" y="3741120"/>
                  <a:ext cx="540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64" name="Line 172"/>
                <p:cNvSpPr/>
                <p:nvPr/>
              </p:nvSpPr>
              <p:spPr>
                <a:xfrm flipV="1">
                  <a:off x="5973840" y="3741120"/>
                  <a:ext cx="63720" cy="5868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865" name="Line 173"/>
            <p:cNvSpPr/>
            <p:nvPr/>
          </p:nvSpPr>
          <p:spPr>
            <a:xfrm flipV="1">
              <a:off x="7035480" y="4147920"/>
              <a:ext cx="227160" cy="4366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Line 174"/>
            <p:cNvSpPr/>
            <p:nvPr/>
          </p:nvSpPr>
          <p:spPr>
            <a:xfrm>
              <a:off x="7159320" y="3886200"/>
              <a:ext cx="163800" cy="120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ne 175"/>
            <p:cNvSpPr/>
            <p:nvPr/>
          </p:nvSpPr>
          <p:spPr>
            <a:xfrm>
              <a:off x="7256160" y="3806640"/>
              <a:ext cx="27936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Line 176"/>
            <p:cNvSpPr/>
            <p:nvPr/>
          </p:nvSpPr>
          <p:spPr>
            <a:xfrm flipV="1">
              <a:off x="7492680" y="3892320"/>
              <a:ext cx="135000" cy="1047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Line 177"/>
            <p:cNvSpPr/>
            <p:nvPr/>
          </p:nvSpPr>
          <p:spPr>
            <a:xfrm>
              <a:off x="6190920" y="3813120"/>
              <a:ext cx="67968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870" name="Group 178"/>
            <p:cNvGrpSpPr/>
            <p:nvPr/>
          </p:nvGrpSpPr>
          <p:grpSpPr>
            <a:xfrm>
              <a:off x="5438880" y="3284640"/>
              <a:ext cx="331200" cy="354960"/>
              <a:chOff x="5438880" y="3284640"/>
              <a:chExt cx="331200" cy="354960"/>
            </a:xfrm>
          </p:grpSpPr>
          <p:graphicFrame>
            <p:nvGraphicFramePr>
              <p:cNvPr id="871" name="Object 179"/>
              <p:cNvGraphicFramePr/>
              <p:nvPr/>
            </p:nvGraphicFramePr>
            <p:xfrm>
              <a:off x="5438880" y="3284640"/>
              <a:ext cx="308880" cy="3128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9" imgW="0" imgH="0" progId="">
                      <p:embed/>
                    </p:oleObj>
                  </mc:Choice>
                  <mc:Fallback>
                    <p:oleObj r:id="rId9" imgW="0" imgH="0" progId="">
                      <p:embed/>
                      <p:pic>
                        <p:nvPicPr>
                          <p:cNvPr id="872" name="Object 438"/>
                          <p:cNvPicPr/>
                          <p:nvPr/>
                        </p:nvPicPr>
                        <p:blipFill>
                          <a:blip r:embed="rId6"/>
                          <a:stretch/>
                        </p:blipFill>
                        <p:spPr>
                          <a:xfrm>
                            <a:off x="5438880" y="3284640"/>
                            <a:ext cx="308880" cy="31284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3" name="Object 180"/>
              <p:cNvGraphicFramePr/>
              <p:nvPr/>
            </p:nvGraphicFramePr>
            <p:xfrm>
              <a:off x="5487480" y="3377880"/>
              <a:ext cx="282600" cy="261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0" imgH="0" progId="">
                      <p:embed/>
                    </p:oleObj>
                  </mc:Choice>
                  <mc:Fallback>
                    <p:oleObj r:id="rId10" imgW="0" imgH="0" progId="">
                      <p:embed/>
                      <p:pic>
                        <p:nvPicPr>
                          <p:cNvPr id="874" name="Object 439"/>
                          <p:cNvPicPr/>
                          <p:nvPr/>
                        </p:nvPicPr>
                        <p:blipFill>
                          <a:blip r:embed="rId8"/>
                          <a:stretch/>
                        </p:blipFill>
                        <p:spPr>
                          <a:xfrm>
                            <a:off x="5487480" y="3377880"/>
                            <a:ext cx="282600" cy="26172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75" name="Group 181"/>
            <p:cNvGrpSpPr/>
            <p:nvPr/>
          </p:nvGrpSpPr>
          <p:grpSpPr>
            <a:xfrm>
              <a:off x="5483160" y="3652920"/>
              <a:ext cx="220320" cy="307800"/>
              <a:chOff x="5483160" y="3652920"/>
              <a:chExt cx="220320" cy="307800"/>
            </a:xfrm>
          </p:grpSpPr>
          <p:pic>
            <p:nvPicPr>
              <p:cNvPr id="876" name="Picture 441" descr="31u_bnrz[1]"/>
              <p:cNvPicPr/>
              <p:nvPr/>
            </p:nvPicPr>
            <p:blipFill>
              <a:blip r:embed="rId11"/>
              <a:stretch/>
            </p:blipFill>
            <p:spPr>
              <a:xfrm>
                <a:off x="5547240" y="3750840"/>
                <a:ext cx="145440" cy="209880"/>
              </a:xfrm>
              <a:prstGeom prst="rect">
                <a:avLst/>
              </a:prstGeom>
              <a:ln w="9360">
                <a:noFill/>
              </a:ln>
            </p:spPr>
          </p:pic>
          <p:sp>
            <p:nvSpPr>
              <p:cNvPr id="877" name="CustomShape 182"/>
              <p:cNvSpPr/>
              <p:nvPr/>
            </p:nvSpPr>
            <p:spPr>
              <a:xfrm>
                <a:off x="5542200" y="3668400"/>
                <a:ext cx="39600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8" name="CustomShape 183"/>
              <p:cNvSpPr/>
              <p:nvPr/>
            </p:nvSpPr>
            <p:spPr>
              <a:xfrm>
                <a:off x="5609880" y="3667320"/>
                <a:ext cx="2628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9" name="CustomShape 184"/>
              <p:cNvSpPr/>
              <p:nvPr/>
            </p:nvSpPr>
            <p:spPr>
              <a:xfrm>
                <a:off x="5517000" y="3659040"/>
                <a:ext cx="64800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0" name="CustomShape 185"/>
              <p:cNvSpPr/>
              <p:nvPr/>
            </p:nvSpPr>
            <p:spPr>
              <a:xfrm>
                <a:off x="5608800" y="3656520"/>
                <a:ext cx="56160" cy="504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1" name="CustomShape 186"/>
              <p:cNvSpPr/>
              <p:nvPr/>
            </p:nvSpPr>
            <p:spPr>
              <a:xfrm>
                <a:off x="5492880" y="3680640"/>
                <a:ext cx="22680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2" name="CustomShape 187"/>
              <p:cNvSpPr/>
              <p:nvPr/>
            </p:nvSpPr>
            <p:spPr>
              <a:xfrm>
                <a:off x="5654520" y="3652920"/>
                <a:ext cx="48960" cy="6228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3" name="CustomShape 188"/>
              <p:cNvSpPr/>
              <p:nvPr/>
            </p:nvSpPr>
            <p:spPr>
              <a:xfrm>
                <a:off x="5600160" y="3726360"/>
                <a:ext cx="16560" cy="3708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4" name="CustomShape 189"/>
              <p:cNvSpPr/>
              <p:nvPr/>
            </p:nvSpPr>
            <p:spPr>
              <a:xfrm>
                <a:off x="5592960" y="3705840"/>
                <a:ext cx="792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5" name="CustomShape 190"/>
              <p:cNvSpPr/>
              <p:nvPr/>
            </p:nvSpPr>
            <p:spPr>
              <a:xfrm>
                <a:off x="5585760" y="3692520"/>
                <a:ext cx="68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6" name="CustomShape 191"/>
              <p:cNvSpPr/>
              <p:nvPr/>
            </p:nvSpPr>
            <p:spPr>
              <a:xfrm>
                <a:off x="5579640" y="3683160"/>
                <a:ext cx="9360" cy="6840"/>
              </a:xfrm>
              <a:custGeom>
                <a:avLst/>
                <a:gdLst/>
                <a:ahLst/>
                <a:cxnLst/>
                <a:rect l="l" t="t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7" name="CustomShape 192"/>
              <p:cNvSpPr/>
              <p:nvPr/>
            </p:nvSpPr>
            <p:spPr>
              <a:xfrm>
                <a:off x="5531400" y="3670920"/>
                <a:ext cx="39600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8" name="CustomShape 193"/>
              <p:cNvSpPr/>
              <p:nvPr/>
            </p:nvSpPr>
            <p:spPr>
              <a:xfrm>
                <a:off x="5599080" y="3670920"/>
                <a:ext cx="2628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9" name="CustomShape 194"/>
              <p:cNvSpPr/>
              <p:nvPr/>
            </p:nvSpPr>
            <p:spPr>
              <a:xfrm>
                <a:off x="5506200" y="3662640"/>
                <a:ext cx="63720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0" name="CustomShape 195"/>
              <p:cNvSpPr/>
              <p:nvPr/>
            </p:nvSpPr>
            <p:spPr>
              <a:xfrm>
                <a:off x="5596560" y="3660120"/>
                <a:ext cx="56160" cy="5040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1" name="CustomShape 196"/>
              <p:cNvSpPr/>
              <p:nvPr/>
            </p:nvSpPr>
            <p:spPr>
              <a:xfrm>
                <a:off x="5483160" y="3687840"/>
                <a:ext cx="22680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2" name="CustomShape 197"/>
              <p:cNvSpPr/>
              <p:nvPr/>
            </p:nvSpPr>
            <p:spPr>
              <a:xfrm>
                <a:off x="5643720" y="3656520"/>
                <a:ext cx="48960" cy="6228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aphicFrame>
          <p:nvGraphicFramePr>
            <p:cNvPr id="893" name="Object 198"/>
            <p:cNvGraphicFramePr/>
            <p:nvPr/>
          </p:nvGraphicFramePr>
          <p:xfrm>
            <a:off x="5867280" y="3327480"/>
            <a:ext cx="328320" cy="274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0" imgH="0" progId="">
                    <p:embed/>
                  </p:oleObj>
                </mc:Choice>
                <mc:Fallback>
                  <p:oleObj r:id="rId12" imgW="0" imgH="0" progId="">
                    <p:embed/>
                    <p:pic>
                      <p:nvPicPr>
                        <p:cNvPr id="894" name="Object 458"/>
                        <p:cNvPicPr/>
                        <p:nvPr/>
                      </p:nvPicPr>
                      <p:blipFill>
                        <a:blip r:embed="rId13"/>
                        <a:stretch/>
                      </p:blipFill>
                      <p:spPr>
                        <a:xfrm>
                          <a:off x="5867280" y="3327480"/>
                          <a:ext cx="328320" cy="27432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5" name="Line 199"/>
            <p:cNvSpPr/>
            <p:nvPr/>
          </p:nvSpPr>
          <p:spPr>
            <a:xfrm>
              <a:off x="6486480" y="2660400"/>
              <a:ext cx="509400" cy="3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Line 200"/>
            <p:cNvSpPr/>
            <p:nvPr/>
          </p:nvSpPr>
          <p:spPr>
            <a:xfrm>
              <a:off x="6053040" y="2489040"/>
              <a:ext cx="152280" cy="824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CustomShape 201"/>
            <p:cNvSpPr/>
            <p:nvPr/>
          </p:nvSpPr>
          <p:spPr>
            <a:xfrm>
              <a:off x="5372280" y="4495680"/>
              <a:ext cx="2979360" cy="1455480"/>
            </a:xfrm>
            <a:custGeom>
              <a:avLst/>
              <a:gdLst/>
              <a:ahLst/>
              <a:cxnLst/>
              <a:rect l="l" t="t" r="r" b="b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Line 202"/>
            <p:cNvSpPr/>
            <p:nvPr/>
          </p:nvSpPr>
          <p:spPr>
            <a:xfrm flipV="1">
              <a:off x="7800840" y="5040000"/>
              <a:ext cx="139680" cy="5241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899" name="Group 203"/>
            <p:cNvGrpSpPr/>
            <p:nvPr/>
          </p:nvGrpSpPr>
          <p:grpSpPr>
            <a:xfrm>
              <a:off x="7521480" y="5369040"/>
              <a:ext cx="198360" cy="364680"/>
              <a:chOff x="7521480" y="5369040"/>
              <a:chExt cx="198360" cy="364680"/>
            </a:xfrm>
          </p:grpSpPr>
          <p:sp>
            <p:nvSpPr>
              <p:cNvPr id="900" name="CustomShape 204"/>
              <p:cNvSpPr/>
              <p:nvPr/>
            </p:nvSpPr>
            <p:spPr>
              <a:xfrm>
                <a:off x="7521480" y="5649480"/>
                <a:ext cx="198000" cy="84240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1" name="CustomShape 205"/>
              <p:cNvSpPr/>
              <p:nvPr/>
            </p:nvSpPr>
            <p:spPr>
              <a:xfrm>
                <a:off x="7622280" y="5371200"/>
                <a:ext cx="91080" cy="280440"/>
              </a:xfrm>
              <a:prstGeom prst="rect">
                <a:avLst/>
              </a:prstGeom>
              <a:solidFill>
                <a:srgbClr val="33CCCC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2" name="CustomShape 206"/>
              <p:cNvSpPr/>
              <p:nvPr/>
            </p:nvSpPr>
            <p:spPr>
              <a:xfrm>
                <a:off x="7522920" y="5451120"/>
                <a:ext cx="125280" cy="280440"/>
              </a:xfrm>
              <a:prstGeom prst="rect">
                <a:avLst/>
              </a:prstGeom>
              <a:solidFill>
                <a:srgbClr val="33CCCC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3" name="CustomShape 207"/>
              <p:cNvSpPr/>
              <p:nvPr/>
            </p:nvSpPr>
            <p:spPr>
              <a:xfrm>
                <a:off x="7521480" y="5369040"/>
                <a:ext cx="198000" cy="84240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4" name="Line 208"/>
              <p:cNvSpPr/>
              <p:nvPr/>
            </p:nvSpPr>
            <p:spPr>
              <a:xfrm>
                <a:off x="7719840" y="5374800"/>
                <a:ext cx="0" cy="27468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5" name="Line 209"/>
              <p:cNvSpPr/>
              <p:nvPr/>
            </p:nvSpPr>
            <p:spPr>
              <a:xfrm flipH="1">
                <a:off x="7648560" y="5649480"/>
                <a:ext cx="71280" cy="8208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6" name="CustomShape 210"/>
              <p:cNvSpPr/>
              <p:nvPr/>
            </p:nvSpPr>
            <p:spPr>
              <a:xfrm>
                <a:off x="7538760" y="5487840"/>
                <a:ext cx="83160" cy="161280"/>
              </a:xfrm>
              <a:prstGeom prst="rect">
                <a:avLst/>
              </a:prstGeom>
              <a:solidFill>
                <a:schemeClr val="accent2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7" name="CustomShape 211"/>
              <p:cNvSpPr/>
              <p:nvPr/>
            </p:nvSpPr>
            <p:spPr>
              <a:xfrm>
                <a:off x="7550640" y="5536800"/>
                <a:ext cx="63000" cy="56880"/>
              </a:xfrm>
              <a:prstGeom prst="rect">
                <a:avLst/>
              </a:prstGeom>
              <a:solidFill>
                <a:schemeClr val="bg1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908" name="Line 212"/>
            <p:cNvSpPr/>
            <p:nvPr/>
          </p:nvSpPr>
          <p:spPr>
            <a:xfrm>
              <a:off x="7713360" y="5554440"/>
              <a:ext cx="85680" cy="32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Line 213"/>
            <p:cNvSpPr/>
            <p:nvPr/>
          </p:nvSpPr>
          <p:spPr>
            <a:xfrm>
              <a:off x="7884000" y="5247360"/>
              <a:ext cx="114480" cy="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10" name="Group 214"/>
            <p:cNvGrpSpPr/>
            <p:nvPr/>
          </p:nvGrpSpPr>
          <p:grpSpPr>
            <a:xfrm>
              <a:off x="7520040" y="4898880"/>
              <a:ext cx="501480" cy="234720"/>
              <a:chOff x="7520040" y="4898880"/>
              <a:chExt cx="501480" cy="234720"/>
            </a:xfrm>
          </p:grpSpPr>
          <p:sp>
            <p:nvSpPr>
              <p:cNvPr id="911" name="CustomShape 215"/>
              <p:cNvSpPr/>
              <p:nvPr/>
            </p:nvSpPr>
            <p:spPr>
              <a:xfrm>
                <a:off x="7524000" y="5003640"/>
                <a:ext cx="497160" cy="1299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2" name="Line 216"/>
              <p:cNvSpPr/>
              <p:nvPr/>
            </p:nvSpPr>
            <p:spPr>
              <a:xfrm>
                <a:off x="7524000" y="4992840"/>
                <a:ext cx="0" cy="806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3" name="Line 217"/>
              <p:cNvSpPr/>
              <p:nvPr/>
            </p:nvSpPr>
            <p:spPr>
              <a:xfrm>
                <a:off x="8021520" y="4992840"/>
                <a:ext cx="0" cy="806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4" name="CustomShape 218"/>
              <p:cNvSpPr/>
              <p:nvPr/>
            </p:nvSpPr>
            <p:spPr>
              <a:xfrm>
                <a:off x="7524000" y="4992840"/>
                <a:ext cx="492840" cy="7884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5" name="CustomShape 219"/>
              <p:cNvSpPr/>
              <p:nvPr/>
            </p:nvSpPr>
            <p:spPr>
              <a:xfrm>
                <a:off x="7520040" y="4898880"/>
                <a:ext cx="497160" cy="15120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916" name="Group 220"/>
              <p:cNvGrpSpPr/>
              <p:nvPr/>
            </p:nvGrpSpPr>
            <p:grpSpPr>
              <a:xfrm>
                <a:off x="7639560" y="4932360"/>
                <a:ext cx="246600" cy="88560"/>
                <a:chOff x="7639560" y="4932360"/>
                <a:chExt cx="246600" cy="88560"/>
              </a:xfrm>
            </p:grpSpPr>
            <p:sp>
              <p:nvSpPr>
                <p:cNvPr id="917" name="Line 221"/>
                <p:cNvSpPr/>
                <p:nvPr/>
              </p:nvSpPr>
              <p:spPr>
                <a:xfrm flipV="1">
                  <a:off x="7639560" y="4932360"/>
                  <a:ext cx="88200" cy="180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8" name="Line 222"/>
                <p:cNvSpPr/>
                <p:nvPr/>
              </p:nvSpPr>
              <p:spPr>
                <a:xfrm>
                  <a:off x="7808760" y="5020920"/>
                  <a:ext cx="774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9" name="Line 223"/>
                <p:cNvSpPr/>
                <p:nvPr/>
              </p:nvSpPr>
              <p:spPr>
                <a:xfrm>
                  <a:off x="7720560" y="4934160"/>
                  <a:ext cx="91800" cy="867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920" name="Group 224"/>
              <p:cNvGrpSpPr/>
              <p:nvPr/>
            </p:nvGrpSpPr>
            <p:grpSpPr>
              <a:xfrm>
                <a:off x="7639560" y="4930920"/>
                <a:ext cx="246600" cy="88920"/>
                <a:chOff x="7639560" y="4930920"/>
                <a:chExt cx="246600" cy="88920"/>
              </a:xfrm>
            </p:grpSpPr>
            <p:sp>
              <p:nvSpPr>
                <p:cNvPr id="921" name="Line 225"/>
                <p:cNvSpPr/>
                <p:nvPr/>
              </p:nvSpPr>
              <p:spPr>
                <a:xfrm>
                  <a:off x="7639560" y="5018040"/>
                  <a:ext cx="88200" cy="180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22" name="Line 226"/>
                <p:cNvSpPr/>
                <p:nvPr/>
              </p:nvSpPr>
              <p:spPr>
                <a:xfrm>
                  <a:off x="7808760" y="4930920"/>
                  <a:ext cx="774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23" name="Line 227"/>
                <p:cNvSpPr/>
                <p:nvPr/>
              </p:nvSpPr>
              <p:spPr>
                <a:xfrm flipV="1">
                  <a:off x="7720560" y="4930920"/>
                  <a:ext cx="91800" cy="8712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924" name="Group 228"/>
            <p:cNvGrpSpPr/>
            <p:nvPr/>
          </p:nvGrpSpPr>
          <p:grpSpPr>
            <a:xfrm>
              <a:off x="6703920" y="4622760"/>
              <a:ext cx="501480" cy="234720"/>
              <a:chOff x="6703920" y="4622760"/>
              <a:chExt cx="501480" cy="234720"/>
            </a:xfrm>
          </p:grpSpPr>
          <p:sp>
            <p:nvSpPr>
              <p:cNvPr id="925" name="CustomShape 229"/>
              <p:cNvSpPr/>
              <p:nvPr/>
            </p:nvSpPr>
            <p:spPr>
              <a:xfrm>
                <a:off x="6708240" y="4727520"/>
                <a:ext cx="497160" cy="1299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6" name="Line 230"/>
              <p:cNvSpPr/>
              <p:nvPr/>
            </p:nvSpPr>
            <p:spPr>
              <a:xfrm>
                <a:off x="6707880" y="4716720"/>
                <a:ext cx="0" cy="802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7" name="Line 231"/>
              <p:cNvSpPr/>
              <p:nvPr/>
            </p:nvSpPr>
            <p:spPr>
              <a:xfrm>
                <a:off x="7205400" y="4716720"/>
                <a:ext cx="0" cy="8028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8" name="CustomShape 232"/>
              <p:cNvSpPr/>
              <p:nvPr/>
            </p:nvSpPr>
            <p:spPr>
              <a:xfrm>
                <a:off x="6708240" y="4716720"/>
                <a:ext cx="492840" cy="7884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9" name="CustomShape 233"/>
              <p:cNvSpPr/>
              <p:nvPr/>
            </p:nvSpPr>
            <p:spPr>
              <a:xfrm>
                <a:off x="6703920" y="4622760"/>
                <a:ext cx="497160" cy="15120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930" name="Group 234"/>
              <p:cNvGrpSpPr/>
              <p:nvPr/>
            </p:nvGrpSpPr>
            <p:grpSpPr>
              <a:xfrm>
                <a:off x="6823800" y="4656240"/>
                <a:ext cx="246600" cy="88560"/>
                <a:chOff x="6823800" y="4656240"/>
                <a:chExt cx="246600" cy="88560"/>
              </a:xfrm>
            </p:grpSpPr>
            <p:sp>
              <p:nvSpPr>
                <p:cNvPr id="931" name="Line 235"/>
                <p:cNvSpPr/>
                <p:nvPr/>
              </p:nvSpPr>
              <p:spPr>
                <a:xfrm flipV="1">
                  <a:off x="6823800" y="4656240"/>
                  <a:ext cx="87840" cy="180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32" name="Line 236"/>
                <p:cNvSpPr/>
                <p:nvPr/>
              </p:nvSpPr>
              <p:spPr>
                <a:xfrm>
                  <a:off x="6992640" y="4744800"/>
                  <a:ext cx="7776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33" name="Line 237"/>
                <p:cNvSpPr/>
                <p:nvPr/>
              </p:nvSpPr>
              <p:spPr>
                <a:xfrm>
                  <a:off x="6904800" y="4658040"/>
                  <a:ext cx="91440" cy="867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934" name="Group 238"/>
              <p:cNvGrpSpPr/>
              <p:nvPr/>
            </p:nvGrpSpPr>
            <p:grpSpPr>
              <a:xfrm>
                <a:off x="6823800" y="4654800"/>
                <a:ext cx="246600" cy="88560"/>
                <a:chOff x="6823800" y="4654800"/>
                <a:chExt cx="246600" cy="88560"/>
              </a:xfrm>
            </p:grpSpPr>
            <p:sp>
              <p:nvSpPr>
                <p:cNvPr id="935" name="Line 239"/>
                <p:cNvSpPr/>
                <p:nvPr/>
              </p:nvSpPr>
              <p:spPr>
                <a:xfrm>
                  <a:off x="6823800" y="4741560"/>
                  <a:ext cx="87840" cy="180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36" name="Line 240"/>
                <p:cNvSpPr/>
                <p:nvPr/>
              </p:nvSpPr>
              <p:spPr>
                <a:xfrm>
                  <a:off x="6992640" y="4654800"/>
                  <a:ext cx="7776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37" name="Line 241"/>
                <p:cNvSpPr/>
                <p:nvPr/>
              </p:nvSpPr>
              <p:spPr>
                <a:xfrm flipV="1">
                  <a:off x="6904800" y="4654800"/>
                  <a:ext cx="91440" cy="867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938" name="Group 242"/>
            <p:cNvGrpSpPr/>
            <p:nvPr/>
          </p:nvGrpSpPr>
          <p:grpSpPr>
            <a:xfrm>
              <a:off x="6039000" y="4927680"/>
              <a:ext cx="501480" cy="234720"/>
              <a:chOff x="6039000" y="4927680"/>
              <a:chExt cx="501480" cy="234720"/>
            </a:xfrm>
          </p:grpSpPr>
          <p:sp>
            <p:nvSpPr>
              <p:cNvPr id="939" name="CustomShape 243"/>
              <p:cNvSpPr/>
              <p:nvPr/>
            </p:nvSpPr>
            <p:spPr>
              <a:xfrm>
                <a:off x="6042960" y="5032440"/>
                <a:ext cx="497160" cy="12996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0" name="Line 244"/>
              <p:cNvSpPr/>
              <p:nvPr/>
            </p:nvSpPr>
            <p:spPr>
              <a:xfrm>
                <a:off x="6042960" y="5021280"/>
                <a:ext cx="0" cy="806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1" name="Line 245"/>
              <p:cNvSpPr/>
              <p:nvPr/>
            </p:nvSpPr>
            <p:spPr>
              <a:xfrm>
                <a:off x="6540480" y="5021280"/>
                <a:ext cx="0" cy="80640"/>
              </a:xfrm>
              <a:prstGeom prst="line">
                <a:avLst/>
              </a:prstGeom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2" name="CustomShape 246"/>
              <p:cNvSpPr/>
              <p:nvPr/>
            </p:nvSpPr>
            <p:spPr>
              <a:xfrm>
                <a:off x="6042960" y="5021640"/>
                <a:ext cx="492840" cy="78840"/>
              </a:xfrm>
              <a:prstGeom prst="rect">
                <a:avLst/>
              </a:prstGeom>
              <a:solidFill>
                <a:schemeClr val="hlink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3" name="CustomShape 247"/>
              <p:cNvSpPr/>
              <p:nvPr/>
            </p:nvSpPr>
            <p:spPr>
              <a:xfrm>
                <a:off x="6039000" y="4927680"/>
                <a:ext cx="497160" cy="151200"/>
              </a:xfrm>
              <a:prstGeom prst="ellipse">
                <a:avLst/>
              </a:prstGeom>
              <a:solidFill>
                <a:schemeClr val="hlink"/>
              </a:solidFill>
              <a:ln w="1260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944" name="Group 248"/>
              <p:cNvGrpSpPr/>
              <p:nvPr/>
            </p:nvGrpSpPr>
            <p:grpSpPr>
              <a:xfrm>
                <a:off x="6158520" y="4961160"/>
                <a:ext cx="246600" cy="88560"/>
                <a:chOff x="6158520" y="4961160"/>
                <a:chExt cx="246600" cy="88560"/>
              </a:xfrm>
            </p:grpSpPr>
            <p:sp>
              <p:nvSpPr>
                <p:cNvPr id="945" name="Line 249"/>
                <p:cNvSpPr/>
                <p:nvPr/>
              </p:nvSpPr>
              <p:spPr>
                <a:xfrm flipV="1">
                  <a:off x="6158520" y="4961160"/>
                  <a:ext cx="88200" cy="180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46" name="Line 250"/>
                <p:cNvSpPr/>
                <p:nvPr/>
              </p:nvSpPr>
              <p:spPr>
                <a:xfrm>
                  <a:off x="6327720" y="5049720"/>
                  <a:ext cx="774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47" name="Line 251"/>
                <p:cNvSpPr/>
                <p:nvPr/>
              </p:nvSpPr>
              <p:spPr>
                <a:xfrm>
                  <a:off x="6239520" y="4962960"/>
                  <a:ext cx="91800" cy="867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948" name="Group 252"/>
              <p:cNvGrpSpPr/>
              <p:nvPr/>
            </p:nvGrpSpPr>
            <p:grpSpPr>
              <a:xfrm>
                <a:off x="6158520" y="4959720"/>
                <a:ext cx="246600" cy="88560"/>
                <a:chOff x="6158520" y="4959720"/>
                <a:chExt cx="246600" cy="88560"/>
              </a:xfrm>
            </p:grpSpPr>
            <p:sp>
              <p:nvSpPr>
                <p:cNvPr id="949" name="Line 253"/>
                <p:cNvSpPr/>
                <p:nvPr/>
              </p:nvSpPr>
              <p:spPr>
                <a:xfrm>
                  <a:off x="6158520" y="5046480"/>
                  <a:ext cx="88200" cy="180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50" name="Line 254"/>
                <p:cNvSpPr/>
                <p:nvPr/>
              </p:nvSpPr>
              <p:spPr>
                <a:xfrm>
                  <a:off x="6327720" y="4959720"/>
                  <a:ext cx="77400" cy="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51" name="Line 255"/>
                <p:cNvSpPr/>
                <p:nvPr/>
              </p:nvSpPr>
              <p:spPr>
                <a:xfrm flipV="1">
                  <a:off x="6239520" y="4959720"/>
                  <a:ext cx="91800" cy="86760"/>
                </a:xfrm>
                <a:prstGeom prst="line">
                  <a:avLst/>
                </a:prstGeom>
                <a:ln w="28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952" name="Line 256"/>
            <p:cNvSpPr/>
            <p:nvPr/>
          </p:nvSpPr>
          <p:spPr>
            <a:xfrm>
              <a:off x="7153200" y="4833720"/>
              <a:ext cx="358560" cy="120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3" name="Line 257"/>
            <p:cNvSpPr/>
            <p:nvPr/>
          </p:nvSpPr>
          <p:spPr>
            <a:xfrm flipV="1">
              <a:off x="6500520" y="4846320"/>
              <a:ext cx="277920" cy="1098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4" name="Line 258"/>
            <p:cNvSpPr/>
            <p:nvPr/>
          </p:nvSpPr>
          <p:spPr>
            <a:xfrm>
              <a:off x="6543360" y="5051160"/>
              <a:ext cx="97164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5" name="Line 259"/>
            <p:cNvSpPr/>
            <p:nvPr/>
          </p:nvSpPr>
          <p:spPr>
            <a:xfrm flipH="1">
              <a:off x="5838480" y="4795560"/>
              <a:ext cx="254160" cy="4701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6" name="Line 260"/>
            <p:cNvSpPr/>
            <p:nvPr/>
          </p:nvSpPr>
          <p:spPr>
            <a:xfrm>
              <a:off x="5864040" y="4846320"/>
              <a:ext cx="19692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7" name="Line 261"/>
            <p:cNvSpPr/>
            <p:nvPr/>
          </p:nvSpPr>
          <p:spPr>
            <a:xfrm>
              <a:off x="5724360" y="5182920"/>
              <a:ext cx="15408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8" name="Line 262"/>
            <p:cNvSpPr/>
            <p:nvPr/>
          </p:nvSpPr>
          <p:spPr>
            <a:xfrm>
              <a:off x="5976720" y="5262480"/>
              <a:ext cx="49068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9" name="Line 263"/>
            <p:cNvSpPr/>
            <p:nvPr/>
          </p:nvSpPr>
          <p:spPr>
            <a:xfrm flipH="1">
              <a:off x="6216480" y="5170320"/>
              <a:ext cx="54000" cy="856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0" name="Line 264"/>
            <p:cNvSpPr/>
            <p:nvPr/>
          </p:nvSpPr>
          <p:spPr>
            <a:xfrm>
              <a:off x="6029280" y="5259240"/>
              <a:ext cx="1440" cy="824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Line 265"/>
            <p:cNvSpPr/>
            <p:nvPr/>
          </p:nvSpPr>
          <p:spPr>
            <a:xfrm flipV="1">
              <a:off x="6427440" y="5267160"/>
              <a:ext cx="0" cy="763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aphicFrame>
          <p:nvGraphicFramePr>
            <p:cNvPr id="962" name="Object 266"/>
            <p:cNvGraphicFramePr/>
            <p:nvPr/>
          </p:nvGraphicFramePr>
          <p:xfrm>
            <a:off x="5481720" y="5065560"/>
            <a:ext cx="342720" cy="285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0" imgH="0" progId="">
                    <p:embed/>
                  </p:oleObj>
                </mc:Choice>
                <mc:Fallback>
                  <p:oleObj r:id="rId14" imgW="0" imgH="0" progId="">
                    <p:embed/>
                    <p:pic>
                      <p:nvPicPr>
                        <p:cNvPr id="963" name="Object 526"/>
                        <p:cNvPicPr/>
                        <p:nvPr/>
                      </p:nvPicPr>
                      <p:blipFill>
                        <a:blip r:embed="rId13"/>
                        <a:stretch/>
                      </p:blipFill>
                      <p:spPr>
                        <a:xfrm>
                          <a:off x="5481720" y="5065560"/>
                          <a:ext cx="342720" cy="2854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4" name="Object 267"/>
            <p:cNvGraphicFramePr/>
            <p:nvPr/>
          </p:nvGraphicFramePr>
          <p:xfrm>
            <a:off x="5646600" y="4748040"/>
            <a:ext cx="342720" cy="285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0" imgH="0" progId="">
                    <p:embed/>
                  </p:oleObj>
                </mc:Choice>
                <mc:Fallback>
                  <p:oleObj r:id="rId15" imgW="0" imgH="0" progId="">
                    <p:embed/>
                    <p:pic>
                      <p:nvPicPr>
                        <p:cNvPr id="965" name="Object 527"/>
                        <p:cNvPicPr/>
                        <p:nvPr/>
                      </p:nvPicPr>
                      <p:blipFill>
                        <a:blip r:embed="rId13"/>
                        <a:stretch/>
                      </p:blipFill>
                      <p:spPr>
                        <a:xfrm>
                          <a:off x="5646600" y="4748040"/>
                          <a:ext cx="342720" cy="2854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6" name="Object 268"/>
            <p:cNvGraphicFramePr/>
            <p:nvPr/>
          </p:nvGraphicFramePr>
          <p:xfrm>
            <a:off x="5913360" y="5319720"/>
            <a:ext cx="342720" cy="285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0" imgH="0" progId="">
                    <p:embed/>
                  </p:oleObj>
                </mc:Choice>
                <mc:Fallback>
                  <p:oleObj r:id="rId16" imgW="0" imgH="0" progId="">
                    <p:embed/>
                    <p:pic>
                      <p:nvPicPr>
                        <p:cNvPr id="967" name="Object 528"/>
                        <p:cNvPicPr/>
                        <p:nvPr/>
                      </p:nvPicPr>
                      <p:blipFill>
                        <a:blip r:embed="rId13"/>
                        <a:stretch/>
                      </p:blipFill>
                      <p:spPr>
                        <a:xfrm>
                          <a:off x="5913360" y="5319720"/>
                          <a:ext cx="342720" cy="2854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8" name="Object 269"/>
            <p:cNvGraphicFramePr/>
            <p:nvPr/>
          </p:nvGraphicFramePr>
          <p:xfrm>
            <a:off x="6253200" y="5322960"/>
            <a:ext cx="342720" cy="285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0" imgH="0" progId="">
                    <p:embed/>
                  </p:oleObj>
                </mc:Choice>
                <mc:Fallback>
                  <p:oleObj r:id="rId17" imgW="0" imgH="0" progId="">
                    <p:embed/>
                    <p:pic>
                      <p:nvPicPr>
                        <p:cNvPr id="969" name="Object 529"/>
                        <p:cNvPicPr/>
                        <p:nvPr/>
                      </p:nvPicPr>
                      <p:blipFill>
                        <a:blip r:embed="rId13"/>
                        <a:stretch/>
                      </p:blipFill>
                      <p:spPr>
                        <a:xfrm>
                          <a:off x="6253200" y="5322960"/>
                          <a:ext cx="342720" cy="2854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70" name="Group 270"/>
            <p:cNvGrpSpPr/>
            <p:nvPr/>
          </p:nvGrpSpPr>
          <p:grpSpPr>
            <a:xfrm>
              <a:off x="7161120" y="5448240"/>
              <a:ext cx="272880" cy="340920"/>
              <a:chOff x="7161120" y="5448240"/>
              <a:chExt cx="272880" cy="340920"/>
            </a:xfrm>
          </p:grpSpPr>
          <p:graphicFrame>
            <p:nvGraphicFramePr>
              <p:cNvPr id="971" name="Object 271"/>
              <p:cNvGraphicFramePr/>
              <p:nvPr/>
            </p:nvGraphicFramePr>
            <p:xfrm>
              <a:off x="7161120" y="5448240"/>
              <a:ext cx="254160" cy="300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8" imgW="0" imgH="0" progId="">
                      <p:embed/>
                    </p:oleObj>
                  </mc:Choice>
                  <mc:Fallback>
                    <p:oleObj r:id="rId18" imgW="0" imgH="0" progId="">
                      <p:embed/>
                      <p:pic>
                        <p:nvPicPr>
                          <p:cNvPr id="972" name="Object 531"/>
                          <p:cNvPicPr/>
                          <p:nvPr/>
                        </p:nvPicPr>
                        <p:blipFill>
                          <a:blip r:embed="rId6"/>
                          <a:stretch/>
                        </p:blipFill>
                        <p:spPr>
                          <a:xfrm>
                            <a:off x="7161120" y="5448240"/>
                            <a:ext cx="254160" cy="3006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3" name="Object 272"/>
              <p:cNvGraphicFramePr/>
              <p:nvPr/>
            </p:nvGraphicFramePr>
            <p:xfrm>
              <a:off x="7201440" y="5537880"/>
              <a:ext cx="232560" cy="251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9" imgW="0" imgH="0" progId="">
                      <p:embed/>
                    </p:oleObj>
                  </mc:Choice>
                  <mc:Fallback>
                    <p:oleObj r:id="rId19" imgW="0" imgH="0" progId="">
                      <p:embed/>
                      <p:pic>
                        <p:nvPicPr>
                          <p:cNvPr id="974" name="Object 532"/>
                          <p:cNvPicPr/>
                          <p:nvPr/>
                        </p:nvPicPr>
                        <p:blipFill>
                          <a:blip r:embed="rId8"/>
                          <a:stretch/>
                        </p:blipFill>
                        <p:spPr>
                          <a:xfrm>
                            <a:off x="7201440" y="5537880"/>
                            <a:ext cx="232560" cy="25128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75" name="Group 273"/>
            <p:cNvGrpSpPr/>
            <p:nvPr/>
          </p:nvGrpSpPr>
          <p:grpSpPr>
            <a:xfrm>
              <a:off x="6710400" y="5499000"/>
              <a:ext cx="348840" cy="321840"/>
              <a:chOff x="6710400" y="5499000"/>
              <a:chExt cx="348840" cy="321840"/>
            </a:xfrm>
          </p:grpSpPr>
          <p:graphicFrame>
            <p:nvGraphicFramePr>
              <p:cNvPr id="976" name="Object 274"/>
              <p:cNvGraphicFramePr/>
              <p:nvPr/>
            </p:nvGraphicFramePr>
            <p:xfrm>
              <a:off x="6710400" y="5499000"/>
              <a:ext cx="325080" cy="2836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0" imgW="0" imgH="0" progId="">
                      <p:embed/>
                    </p:oleObj>
                  </mc:Choice>
                  <mc:Fallback>
                    <p:oleObj r:id="rId20" imgW="0" imgH="0" progId="">
                      <p:embed/>
                      <p:pic>
                        <p:nvPicPr>
                          <p:cNvPr id="977" name="Object 534"/>
                          <p:cNvPicPr/>
                          <p:nvPr/>
                        </p:nvPicPr>
                        <p:blipFill>
                          <a:blip r:embed="rId6"/>
                          <a:stretch/>
                        </p:blipFill>
                        <p:spPr>
                          <a:xfrm>
                            <a:off x="6710400" y="5499000"/>
                            <a:ext cx="325080" cy="28368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8" name="Object 275"/>
              <p:cNvGraphicFramePr/>
              <p:nvPr/>
            </p:nvGraphicFramePr>
            <p:xfrm>
              <a:off x="6761880" y="5583600"/>
              <a:ext cx="297360" cy="237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1" imgW="0" imgH="0" progId="">
                      <p:embed/>
                    </p:oleObj>
                  </mc:Choice>
                  <mc:Fallback>
                    <p:oleObj r:id="rId21" imgW="0" imgH="0" progId="">
                      <p:embed/>
                      <p:pic>
                        <p:nvPicPr>
                          <p:cNvPr id="979" name="Object 535"/>
                          <p:cNvPicPr/>
                          <p:nvPr/>
                        </p:nvPicPr>
                        <p:blipFill>
                          <a:blip r:embed="rId8"/>
                          <a:stretch/>
                        </p:blipFill>
                        <p:spPr>
                          <a:xfrm>
                            <a:off x="6761880" y="5583600"/>
                            <a:ext cx="297360" cy="23724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80" name="Group 276"/>
            <p:cNvGrpSpPr/>
            <p:nvPr/>
          </p:nvGrpSpPr>
          <p:grpSpPr>
            <a:xfrm>
              <a:off x="6867360" y="5111640"/>
              <a:ext cx="290520" cy="404280"/>
              <a:chOff x="6867360" y="5111640"/>
              <a:chExt cx="290520" cy="404280"/>
            </a:xfrm>
          </p:grpSpPr>
          <p:pic>
            <p:nvPicPr>
              <p:cNvPr id="981" name="Picture 537" descr="31u_bnrz[1]"/>
              <p:cNvPicPr/>
              <p:nvPr/>
            </p:nvPicPr>
            <p:blipFill>
              <a:blip r:embed="rId11"/>
              <a:stretch/>
            </p:blipFill>
            <p:spPr>
              <a:xfrm>
                <a:off x="6951600" y="5240160"/>
                <a:ext cx="191880" cy="275760"/>
              </a:xfrm>
              <a:prstGeom prst="rect">
                <a:avLst/>
              </a:prstGeom>
              <a:ln w="9360">
                <a:noFill/>
              </a:ln>
            </p:spPr>
          </p:pic>
          <p:sp>
            <p:nvSpPr>
              <p:cNvPr id="982" name="CustomShape 277"/>
              <p:cNvSpPr/>
              <p:nvPr/>
            </p:nvSpPr>
            <p:spPr>
              <a:xfrm>
                <a:off x="6945480" y="5132520"/>
                <a:ext cx="52200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3" name="CustomShape 278"/>
              <p:cNvSpPr/>
              <p:nvPr/>
            </p:nvSpPr>
            <p:spPr>
              <a:xfrm>
                <a:off x="7034040" y="5130720"/>
                <a:ext cx="3456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4" name="CustomShape 279"/>
              <p:cNvSpPr/>
              <p:nvPr/>
            </p:nvSpPr>
            <p:spPr>
              <a:xfrm>
                <a:off x="6912000" y="5119560"/>
                <a:ext cx="85320" cy="9972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5" name="CustomShape 280"/>
              <p:cNvSpPr/>
              <p:nvPr/>
            </p:nvSpPr>
            <p:spPr>
              <a:xfrm>
                <a:off x="7032600" y="5116680"/>
                <a:ext cx="74160" cy="6624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6" name="CustomShape 281"/>
              <p:cNvSpPr/>
              <p:nvPr/>
            </p:nvSpPr>
            <p:spPr>
              <a:xfrm>
                <a:off x="6880320" y="5148360"/>
                <a:ext cx="29880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7" name="CustomShape 282"/>
              <p:cNvSpPr/>
              <p:nvPr/>
            </p:nvSpPr>
            <p:spPr>
              <a:xfrm>
                <a:off x="7093080" y="5111640"/>
                <a:ext cx="64800" cy="8208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8" name="CustomShape 283"/>
              <p:cNvSpPr/>
              <p:nvPr/>
            </p:nvSpPr>
            <p:spPr>
              <a:xfrm>
                <a:off x="7021440" y="5208480"/>
                <a:ext cx="21960" cy="4896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9" name="CustomShape 284"/>
              <p:cNvSpPr/>
              <p:nvPr/>
            </p:nvSpPr>
            <p:spPr>
              <a:xfrm>
                <a:off x="7012080" y="5181480"/>
                <a:ext cx="10800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0" name="CustomShape 285"/>
              <p:cNvSpPr/>
              <p:nvPr/>
            </p:nvSpPr>
            <p:spPr>
              <a:xfrm>
                <a:off x="7002360" y="5164200"/>
                <a:ext cx="9000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1" name="CustomShape 286"/>
              <p:cNvSpPr/>
              <p:nvPr/>
            </p:nvSpPr>
            <p:spPr>
              <a:xfrm>
                <a:off x="6994440" y="5151600"/>
                <a:ext cx="1224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2" name="CustomShape 287"/>
              <p:cNvSpPr/>
              <p:nvPr/>
            </p:nvSpPr>
            <p:spPr>
              <a:xfrm>
                <a:off x="6931080" y="5135400"/>
                <a:ext cx="52200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3" name="CustomShape 288"/>
              <p:cNvSpPr/>
              <p:nvPr/>
            </p:nvSpPr>
            <p:spPr>
              <a:xfrm>
                <a:off x="7020000" y="5135400"/>
                <a:ext cx="3456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4" name="CustomShape 289"/>
              <p:cNvSpPr/>
              <p:nvPr/>
            </p:nvSpPr>
            <p:spPr>
              <a:xfrm>
                <a:off x="6897600" y="5124600"/>
                <a:ext cx="83880" cy="9972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5" name="CustomShape 290"/>
              <p:cNvSpPr/>
              <p:nvPr/>
            </p:nvSpPr>
            <p:spPr>
              <a:xfrm>
                <a:off x="7016760" y="5121360"/>
                <a:ext cx="74160" cy="6624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6" name="CustomShape 291"/>
              <p:cNvSpPr/>
              <p:nvPr/>
            </p:nvSpPr>
            <p:spPr>
              <a:xfrm>
                <a:off x="6867360" y="5157720"/>
                <a:ext cx="29880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7" name="CustomShape 292"/>
              <p:cNvSpPr/>
              <p:nvPr/>
            </p:nvSpPr>
            <p:spPr>
              <a:xfrm>
                <a:off x="7078680" y="5116680"/>
                <a:ext cx="64800" cy="8208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998" name="Line 293"/>
            <p:cNvSpPr/>
            <p:nvPr/>
          </p:nvSpPr>
          <p:spPr>
            <a:xfrm>
              <a:off x="6507000" y="5125680"/>
              <a:ext cx="503280" cy="2700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9" name="Line 294"/>
            <p:cNvSpPr/>
            <p:nvPr/>
          </p:nvSpPr>
          <p:spPr>
            <a:xfrm>
              <a:off x="5956200" y="5060880"/>
              <a:ext cx="8100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000" name="Group 295"/>
            <p:cNvGrpSpPr/>
            <p:nvPr/>
          </p:nvGrpSpPr>
          <p:grpSpPr>
            <a:xfrm>
              <a:off x="7932600" y="5121360"/>
              <a:ext cx="208080" cy="408960"/>
              <a:chOff x="7932600" y="5121360"/>
              <a:chExt cx="208080" cy="408960"/>
            </a:xfrm>
          </p:grpSpPr>
          <p:sp>
            <p:nvSpPr>
              <p:cNvPr id="1001" name="CustomShape 296"/>
              <p:cNvSpPr/>
              <p:nvPr/>
            </p:nvSpPr>
            <p:spPr>
              <a:xfrm>
                <a:off x="7932600" y="5436000"/>
                <a:ext cx="207720" cy="94320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2" name="CustomShape 297"/>
              <p:cNvSpPr/>
              <p:nvPr/>
            </p:nvSpPr>
            <p:spPr>
              <a:xfrm>
                <a:off x="8038080" y="5123880"/>
                <a:ext cx="95400" cy="314640"/>
              </a:xfrm>
              <a:prstGeom prst="rect">
                <a:avLst/>
              </a:prstGeom>
              <a:solidFill>
                <a:srgbClr val="33CCCC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3" name="CustomShape 298"/>
              <p:cNvSpPr/>
              <p:nvPr/>
            </p:nvSpPr>
            <p:spPr>
              <a:xfrm>
                <a:off x="7934040" y="5213160"/>
                <a:ext cx="131400" cy="314640"/>
              </a:xfrm>
              <a:prstGeom prst="rect">
                <a:avLst/>
              </a:prstGeom>
              <a:solidFill>
                <a:srgbClr val="33CCCC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4" name="CustomShape 299"/>
              <p:cNvSpPr/>
              <p:nvPr/>
            </p:nvSpPr>
            <p:spPr>
              <a:xfrm>
                <a:off x="7932600" y="5121360"/>
                <a:ext cx="207720" cy="94320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5" name="Line 300"/>
              <p:cNvSpPr/>
              <p:nvPr/>
            </p:nvSpPr>
            <p:spPr>
              <a:xfrm>
                <a:off x="8140680" y="5127840"/>
                <a:ext cx="0" cy="30816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6" name="Line 301"/>
              <p:cNvSpPr/>
              <p:nvPr/>
            </p:nvSpPr>
            <p:spPr>
              <a:xfrm flipH="1">
                <a:off x="8065800" y="5436000"/>
                <a:ext cx="74880" cy="9216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7" name="CustomShape 302"/>
              <p:cNvSpPr/>
              <p:nvPr/>
            </p:nvSpPr>
            <p:spPr>
              <a:xfrm>
                <a:off x="7950600" y="5254560"/>
                <a:ext cx="87120" cy="181080"/>
              </a:xfrm>
              <a:prstGeom prst="rect">
                <a:avLst/>
              </a:prstGeom>
              <a:solidFill>
                <a:schemeClr val="accent2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8" name="CustomShape 303"/>
              <p:cNvSpPr/>
              <p:nvPr/>
            </p:nvSpPr>
            <p:spPr>
              <a:xfrm>
                <a:off x="7963200" y="5309280"/>
                <a:ext cx="66240" cy="63720"/>
              </a:xfrm>
              <a:prstGeom prst="rect">
                <a:avLst/>
              </a:prstGeom>
              <a:solidFill>
                <a:schemeClr val="bg1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009" name="Line 304"/>
            <p:cNvSpPr/>
            <p:nvPr/>
          </p:nvSpPr>
          <p:spPr>
            <a:xfrm flipH="1">
              <a:off x="6045120" y="3582720"/>
              <a:ext cx="3240" cy="144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0" name="Line 305"/>
            <p:cNvSpPr/>
            <p:nvPr/>
          </p:nvSpPr>
          <p:spPr>
            <a:xfrm flipV="1">
              <a:off x="7341840" y="2565360"/>
              <a:ext cx="123840" cy="871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1" name="Line 306"/>
            <p:cNvSpPr/>
            <p:nvPr/>
          </p:nvSpPr>
          <p:spPr>
            <a:xfrm>
              <a:off x="7169040" y="2738160"/>
              <a:ext cx="0" cy="828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2" name="Line 307"/>
            <p:cNvSpPr/>
            <p:nvPr/>
          </p:nvSpPr>
          <p:spPr>
            <a:xfrm flipV="1">
              <a:off x="7353000" y="2635200"/>
              <a:ext cx="263520" cy="288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3" name="Line 308"/>
            <p:cNvSpPr/>
            <p:nvPr/>
          </p:nvSpPr>
          <p:spPr>
            <a:xfrm>
              <a:off x="7705440" y="2633400"/>
              <a:ext cx="0" cy="196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4" name="Line 309"/>
            <p:cNvSpPr/>
            <p:nvPr/>
          </p:nvSpPr>
          <p:spPr>
            <a:xfrm>
              <a:off x="7359480" y="2939760"/>
              <a:ext cx="18900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5" name="Line 310"/>
            <p:cNvSpPr/>
            <p:nvPr/>
          </p:nvSpPr>
          <p:spPr>
            <a:xfrm flipV="1">
              <a:off x="5654520" y="3806640"/>
              <a:ext cx="168120" cy="3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6" name="Line 311"/>
            <p:cNvSpPr/>
            <p:nvPr/>
          </p:nvSpPr>
          <p:spPr>
            <a:xfrm flipV="1">
              <a:off x="7773840" y="2333520"/>
              <a:ext cx="237960" cy="1681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7" name="Line 312"/>
            <p:cNvSpPr/>
            <p:nvPr/>
          </p:nvSpPr>
          <p:spPr>
            <a:xfrm>
              <a:off x="7913520" y="2930400"/>
              <a:ext cx="17784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8" name="Line 313"/>
            <p:cNvSpPr/>
            <p:nvPr/>
          </p:nvSpPr>
          <p:spPr>
            <a:xfrm flipH="1">
              <a:off x="7059600" y="3006720"/>
              <a:ext cx="98280" cy="7045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9" name="Line 314"/>
            <p:cNvSpPr/>
            <p:nvPr/>
          </p:nvSpPr>
          <p:spPr>
            <a:xfrm flipH="1">
              <a:off x="7650000" y="3006720"/>
              <a:ext cx="111240" cy="7268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0" name="CustomShape 315"/>
            <p:cNvSpPr/>
            <p:nvPr/>
          </p:nvSpPr>
          <p:spPr>
            <a:xfrm>
              <a:off x="5305320" y="2955960"/>
              <a:ext cx="136368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omic Sans MS"/>
                </a:rPr>
                <a:t>Home network</a:t>
              </a:r>
              <a:endParaRPr lang="en-IN" sz="1800" b="0" strike="noStrike" spc="-1">
                <a:latin typeface="Arial"/>
              </a:endParaRPr>
            </a:p>
          </p:txBody>
        </p:sp>
        <p:sp>
          <p:nvSpPr>
            <p:cNvPr id="1021" name="CustomShape 316"/>
            <p:cNvSpPr/>
            <p:nvPr/>
          </p:nvSpPr>
          <p:spPr>
            <a:xfrm>
              <a:off x="5838840" y="4299120"/>
              <a:ext cx="194904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omic Sans MS"/>
                </a:rPr>
                <a:t>Institutional network</a:t>
              </a:r>
              <a:endParaRPr lang="en-IN" sz="1800" b="0" strike="noStrike" spc="-1">
                <a:latin typeface="Arial"/>
              </a:endParaRPr>
            </a:p>
          </p:txBody>
        </p:sp>
        <p:sp>
          <p:nvSpPr>
            <p:cNvPr id="1022" name="CustomShape 317"/>
            <p:cNvSpPr/>
            <p:nvPr/>
          </p:nvSpPr>
          <p:spPr>
            <a:xfrm>
              <a:off x="5316840" y="1461960"/>
              <a:ext cx="146412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omic Sans MS"/>
                </a:rPr>
                <a:t>Mobile network</a:t>
              </a:r>
              <a:endParaRPr lang="en-IN" sz="1800" b="0" strike="noStrike" spc="-1">
                <a:latin typeface="Arial"/>
              </a:endParaRPr>
            </a:p>
          </p:txBody>
        </p:sp>
        <p:sp>
          <p:nvSpPr>
            <p:cNvPr id="1023" name="CustomShape 318"/>
            <p:cNvSpPr/>
            <p:nvPr/>
          </p:nvSpPr>
          <p:spPr>
            <a:xfrm>
              <a:off x="7052040" y="1943280"/>
              <a:ext cx="108180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omic Sans MS"/>
                </a:rPr>
                <a:t>Global ISP</a:t>
              </a:r>
              <a:endParaRPr lang="en-IN" sz="1800" b="0" strike="noStrike" spc="-1">
                <a:latin typeface="Arial"/>
              </a:endParaRPr>
            </a:p>
          </p:txBody>
        </p:sp>
        <p:sp>
          <p:nvSpPr>
            <p:cNvPr id="1024" name="CustomShape 319"/>
            <p:cNvSpPr/>
            <p:nvPr/>
          </p:nvSpPr>
          <p:spPr>
            <a:xfrm>
              <a:off x="6874200" y="3327480"/>
              <a:ext cx="124632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omic Sans MS"/>
                </a:rPr>
                <a:t>Regional ISP</a:t>
              </a:r>
              <a:endParaRPr lang="en-IN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Shape 1"/>
          <p:cNvSpPr txBox="1"/>
          <p:nvPr/>
        </p:nvSpPr>
        <p:spPr>
          <a:xfrm>
            <a:off x="304920" y="228600"/>
            <a:ext cx="83815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99"/>
                </a:solidFill>
                <a:latin typeface="Calibri"/>
              </a:rPr>
              <a:t>What’s the Internet: a service view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6" name="TextShape 2"/>
          <p:cNvSpPr txBox="1"/>
          <p:nvPr/>
        </p:nvSpPr>
        <p:spPr>
          <a:xfrm>
            <a:off x="352440" y="1233360"/>
            <a:ext cx="4640040" cy="5144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communication </a:t>
            </a:r>
            <a:r>
              <a:rPr lang="en-US" sz="2400" b="0" i="1" strike="noStrike" spc="-1">
                <a:solidFill>
                  <a:srgbClr val="FF0000"/>
                </a:solidFill>
                <a:latin typeface="Calibri"/>
              </a:rPr>
              <a:t>infrastructure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enables distributed applications: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Web, VoIP, email, games, e-commerce, file sharing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communication services provided to apps: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reliable data delivery from source to destination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“best effort” (unreliable) data delivery</a:t>
            </a:r>
          </a:p>
        </p:txBody>
      </p:sp>
      <p:sp>
        <p:nvSpPr>
          <p:cNvPr id="1027" name="CustomShape 3"/>
          <p:cNvSpPr/>
          <p:nvPr/>
        </p:nvSpPr>
        <p:spPr>
          <a:xfrm>
            <a:off x="6767640" y="3600360"/>
            <a:ext cx="1314000" cy="674280"/>
          </a:xfrm>
          <a:custGeom>
            <a:avLst/>
            <a:gdLst/>
            <a:ahLst/>
            <a:cxnLst/>
            <a:rect l="l" t="t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8" name="CustomShape 4"/>
          <p:cNvSpPr/>
          <p:nvPr/>
        </p:nvSpPr>
        <p:spPr>
          <a:xfrm>
            <a:off x="6786720" y="2075040"/>
            <a:ext cx="1730160" cy="1044360"/>
          </a:xfrm>
          <a:custGeom>
            <a:avLst/>
            <a:gdLst/>
            <a:ahLst/>
            <a:cxnLst/>
            <a:rect l="l" t="t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9" name="CustomShape 5"/>
          <p:cNvSpPr/>
          <p:nvPr/>
        </p:nvSpPr>
        <p:spPr>
          <a:xfrm>
            <a:off x="5046840" y="1782720"/>
            <a:ext cx="1644120" cy="1071360"/>
          </a:xfrm>
          <a:custGeom>
            <a:avLst/>
            <a:gdLst/>
            <a:ahLst/>
            <a:cxnLst/>
            <a:rect l="l" t="t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30" name="Group 6"/>
          <p:cNvGrpSpPr/>
          <p:nvPr/>
        </p:nvGrpSpPr>
        <p:grpSpPr>
          <a:xfrm>
            <a:off x="5133960" y="3117960"/>
            <a:ext cx="1458720" cy="933120"/>
            <a:chOff x="5133960" y="3117960"/>
            <a:chExt cx="1458720" cy="933120"/>
          </a:xfrm>
        </p:grpSpPr>
        <p:sp>
          <p:nvSpPr>
            <p:cNvPr id="1031" name="CustomShape 7"/>
            <p:cNvSpPr/>
            <p:nvPr/>
          </p:nvSpPr>
          <p:spPr>
            <a:xfrm>
              <a:off x="5367600" y="3381840"/>
              <a:ext cx="986760" cy="669240"/>
            </a:xfrm>
            <a:prstGeom prst="rect">
              <a:avLst/>
            </a:prstGeom>
            <a:solidFill>
              <a:srgbClr val="00CC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CustomShape 8"/>
            <p:cNvSpPr/>
            <p:nvPr/>
          </p:nvSpPr>
          <p:spPr>
            <a:xfrm>
              <a:off x="5133960" y="3117960"/>
              <a:ext cx="1458720" cy="317520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33" name="Group 9"/>
          <p:cNvGrpSpPr/>
          <p:nvPr/>
        </p:nvGrpSpPr>
        <p:grpSpPr>
          <a:xfrm>
            <a:off x="5832720" y="1972800"/>
            <a:ext cx="342000" cy="533520"/>
            <a:chOff x="5832720" y="1972800"/>
            <a:chExt cx="342000" cy="533520"/>
          </a:xfrm>
        </p:grpSpPr>
        <p:sp>
          <p:nvSpPr>
            <p:cNvPr id="1034" name="Line 10"/>
            <p:cNvSpPr/>
            <p:nvPr/>
          </p:nvSpPr>
          <p:spPr>
            <a:xfrm flipH="1">
              <a:off x="5911560" y="2162880"/>
              <a:ext cx="91440" cy="311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5" name="Line 11"/>
            <p:cNvSpPr/>
            <p:nvPr/>
          </p:nvSpPr>
          <p:spPr>
            <a:xfrm>
              <a:off x="6003000" y="2162880"/>
              <a:ext cx="92160" cy="309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Line 12"/>
            <p:cNvSpPr/>
            <p:nvPr/>
          </p:nvSpPr>
          <p:spPr>
            <a:xfrm>
              <a:off x="5911560" y="2472480"/>
              <a:ext cx="91440" cy="338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Line 13"/>
            <p:cNvSpPr/>
            <p:nvPr/>
          </p:nvSpPr>
          <p:spPr>
            <a:xfrm flipH="1">
              <a:off x="6003000" y="2472480"/>
              <a:ext cx="92160" cy="338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Line 14"/>
            <p:cNvSpPr/>
            <p:nvPr/>
          </p:nvSpPr>
          <p:spPr>
            <a:xfrm>
              <a:off x="6003000" y="2169720"/>
              <a:ext cx="0" cy="336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Line 15"/>
            <p:cNvSpPr/>
            <p:nvPr/>
          </p:nvSpPr>
          <p:spPr>
            <a:xfrm flipV="1">
              <a:off x="5911560" y="2440800"/>
              <a:ext cx="91440" cy="33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Line 16"/>
            <p:cNvSpPr/>
            <p:nvPr/>
          </p:nvSpPr>
          <p:spPr>
            <a:xfrm flipH="1" flipV="1">
              <a:off x="6003000" y="2440800"/>
              <a:ext cx="92160" cy="316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1" name="Line 17"/>
            <p:cNvSpPr/>
            <p:nvPr/>
          </p:nvSpPr>
          <p:spPr>
            <a:xfrm>
              <a:off x="5950800" y="2338920"/>
              <a:ext cx="52200" cy="25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2" name="Line 18"/>
            <p:cNvSpPr/>
            <p:nvPr/>
          </p:nvSpPr>
          <p:spPr>
            <a:xfrm flipV="1">
              <a:off x="6003000" y="2338920"/>
              <a:ext cx="55800" cy="25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3" name="Line 19"/>
            <p:cNvSpPr/>
            <p:nvPr/>
          </p:nvSpPr>
          <p:spPr>
            <a:xfrm>
              <a:off x="5933160" y="2384280"/>
              <a:ext cx="68040" cy="3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4" name="Line 20"/>
            <p:cNvSpPr/>
            <p:nvPr/>
          </p:nvSpPr>
          <p:spPr>
            <a:xfrm flipV="1">
              <a:off x="6003000" y="2391120"/>
              <a:ext cx="68760" cy="30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5" name="Line 21"/>
            <p:cNvSpPr/>
            <p:nvPr/>
          </p:nvSpPr>
          <p:spPr>
            <a:xfrm flipV="1">
              <a:off x="6003000" y="2292480"/>
              <a:ext cx="35280" cy="1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6" name="Line 22"/>
            <p:cNvSpPr/>
            <p:nvPr/>
          </p:nvSpPr>
          <p:spPr>
            <a:xfrm flipV="1">
              <a:off x="6003000" y="2228040"/>
              <a:ext cx="22320" cy="9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Line 23"/>
            <p:cNvSpPr/>
            <p:nvPr/>
          </p:nvSpPr>
          <p:spPr>
            <a:xfrm>
              <a:off x="5963760" y="2288160"/>
              <a:ext cx="42480" cy="16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Line 24"/>
            <p:cNvSpPr/>
            <p:nvPr/>
          </p:nvSpPr>
          <p:spPr>
            <a:xfrm>
              <a:off x="5982840" y="2224800"/>
              <a:ext cx="24480" cy="16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049" name="Group 25"/>
            <p:cNvGrpSpPr/>
            <p:nvPr/>
          </p:nvGrpSpPr>
          <p:grpSpPr>
            <a:xfrm>
              <a:off x="6019560" y="2150280"/>
              <a:ext cx="155160" cy="37440"/>
              <a:chOff x="6019560" y="2150280"/>
              <a:chExt cx="155160" cy="37440"/>
            </a:xfrm>
          </p:grpSpPr>
          <p:sp>
            <p:nvSpPr>
              <p:cNvPr id="1050" name="Freeform 26"/>
              <p:cNvSpPr/>
              <p:nvPr/>
            </p:nvSpPr>
            <p:spPr>
              <a:xfrm>
                <a:off x="6019560" y="2187720"/>
                <a:ext cx="360" cy="360"/>
              </a:xfrm>
              <a:custGeom>
                <a:avLst/>
                <a:gdLst/>
                <a:ahLst/>
                <a:cxn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9360">
                <a:solidFill>
                  <a:schemeClr val="tx1"/>
                </a:solidFill>
                <a:round/>
              </a:ln>
            </p:spPr>
          </p:sp>
          <p:sp>
            <p:nvSpPr>
              <p:cNvPr id="1051" name="Line 27"/>
              <p:cNvSpPr/>
              <p:nvPr/>
            </p:nvSpPr>
            <p:spPr>
              <a:xfrm flipV="1">
                <a:off x="6031080" y="2150640"/>
                <a:ext cx="93960" cy="936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2" name="Line 28"/>
              <p:cNvSpPr/>
              <p:nvPr/>
            </p:nvSpPr>
            <p:spPr>
              <a:xfrm flipH="1">
                <a:off x="6080760" y="2150280"/>
                <a:ext cx="43560" cy="2736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3" name="Line 29"/>
              <p:cNvSpPr/>
              <p:nvPr/>
            </p:nvSpPr>
            <p:spPr>
              <a:xfrm flipV="1">
                <a:off x="6080760" y="2168280"/>
                <a:ext cx="93960" cy="936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054" name="Group 30"/>
            <p:cNvGrpSpPr/>
            <p:nvPr/>
          </p:nvGrpSpPr>
          <p:grpSpPr>
            <a:xfrm>
              <a:off x="5996880" y="1972800"/>
              <a:ext cx="24840" cy="172440"/>
              <a:chOff x="5996880" y="1972800"/>
              <a:chExt cx="24840" cy="172440"/>
            </a:xfrm>
          </p:grpSpPr>
          <p:sp>
            <p:nvSpPr>
              <p:cNvPr id="1055" name="Freeform 31"/>
              <p:cNvSpPr/>
              <p:nvPr/>
            </p:nvSpPr>
            <p:spPr>
              <a:xfrm>
                <a:off x="5996880" y="1972800"/>
                <a:ext cx="360" cy="360"/>
              </a:xfrm>
              <a:custGeom>
                <a:avLst/>
                <a:gdLst/>
                <a:ahLst/>
                <a:cxn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9360">
                <a:solidFill>
                  <a:schemeClr val="tx1"/>
                </a:solidFill>
                <a:round/>
              </a:ln>
            </p:spPr>
          </p:sp>
          <p:sp>
            <p:nvSpPr>
              <p:cNvPr id="1056" name="Line 32"/>
              <p:cNvSpPr/>
              <p:nvPr/>
            </p:nvSpPr>
            <p:spPr>
              <a:xfrm>
                <a:off x="6021000" y="1987920"/>
                <a:ext cx="360" cy="10440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7" name="Line 33"/>
              <p:cNvSpPr/>
              <p:nvPr/>
            </p:nvSpPr>
            <p:spPr>
              <a:xfrm flipH="1" flipV="1">
                <a:off x="6000840" y="2040840"/>
                <a:ext cx="20880" cy="5040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8" name="Line 34"/>
              <p:cNvSpPr/>
              <p:nvPr/>
            </p:nvSpPr>
            <p:spPr>
              <a:xfrm>
                <a:off x="6000840" y="2040840"/>
                <a:ext cx="360" cy="10440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059" name="Group 35"/>
            <p:cNvGrpSpPr/>
            <p:nvPr/>
          </p:nvGrpSpPr>
          <p:grpSpPr>
            <a:xfrm>
              <a:off x="5832720" y="2134800"/>
              <a:ext cx="155160" cy="37440"/>
              <a:chOff x="5832720" y="2134800"/>
              <a:chExt cx="155160" cy="37440"/>
            </a:xfrm>
          </p:grpSpPr>
          <p:sp>
            <p:nvSpPr>
              <p:cNvPr id="1060" name="Freeform 36"/>
              <p:cNvSpPr/>
              <p:nvPr/>
            </p:nvSpPr>
            <p:spPr>
              <a:xfrm>
                <a:off x="5987880" y="2134800"/>
                <a:ext cx="360" cy="360"/>
              </a:xfrm>
              <a:custGeom>
                <a:avLst/>
                <a:gdLst/>
                <a:ahLst/>
                <a:cxn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9360">
                <a:solidFill>
                  <a:schemeClr val="tx1"/>
                </a:solidFill>
                <a:round/>
              </a:ln>
            </p:spPr>
          </p:sp>
          <p:sp>
            <p:nvSpPr>
              <p:cNvPr id="1061" name="Line 37"/>
              <p:cNvSpPr/>
              <p:nvPr/>
            </p:nvSpPr>
            <p:spPr>
              <a:xfrm flipH="1">
                <a:off x="5882400" y="2162520"/>
                <a:ext cx="93960" cy="936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2" name="Line 38"/>
              <p:cNvSpPr/>
              <p:nvPr/>
            </p:nvSpPr>
            <p:spPr>
              <a:xfrm flipV="1">
                <a:off x="5883120" y="2144880"/>
                <a:ext cx="43920" cy="2736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3" name="Line 39"/>
              <p:cNvSpPr/>
              <p:nvPr/>
            </p:nvSpPr>
            <p:spPr>
              <a:xfrm flipH="1">
                <a:off x="5832720" y="2144880"/>
                <a:ext cx="93960" cy="9360"/>
              </a:xfrm>
              <a:prstGeom prst="line">
                <a:avLst/>
              </a:prstGeom>
              <a:ln w="316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064" name="Group 40"/>
          <p:cNvGrpSpPr/>
          <p:nvPr/>
        </p:nvGrpSpPr>
        <p:grpSpPr>
          <a:xfrm>
            <a:off x="5119560" y="2308320"/>
            <a:ext cx="692280" cy="180720"/>
            <a:chOff x="5119560" y="2308320"/>
            <a:chExt cx="692280" cy="180720"/>
          </a:xfrm>
        </p:grpSpPr>
        <p:pic>
          <p:nvPicPr>
            <p:cNvPr id="1065" name="Picture 299" descr="lgv_fqmg[1]"/>
            <p:cNvPicPr/>
            <p:nvPr/>
          </p:nvPicPr>
          <p:blipFill>
            <a:blip r:embed="rId3"/>
            <a:stretch/>
          </p:blipFill>
          <p:spPr>
            <a:xfrm flipH="1">
              <a:off x="5295240" y="2308320"/>
              <a:ext cx="516600" cy="18072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066" name="Line 41"/>
            <p:cNvSpPr/>
            <p:nvPr/>
          </p:nvSpPr>
          <p:spPr>
            <a:xfrm flipH="1">
              <a:off x="5153400" y="2363760"/>
              <a:ext cx="9360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7" name="Line 42"/>
            <p:cNvSpPr/>
            <p:nvPr/>
          </p:nvSpPr>
          <p:spPr>
            <a:xfrm flipH="1">
              <a:off x="5119560" y="2334240"/>
              <a:ext cx="15264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068" name="Picture 302" descr="imgyjavg[1]"/>
          <p:cNvPicPr/>
          <p:nvPr/>
        </p:nvPicPr>
        <p:blipFill>
          <a:blip r:embed="rId4"/>
          <a:stretch/>
        </p:blipFill>
        <p:spPr>
          <a:xfrm>
            <a:off x="5398920" y="2021040"/>
            <a:ext cx="367920" cy="266400"/>
          </a:xfrm>
          <a:prstGeom prst="rect">
            <a:avLst/>
          </a:prstGeom>
          <a:ln w="9360">
            <a:noFill/>
          </a:ln>
        </p:spPr>
      </p:pic>
      <p:grpSp>
        <p:nvGrpSpPr>
          <p:cNvPr id="1069" name="Group 43"/>
          <p:cNvGrpSpPr/>
          <p:nvPr/>
        </p:nvGrpSpPr>
        <p:grpSpPr>
          <a:xfrm>
            <a:off x="6162840" y="1839960"/>
            <a:ext cx="406080" cy="426600"/>
            <a:chOff x="6162840" y="1839960"/>
            <a:chExt cx="406080" cy="426600"/>
          </a:xfrm>
        </p:grpSpPr>
        <p:graphicFrame>
          <p:nvGraphicFramePr>
            <p:cNvPr id="1070" name="Object 44"/>
            <p:cNvGraphicFramePr/>
            <p:nvPr/>
          </p:nvGraphicFramePr>
          <p:xfrm>
            <a:off x="6162840" y="1839960"/>
            <a:ext cx="378360" cy="375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0" imgH="0" progId="">
                    <p:embed/>
                  </p:oleObj>
                </mc:Choice>
                <mc:Fallback>
                  <p:oleObj r:id="rId5" imgW="0" imgH="0" progId="">
                    <p:embed/>
                    <p:pic>
                      <p:nvPicPr>
                        <p:cNvPr id="1071" name="Object 304"/>
                        <p:cNvPicPr/>
                        <p:nvPr/>
                      </p:nvPicPr>
                      <p:blipFill>
                        <a:blip r:embed="rId6"/>
                        <a:stretch/>
                      </p:blipFill>
                      <p:spPr>
                        <a:xfrm>
                          <a:off x="6162840" y="1839960"/>
                          <a:ext cx="378360" cy="37584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2" name="Object 45"/>
            <p:cNvGraphicFramePr/>
            <p:nvPr/>
          </p:nvGraphicFramePr>
          <p:xfrm>
            <a:off x="6222600" y="1951920"/>
            <a:ext cx="346320" cy="314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0" imgH="0" progId="">
                    <p:embed/>
                  </p:oleObj>
                </mc:Choice>
                <mc:Fallback>
                  <p:oleObj r:id="rId7" imgW="0" imgH="0" progId="">
                    <p:embed/>
                    <p:pic>
                      <p:nvPicPr>
                        <p:cNvPr id="1073" name="Object 305"/>
                        <p:cNvPicPr/>
                        <p:nvPr/>
                      </p:nvPicPr>
                      <p:blipFill>
                        <a:blip r:embed="rId8"/>
                        <a:stretch/>
                      </p:blipFill>
                      <p:spPr>
                        <a:xfrm>
                          <a:off x="6222600" y="1951920"/>
                          <a:ext cx="346320" cy="31464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4" name="Group 46"/>
          <p:cNvGrpSpPr/>
          <p:nvPr/>
        </p:nvGrpSpPr>
        <p:grpSpPr>
          <a:xfrm>
            <a:off x="6889680" y="3719520"/>
            <a:ext cx="361800" cy="171000"/>
            <a:chOff x="6889680" y="3719520"/>
            <a:chExt cx="361800" cy="171000"/>
          </a:xfrm>
        </p:grpSpPr>
        <p:sp>
          <p:nvSpPr>
            <p:cNvPr id="1075" name="CustomShape 47"/>
            <p:cNvSpPr/>
            <p:nvPr/>
          </p:nvSpPr>
          <p:spPr>
            <a:xfrm>
              <a:off x="6892920" y="3795840"/>
              <a:ext cx="358560" cy="946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Line 48"/>
            <p:cNvSpPr/>
            <p:nvPr/>
          </p:nvSpPr>
          <p:spPr>
            <a:xfrm>
              <a:off x="6892560" y="3787920"/>
              <a:ext cx="0" cy="586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Line 49"/>
            <p:cNvSpPr/>
            <p:nvPr/>
          </p:nvSpPr>
          <p:spPr>
            <a:xfrm>
              <a:off x="7251480" y="3787920"/>
              <a:ext cx="0" cy="586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CustomShape 50"/>
            <p:cNvSpPr/>
            <p:nvPr/>
          </p:nvSpPr>
          <p:spPr>
            <a:xfrm>
              <a:off x="6892920" y="3787920"/>
              <a:ext cx="355680" cy="57600"/>
            </a:xfrm>
            <a:prstGeom prst="rect">
              <a:avLst/>
            </a:prstGeom>
            <a:solidFill>
              <a:schemeClr val="hlink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CustomShape 51"/>
            <p:cNvSpPr/>
            <p:nvPr/>
          </p:nvSpPr>
          <p:spPr>
            <a:xfrm>
              <a:off x="6889680" y="3719520"/>
              <a:ext cx="358560" cy="11052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080" name="Group 52"/>
            <p:cNvGrpSpPr/>
            <p:nvPr/>
          </p:nvGrpSpPr>
          <p:grpSpPr>
            <a:xfrm>
              <a:off x="6976080" y="3744000"/>
              <a:ext cx="177840" cy="64440"/>
              <a:chOff x="6976080" y="3744000"/>
              <a:chExt cx="177840" cy="64440"/>
            </a:xfrm>
          </p:grpSpPr>
          <p:sp>
            <p:nvSpPr>
              <p:cNvPr id="1081" name="Line 53"/>
              <p:cNvSpPr/>
              <p:nvPr/>
            </p:nvSpPr>
            <p:spPr>
              <a:xfrm flipV="1">
                <a:off x="6976080" y="3744000"/>
                <a:ext cx="63360" cy="108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2" name="Line 54"/>
              <p:cNvSpPr/>
              <p:nvPr/>
            </p:nvSpPr>
            <p:spPr>
              <a:xfrm>
                <a:off x="7098120" y="3808440"/>
                <a:ext cx="5580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3" name="Line 55"/>
              <p:cNvSpPr/>
              <p:nvPr/>
            </p:nvSpPr>
            <p:spPr>
              <a:xfrm>
                <a:off x="7034400" y="3745080"/>
                <a:ext cx="66240" cy="6336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084" name="Group 56"/>
            <p:cNvGrpSpPr/>
            <p:nvPr/>
          </p:nvGrpSpPr>
          <p:grpSpPr>
            <a:xfrm>
              <a:off x="6976080" y="3742920"/>
              <a:ext cx="177840" cy="64440"/>
              <a:chOff x="6976080" y="3742920"/>
              <a:chExt cx="177840" cy="64440"/>
            </a:xfrm>
          </p:grpSpPr>
          <p:sp>
            <p:nvSpPr>
              <p:cNvPr id="1085" name="Line 57"/>
              <p:cNvSpPr/>
              <p:nvPr/>
            </p:nvSpPr>
            <p:spPr>
              <a:xfrm>
                <a:off x="6976080" y="3806280"/>
                <a:ext cx="63360" cy="108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6" name="Line 58"/>
              <p:cNvSpPr/>
              <p:nvPr/>
            </p:nvSpPr>
            <p:spPr>
              <a:xfrm>
                <a:off x="7098120" y="3742920"/>
                <a:ext cx="5580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7" name="Line 59"/>
              <p:cNvSpPr/>
              <p:nvPr/>
            </p:nvSpPr>
            <p:spPr>
              <a:xfrm flipV="1">
                <a:off x="7034400" y="3742920"/>
                <a:ext cx="66240" cy="6336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088" name="Group 60"/>
          <p:cNvGrpSpPr/>
          <p:nvPr/>
        </p:nvGrpSpPr>
        <p:grpSpPr>
          <a:xfrm>
            <a:off x="7245360" y="3998880"/>
            <a:ext cx="361800" cy="171000"/>
            <a:chOff x="7245360" y="3998880"/>
            <a:chExt cx="361800" cy="171000"/>
          </a:xfrm>
        </p:grpSpPr>
        <p:sp>
          <p:nvSpPr>
            <p:cNvPr id="1089" name="CustomShape 61"/>
            <p:cNvSpPr/>
            <p:nvPr/>
          </p:nvSpPr>
          <p:spPr>
            <a:xfrm>
              <a:off x="7248240" y="4075200"/>
              <a:ext cx="358560" cy="946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Line 62"/>
            <p:cNvSpPr/>
            <p:nvPr/>
          </p:nvSpPr>
          <p:spPr>
            <a:xfrm>
              <a:off x="7248240" y="4067280"/>
              <a:ext cx="0" cy="586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Line 63"/>
            <p:cNvSpPr/>
            <p:nvPr/>
          </p:nvSpPr>
          <p:spPr>
            <a:xfrm>
              <a:off x="7607160" y="4067280"/>
              <a:ext cx="0" cy="586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CustomShape 64"/>
            <p:cNvSpPr/>
            <p:nvPr/>
          </p:nvSpPr>
          <p:spPr>
            <a:xfrm>
              <a:off x="7248240" y="4067640"/>
              <a:ext cx="355680" cy="57600"/>
            </a:xfrm>
            <a:prstGeom prst="rect">
              <a:avLst/>
            </a:prstGeom>
            <a:solidFill>
              <a:schemeClr val="hlink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CustomShape 65"/>
            <p:cNvSpPr/>
            <p:nvPr/>
          </p:nvSpPr>
          <p:spPr>
            <a:xfrm>
              <a:off x="7245360" y="3998880"/>
              <a:ext cx="358560" cy="11052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094" name="Group 66"/>
            <p:cNvGrpSpPr/>
            <p:nvPr/>
          </p:nvGrpSpPr>
          <p:grpSpPr>
            <a:xfrm>
              <a:off x="7331760" y="4023360"/>
              <a:ext cx="177840" cy="64440"/>
              <a:chOff x="7331760" y="4023360"/>
              <a:chExt cx="177840" cy="64440"/>
            </a:xfrm>
          </p:grpSpPr>
          <p:sp>
            <p:nvSpPr>
              <p:cNvPr id="1095" name="Line 67"/>
              <p:cNvSpPr/>
              <p:nvPr/>
            </p:nvSpPr>
            <p:spPr>
              <a:xfrm flipV="1">
                <a:off x="7331760" y="4023360"/>
                <a:ext cx="63360" cy="108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6" name="Line 68"/>
              <p:cNvSpPr/>
              <p:nvPr/>
            </p:nvSpPr>
            <p:spPr>
              <a:xfrm>
                <a:off x="7453800" y="4087800"/>
                <a:ext cx="5580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7" name="Line 69"/>
              <p:cNvSpPr/>
              <p:nvPr/>
            </p:nvSpPr>
            <p:spPr>
              <a:xfrm>
                <a:off x="7390080" y="4024440"/>
                <a:ext cx="66240" cy="6336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098" name="Group 70"/>
            <p:cNvGrpSpPr/>
            <p:nvPr/>
          </p:nvGrpSpPr>
          <p:grpSpPr>
            <a:xfrm>
              <a:off x="7331760" y="4022280"/>
              <a:ext cx="177840" cy="64800"/>
              <a:chOff x="7331760" y="4022280"/>
              <a:chExt cx="177840" cy="64800"/>
            </a:xfrm>
          </p:grpSpPr>
          <p:sp>
            <p:nvSpPr>
              <p:cNvPr id="1099" name="Line 71"/>
              <p:cNvSpPr/>
              <p:nvPr/>
            </p:nvSpPr>
            <p:spPr>
              <a:xfrm>
                <a:off x="7331760" y="4085640"/>
                <a:ext cx="63360" cy="144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0" name="Line 72"/>
              <p:cNvSpPr/>
              <p:nvPr/>
            </p:nvSpPr>
            <p:spPr>
              <a:xfrm>
                <a:off x="7453800" y="4022280"/>
                <a:ext cx="5580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1" name="Line 73"/>
              <p:cNvSpPr/>
              <p:nvPr/>
            </p:nvSpPr>
            <p:spPr>
              <a:xfrm flipV="1">
                <a:off x="7390080" y="4022280"/>
                <a:ext cx="66240" cy="6336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102" name="Group 74"/>
          <p:cNvGrpSpPr/>
          <p:nvPr/>
        </p:nvGrpSpPr>
        <p:grpSpPr>
          <a:xfrm>
            <a:off x="7524720" y="3732120"/>
            <a:ext cx="361800" cy="171360"/>
            <a:chOff x="7524720" y="3732120"/>
            <a:chExt cx="361800" cy="171360"/>
          </a:xfrm>
        </p:grpSpPr>
        <p:sp>
          <p:nvSpPr>
            <p:cNvPr id="1103" name="CustomShape 75"/>
            <p:cNvSpPr/>
            <p:nvPr/>
          </p:nvSpPr>
          <p:spPr>
            <a:xfrm>
              <a:off x="7527600" y="3808800"/>
              <a:ext cx="358560" cy="946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4" name="Line 76"/>
            <p:cNvSpPr/>
            <p:nvPr/>
          </p:nvSpPr>
          <p:spPr>
            <a:xfrm>
              <a:off x="7527600" y="3800520"/>
              <a:ext cx="0" cy="590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Line 77"/>
            <p:cNvSpPr/>
            <p:nvPr/>
          </p:nvSpPr>
          <p:spPr>
            <a:xfrm>
              <a:off x="7886520" y="3800520"/>
              <a:ext cx="0" cy="590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6" name="CustomShape 78"/>
            <p:cNvSpPr/>
            <p:nvPr/>
          </p:nvSpPr>
          <p:spPr>
            <a:xfrm>
              <a:off x="7527600" y="3800880"/>
              <a:ext cx="355680" cy="57600"/>
            </a:xfrm>
            <a:prstGeom prst="rect">
              <a:avLst/>
            </a:prstGeom>
            <a:solidFill>
              <a:schemeClr val="hlink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CustomShape 79"/>
            <p:cNvSpPr/>
            <p:nvPr/>
          </p:nvSpPr>
          <p:spPr>
            <a:xfrm>
              <a:off x="7524720" y="3732120"/>
              <a:ext cx="358560" cy="11052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08" name="Group 80"/>
            <p:cNvGrpSpPr/>
            <p:nvPr/>
          </p:nvGrpSpPr>
          <p:grpSpPr>
            <a:xfrm>
              <a:off x="7611120" y="3756600"/>
              <a:ext cx="177840" cy="64440"/>
              <a:chOff x="7611120" y="3756600"/>
              <a:chExt cx="177840" cy="64440"/>
            </a:xfrm>
          </p:grpSpPr>
          <p:sp>
            <p:nvSpPr>
              <p:cNvPr id="1109" name="Line 81"/>
              <p:cNvSpPr/>
              <p:nvPr/>
            </p:nvSpPr>
            <p:spPr>
              <a:xfrm flipV="1">
                <a:off x="7611120" y="3756600"/>
                <a:ext cx="63360" cy="108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0" name="Line 82"/>
              <p:cNvSpPr/>
              <p:nvPr/>
            </p:nvSpPr>
            <p:spPr>
              <a:xfrm>
                <a:off x="7733160" y="3821040"/>
                <a:ext cx="5580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1" name="Line 83"/>
              <p:cNvSpPr/>
              <p:nvPr/>
            </p:nvSpPr>
            <p:spPr>
              <a:xfrm>
                <a:off x="7669440" y="3757680"/>
                <a:ext cx="66240" cy="6336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12" name="Group 84"/>
            <p:cNvGrpSpPr/>
            <p:nvPr/>
          </p:nvGrpSpPr>
          <p:grpSpPr>
            <a:xfrm>
              <a:off x="7611120" y="3755520"/>
              <a:ext cx="177840" cy="64800"/>
              <a:chOff x="7611120" y="3755520"/>
              <a:chExt cx="177840" cy="64800"/>
            </a:xfrm>
          </p:grpSpPr>
          <p:sp>
            <p:nvSpPr>
              <p:cNvPr id="1113" name="Line 85"/>
              <p:cNvSpPr/>
              <p:nvPr/>
            </p:nvSpPr>
            <p:spPr>
              <a:xfrm>
                <a:off x="7611120" y="3818880"/>
                <a:ext cx="63360" cy="144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4" name="Line 86"/>
              <p:cNvSpPr/>
              <p:nvPr/>
            </p:nvSpPr>
            <p:spPr>
              <a:xfrm>
                <a:off x="7733160" y="3755520"/>
                <a:ext cx="5580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5" name="Line 87"/>
              <p:cNvSpPr/>
              <p:nvPr/>
            </p:nvSpPr>
            <p:spPr>
              <a:xfrm flipV="1">
                <a:off x="7669440" y="3755520"/>
                <a:ext cx="66240" cy="6336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116" name="Group 88"/>
          <p:cNvGrpSpPr/>
          <p:nvPr/>
        </p:nvGrpSpPr>
        <p:grpSpPr>
          <a:xfrm>
            <a:off x="6989760" y="2575080"/>
            <a:ext cx="350640" cy="159840"/>
            <a:chOff x="6989760" y="2575080"/>
            <a:chExt cx="350640" cy="159840"/>
          </a:xfrm>
        </p:grpSpPr>
        <p:sp>
          <p:nvSpPr>
            <p:cNvPr id="1117" name="CustomShape 89"/>
            <p:cNvSpPr/>
            <p:nvPr/>
          </p:nvSpPr>
          <p:spPr>
            <a:xfrm>
              <a:off x="6992640" y="2646360"/>
              <a:ext cx="347400" cy="885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8" name="Line 90"/>
            <p:cNvSpPr/>
            <p:nvPr/>
          </p:nvSpPr>
          <p:spPr>
            <a:xfrm>
              <a:off x="6992640" y="2638800"/>
              <a:ext cx="0" cy="550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9" name="Line 91"/>
            <p:cNvSpPr/>
            <p:nvPr/>
          </p:nvSpPr>
          <p:spPr>
            <a:xfrm>
              <a:off x="7340400" y="2638800"/>
              <a:ext cx="0" cy="550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0" name="CustomShape 92"/>
            <p:cNvSpPr/>
            <p:nvPr/>
          </p:nvSpPr>
          <p:spPr>
            <a:xfrm>
              <a:off x="6992640" y="2639160"/>
              <a:ext cx="344520" cy="53640"/>
            </a:xfrm>
            <a:prstGeom prst="rect">
              <a:avLst/>
            </a:prstGeom>
            <a:solidFill>
              <a:schemeClr val="hlink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1" name="CustomShape 93"/>
            <p:cNvSpPr/>
            <p:nvPr/>
          </p:nvSpPr>
          <p:spPr>
            <a:xfrm>
              <a:off x="6989760" y="2575080"/>
              <a:ext cx="347400" cy="10332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22" name="Group 94"/>
            <p:cNvGrpSpPr/>
            <p:nvPr/>
          </p:nvGrpSpPr>
          <p:grpSpPr>
            <a:xfrm>
              <a:off x="7073280" y="2597760"/>
              <a:ext cx="172440" cy="60480"/>
              <a:chOff x="7073280" y="2597760"/>
              <a:chExt cx="172440" cy="60480"/>
            </a:xfrm>
          </p:grpSpPr>
          <p:sp>
            <p:nvSpPr>
              <p:cNvPr id="1123" name="Line 95"/>
              <p:cNvSpPr/>
              <p:nvPr/>
            </p:nvSpPr>
            <p:spPr>
              <a:xfrm flipV="1">
                <a:off x="7073280" y="2597760"/>
                <a:ext cx="61560" cy="108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4" name="Line 96"/>
              <p:cNvSpPr/>
              <p:nvPr/>
            </p:nvSpPr>
            <p:spPr>
              <a:xfrm>
                <a:off x="7191720" y="2658240"/>
                <a:ext cx="5400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5" name="Line 97"/>
              <p:cNvSpPr/>
              <p:nvPr/>
            </p:nvSpPr>
            <p:spPr>
              <a:xfrm>
                <a:off x="7130160" y="2598840"/>
                <a:ext cx="64080" cy="5940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26" name="Group 98"/>
            <p:cNvGrpSpPr/>
            <p:nvPr/>
          </p:nvGrpSpPr>
          <p:grpSpPr>
            <a:xfrm>
              <a:off x="7073280" y="2596680"/>
              <a:ext cx="172440" cy="60480"/>
              <a:chOff x="7073280" y="2596680"/>
              <a:chExt cx="172440" cy="60480"/>
            </a:xfrm>
          </p:grpSpPr>
          <p:sp>
            <p:nvSpPr>
              <p:cNvPr id="1127" name="Line 99"/>
              <p:cNvSpPr/>
              <p:nvPr/>
            </p:nvSpPr>
            <p:spPr>
              <a:xfrm>
                <a:off x="7073280" y="2656080"/>
                <a:ext cx="61560" cy="108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8" name="Line 100"/>
              <p:cNvSpPr/>
              <p:nvPr/>
            </p:nvSpPr>
            <p:spPr>
              <a:xfrm>
                <a:off x="7191720" y="2596680"/>
                <a:ext cx="5400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9" name="Line 101"/>
              <p:cNvSpPr/>
              <p:nvPr/>
            </p:nvSpPr>
            <p:spPr>
              <a:xfrm flipV="1">
                <a:off x="7130160" y="2596680"/>
                <a:ext cx="64080" cy="5940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130" name="Group 102"/>
          <p:cNvGrpSpPr/>
          <p:nvPr/>
        </p:nvGrpSpPr>
        <p:grpSpPr>
          <a:xfrm>
            <a:off x="6988320" y="2830680"/>
            <a:ext cx="361800" cy="171000"/>
            <a:chOff x="6988320" y="2830680"/>
            <a:chExt cx="361800" cy="171000"/>
          </a:xfrm>
        </p:grpSpPr>
        <p:sp>
          <p:nvSpPr>
            <p:cNvPr id="1131" name="CustomShape 103"/>
            <p:cNvSpPr/>
            <p:nvPr/>
          </p:nvSpPr>
          <p:spPr>
            <a:xfrm>
              <a:off x="6991200" y="2907000"/>
              <a:ext cx="358560" cy="946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Line 104"/>
            <p:cNvSpPr/>
            <p:nvPr/>
          </p:nvSpPr>
          <p:spPr>
            <a:xfrm>
              <a:off x="6990840" y="2899080"/>
              <a:ext cx="0" cy="586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3" name="Line 105"/>
            <p:cNvSpPr/>
            <p:nvPr/>
          </p:nvSpPr>
          <p:spPr>
            <a:xfrm>
              <a:off x="7350120" y="2899080"/>
              <a:ext cx="0" cy="586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4" name="CustomShape 106"/>
            <p:cNvSpPr/>
            <p:nvPr/>
          </p:nvSpPr>
          <p:spPr>
            <a:xfrm>
              <a:off x="6991200" y="2899080"/>
              <a:ext cx="355680" cy="57600"/>
            </a:xfrm>
            <a:prstGeom prst="rect">
              <a:avLst/>
            </a:prstGeom>
            <a:solidFill>
              <a:schemeClr val="hlink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CustomShape 107"/>
            <p:cNvSpPr/>
            <p:nvPr/>
          </p:nvSpPr>
          <p:spPr>
            <a:xfrm>
              <a:off x="6988320" y="2830680"/>
              <a:ext cx="358560" cy="11052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36" name="Group 108"/>
            <p:cNvGrpSpPr/>
            <p:nvPr/>
          </p:nvGrpSpPr>
          <p:grpSpPr>
            <a:xfrm>
              <a:off x="7074360" y="2854800"/>
              <a:ext cx="178200" cy="64800"/>
              <a:chOff x="7074360" y="2854800"/>
              <a:chExt cx="178200" cy="64800"/>
            </a:xfrm>
          </p:grpSpPr>
          <p:sp>
            <p:nvSpPr>
              <p:cNvPr id="1137" name="Line 109"/>
              <p:cNvSpPr/>
              <p:nvPr/>
            </p:nvSpPr>
            <p:spPr>
              <a:xfrm flipV="1">
                <a:off x="7074360" y="2854800"/>
                <a:ext cx="63720" cy="144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8" name="Line 110"/>
              <p:cNvSpPr/>
              <p:nvPr/>
            </p:nvSpPr>
            <p:spPr>
              <a:xfrm>
                <a:off x="7196400" y="2919600"/>
                <a:ext cx="561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9" name="Line 111"/>
              <p:cNvSpPr/>
              <p:nvPr/>
            </p:nvSpPr>
            <p:spPr>
              <a:xfrm>
                <a:off x="7133040" y="2856240"/>
                <a:ext cx="65880" cy="6336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40" name="Group 112"/>
            <p:cNvGrpSpPr/>
            <p:nvPr/>
          </p:nvGrpSpPr>
          <p:grpSpPr>
            <a:xfrm>
              <a:off x="7074360" y="2853720"/>
              <a:ext cx="178200" cy="64800"/>
              <a:chOff x="7074360" y="2853720"/>
              <a:chExt cx="178200" cy="64800"/>
            </a:xfrm>
          </p:grpSpPr>
          <p:sp>
            <p:nvSpPr>
              <p:cNvPr id="1141" name="Line 113"/>
              <p:cNvSpPr/>
              <p:nvPr/>
            </p:nvSpPr>
            <p:spPr>
              <a:xfrm>
                <a:off x="7074360" y="2917080"/>
                <a:ext cx="63720" cy="144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2" name="Line 114"/>
              <p:cNvSpPr/>
              <p:nvPr/>
            </p:nvSpPr>
            <p:spPr>
              <a:xfrm>
                <a:off x="7196400" y="2853720"/>
                <a:ext cx="561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3" name="Line 115"/>
              <p:cNvSpPr/>
              <p:nvPr/>
            </p:nvSpPr>
            <p:spPr>
              <a:xfrm flipV="1">
                <a:off x="7133040" y="2853720"/>
                <a:ext cx="65880" cy="6336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144" name="Group 116"/>
          <p:cNvGrpSpPr/>
          <p:nvPr/>
        </p:nvGrpSpPr>
        <p:grpSpPr>
          <a:xfrm>
            <a:off x="7464600" y="2479680"/>
            <a:ext cx="333000" cy="153720"/>
            <a:chOff x="7464600" y="2479680"/>
            <a:chExt cx="333000" cy="153720"/>
          </a:xfrm>
        </p:grpSpPr>
        <p:sp>
          <p:nvSpPr>
            <p:cNvPr id="1145" name="CustomShape 117"/>
            <p:cNvSpPr/>
            <p:nvPr/>
          </p:nvSpPr>
          <p:spPr>
            <a:xfrm>
              <a:off x="7467120" y="2548440"/>
              <a:ext cx="330120" cy="849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Line 118"/>
            <p:cNvSpPr/>
            <p:nvPr/>
          </p:nvSpPr>
          <p:spPr>
            <a:xfrm>
              <a:off x="7467120" y="2541240"/>
              <a:ext cx="0" cy="52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Line 119"/>
            <p:cNvSpPr/>
            <p:nvPr/>
          </p:nvSpPr>
          <p:spPr>
            <a:xfrm>
              <a:off x="7797600" y="2541240"/>
              <a:ext cx="0" cy="52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CustomShape 120"/>
            <p:cNvSpPr/>
            <p:nvPr/>
          </p:nvSpPr>
          <p:spPr>
            <a:xfrm>
              <a:off x="7467120" y="2541240"/>
              <a:ext cx="327600" cy="51480"/>
            </a:xfrm>
            <a:prstGeom prst="rect">
              <a:avLst/>
            </a:prstGeom>
            <a:solidFill>
              <a:schemeClr val="hlink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CustomShape 121"/>
            <p:cNvSpPr/>
            <p:nvPr/>
          </p:nvSpPr>
          <p:spPr>
            <a:xfrm>
              <a:off x="7464600" y="2479680"/>
              <a:ext cx="330120" cy="9900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50" name="Group 122"/>
            <p:cNvGrpSpPr/>
            <p:nvPr/>
          </p:nvGrpSpPr>
          <p:grpSpPr>
            <a:xfrm>
              <a:off x="7543800" y="2501640"/>
              <a:ext cx="164160" cy="57960"/>
              <a:chOff x="7543800" y="2501640"/>
              <a:chExt cx="164160" cy="57960"/>
            </a:xfrm>
          </p:grpSpPr>
          <p:sp>
            <p:nvSpPr>
              <p:cNvPr id="1151" name="Line 123"/>
              <p:cNvSpPr/>
              <p:nvPr/>
            </p:nvSpPr>
            <p:spPr>
              <a:xfrm flipV="1">
                <a:off x="7543800" y="2501640"/>
                <a:ext cx="58680" cy="108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2" name="Line 124"/>
              <p:cNvSpPr/>
              <p:nvPr/>
            </p:nvSpPr>
            <p:spPr>
              <a:xfrm>
                <a:off x="7656120" y="2559600"/>
                <a:ext cx="5184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3" name="Line 125"/>
              <p:cNvSpPr/>
              <p:nvPr/>
            </p:nvSpPr>
            <p:spPr>
              <a:xfrm>
                <a:off x="7597800" y="2502720"/>
                <a:ext cx="60840" cy="5688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54" name="Group 126"/>
            <p:cNvGrpSpPr/>
            <p:nvPr/>
          </p:nvGrpSpPr>
          <p:grpSpPr>
            <a:xfrm>
              <a:off x="7543800" y="2500560"/>
              <a:ext cx="164160" cy="57960"/>
              <a:chOff x="7543800" y="2500560"/>
              <a:chExt cx="164160" cy="57960"/>
            </a:xfrm>
          </p:grpSpPr>
          <p:sp>
            <p:nvSpPr>
              <p:cNvPr id="1155" name="Line 127"/>
              <p:cNvSpPr/>
              <p:nvPr/>
            </p:nvSpPr>
            <p:spPr>
              <a:xfrm>
                <a:off x="7543800" y="2557440"/>
                <a:ext cx="58680" cy="108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6" name="Line 128"/>
              <p:cNvSpPr/>
              <p:nvPr/>
            </p:nvSpPr>
            <p:spPr>
              <a:xfrm>
                <a:off x="7656120" y="2500560"/>
                <a:ext cx="5184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7" name="Line 129"/>
              <p:cNvSpPr/>
              <p:nvPr/>
            </p:nvSpPr>
            <p:spPr>
              <a:xfrm flipV="1">
                <a:off x="7597800" y="2500560"/>
                <a:ext cx="60840" cy="5688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158" name="Group 130"/>
          <p:cNvGrpSpPr/>
          <p:nvPr/>
        </p:nvGrpSpPr>
        <p:grpSpPr>
          <a:xfrm>
            <a:off x="7550280" y="2830680"/>
            <a:ext cx="361800" cy="171000"/>
            <a:chOff x="7550280" y="2830680"/>
            <a:chExt cx="361800" cy="171000"/>
          </a:xfrm>
        </p:grpSpPr>
        <p:sp>
          <p:nvSpPr>
            <p:cNvPr id="1159" name="CustomShape 131"/>
            <p:cNvSpPr/>
            <p:nvPr/>
          </p:nvSpPr>
          <p:spPr>
            <a:xfrm>
              <a:off x="7553160" y="2907000"/>
              <a:ext cx="358560" cy="946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0" name="Line 132"/>
            <p:cNvSpPr/>
            <p:nvPr/>
          </p:nvSpPr>
          <p:spPr>
            <a:xfrm>
              <a:off x="7553160" y="2899080"/>
              <a:ext cx="0" cy="586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1" name="Line 133"/>
            <p:cNvSpPr/>
            <p:nvPr/>
          </p:nvSpPr>
          <p:spPr>
            <a:xfrm>
              <a:off x="7912080" y="2899080"/>
              <a:ext cx="0" cy="586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2" name="CustomShape 134"/>
            <p:cNvSpPr/>
            <p:nvPr/>
          </p:nvSpPr>
          <p:spPr>
            <a:xfrm>
              <a:off x="7553160" y="2899080"/>
              <a:ext cx="355680" cy="57600"/>
            </a:xfrm>
            <a:prstGeom prst="rect">
              <a:avLst/>
            </a:prstGeom>
            <a:solidFill>
              <a:schemeClr val="hlink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3" name="CustomShape 135"/>
            <p:cNvSpPr/>
            <p:nvPr/>
          </p:nvSpPr>
          <p:spPr>
            <a:xfrm>
              <a:off x="7550280" y="2830680"/>
              <a:ext cx="358560" cy="11052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64" name="Group 136"/>
            <p:cNvGrpSpPr/>
            <p:nvPr/>
          </p:nvGrpSpPr>
          <p:grpSpPr>
            <a:xfrm>
              <a:off x="7636320" y="2854800"/>
              <a:ext cx="178200" cy="64800"/>
              <a:chOff x="7636320" y="2854800"/>
              <a:chExt cx="178200" cy="64800"/>
            </a:xfrm>
          </p:grpSpPr>
          <p:sp>
            <p:nvSpPr>
              <p:cNvPr id="1165" name="Line 137"/>
              <p:cNvSpPr/>
              <p:nvPr/>
            </p:nvSpPr>
            <p:spPr>
              <a:xfrm flipV="1">
                <a:off x="7636320" y="2854800"/>
                <a:ext cx="63720" cy="144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6" name="Line 138"/>
              <p:cNvSpPr/>
              <p:nvPr/>
            </p:nvSpPr>
            <p:spPr>
              <a:xfrm>
                <a:off x="7758360" y="2919600"/>
                <a:ext cx="561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7" name="Line 139"/>
              <p:cNvSpPr/>
              <p:nvPr/>
            </p:nvSpPr>
            <p:spPr>
              <a:xfrm>
                <a:off x="7695000" y="2856240"/>
                <a:ext cx="65880" cy="6336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68" name="Group 140"/>
            <p:cNvGrpSpPr/>
            <p:nvPr/>
          </p:nvGrpSpPr>
          <p:grpSpPr>
            <a:xfrm>
              <a:off x="7636320" y="2853720"/>
              <a:ext cx="178200" cy="64800"/>
              <a:chOff x="7636320" y="2853720"/>
              <a:chExt cx="178200" cy="64800"/>
            </a:xfrm>
          </p:grpSpPr>
          <p:sp>
            <p:nvSpPr>
              <p:cNvPr id="1169" name="Line 141"/>
              <p:cNvSpPr/>
              <p:nvPr/>
            </p:nvSpPr>
            <p:spPr>
              <a:xfrm>
                <a:off x="7636320" y="2917080"/>
                <a:ext cx="63720" cy="144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0" name="Line 142"/>
              <p:cNvSpPr/>
              <p:nvPr/>
            </p:nvSpPr>
            <p:spPr>
              <a:xfrm>
                <a:off x="7758360" y="2853720"/>
                <a:ext cx="561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1" name="Line 143"/>
              <p:cNvSpPr/>
              <p:nvPr/>
            </p:nvSpPr>
            <p:spPr>
              <a:xfrm flipV="1">
                <a:off x="7695000" y="2853720"/>
                <a:ext cx="65880" cy="6336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172" name="Group 144"/>
          <p:cNvGrpSpPr/>
          <p:nvPr/>
        </p:nvGrpSpPr>
        <p:grpSpPr>
          <a:xfrm>
            <a:off x="6140520" y="2570040"/>
            <a:ext cx="348840" cy="158400"/>
            <a:chOff x="6140520" y="2570040"/>
            <a:chExt cx="348840" cy="158400"/>
          </a:xfrm>
        </p:grpSpPr>
        <p:sp>
          <p:nvSpPr>
            <p:cNvPr id="1173" name="CustomShape 145"/>
            <p:cNvSpPr/>
            <p:nvPr/>
          </p:nvSpPr>
          <p:spPr>
            <a:xfrm>
              <a:off x="6143400" y="2640960"/>
              <a:ext cx="345960" cy="87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4" name="Line 146"/>
            <p:cNvSpPr/>
            <p:nvPr/>
          </p:nvSpPr>
          <p:spPr>
            <a:xfrm>
              <a:off x="6143040" y="2633400"/>
              <a:ext cx="0" cy="54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5" name="Line 147"/>
            <p:cNvSpPr/>
            <p:nvPr/>
          </p:nvSpPr>
          <p:spPr>
            <a:xfrm>
              <a:off x="6489360" y="2633400"/>
              <a:ext cx="0" cy="54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6" name="CustomShape 148"/>
            <p:cNvSpPr/>
            <p:nvPr/>
          </p:nvSpPr>
          <p:spPr>
            <a:xfrm>
              <a:off x="6143400" y="2633760"/>
              <a:ext cx="343080" cy="53280"/>
            </a:xfrm>
            <a:prstGeom prst="rect">
              <a:avLst/>
            </a:prstGeom>
            <a:solidFill>
              <a:schemeClr val="hlink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7" name="CustomShape 149"/>
            <p:cNvSpPr/>
            <p:nvPr/>
          </p:nvSpPr>
          <p:spPr>
            <a:xfrm>
              <a:off x="6140520" y="2570040"/>
              <a:ext cx="345960" cy="10224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78" name="Group 150"/>
            <p:cNvGrpSpPr/>
            <p:nvPr/>
          </p:nvGrpSpPr>
          <p:grpSpPr>
            <a:xfrm>
              <a:off x="6223680" y="2592720"/>
              <a:ext cx="171720" cy="59760"/>
              <a:chOff x="6223680" y="2592720"/>
              <a:chExt cx="171720" cy="59760"/>
            </a:xfrm>
          </p:grpSpPr>
          <p:sp>
            <p:nvSpPr>
              <p:cNvPr id="1179" name="Line 151"/>
              <p:cNvSpPr/>
              <p:nvPr/>
            </p:nvSpPr>
            <p:spPr>
              <a:xfrm flipV="1">
                <a:off x="6223680" y="2592720"/>
                <a:ext cx="61200" cy="108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0" name="Line 152"/>
              <p:cNvSpPr/>
              <p:nvPr/>
            </p:nvSpPr>
            <p:spPr>
              <a:xfrm>
                <a:off x="6341400" y="2652480"/>
                <a:ext cx="5400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1" name="Line 153"/>
              <p:cNvSpPr/>
              <p:nvPr/>
            </p:nvSpPr>
            <p:spPr>
              <a:xfrm>
                <a:off x="6280200" y="2593800"/>
                <a:ext cx="63720" cy="5868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82" name="Group 154"/>
            <p:cNvGrpSpPr/>
            <p:nvPr/>
          </p:nvGrpSpPr>
          <p:grpSpPr>
            <a:xfrm>
              <a:off x="6223680" y="2591640"/>
              <a:ext cx="171720" cy="60120"/>
              <a:chOff x="6223680" y="2591640"/>
              <a:chExt cx="171720" cy="60120"/>
            </a:xfrm>
          </p:grpSpPr>
          <p:sp>
            <p:nvSpPr>
              <p:cNvPr id="1183" name="Line 155"/>
              <p:cNvSpPr/>
              <p:nvPr/>
            </p:nvSpPr>
            <p:spPr>
              <a:xfrm>
                <a:off x="6223680" y="2650320"/>
                <a:ext cx="61200" cy="144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4" name="Line 156"/>
              <p:cNvSpPr/>
              <p:nvPr/>
            </p:nvSpPr>
            <p:spPr>
              <a:xfrm>
                <a:off x="6341400" y="2591640"/>
                <a:ext cx="5400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5" name="Line 157"/>
              <p:cNvSpPr/>
              <p:nvPr/>
            </p:nvSpPr>
            <p:spPr>
              <a:xfrm flipV="1">
                <a:off x="6280200" y="2591640"/>
                <a:ext cx="63720" cy="5868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186" name="Group 158"/>
          <p:cNvGrpSpPr/>
          <p:nvPr/>
        </p:nvGrpSpPr>
        <p:grpSpPr>
          <a:xfrm>
            <a:off x="5834160" y="3719520"/>
            <a:ext cx="348840" cy="158400"/>
            <a:chOff x="5834160" y="3719520"/>
            <a:chExt cx="348840" cy="158400"/>
          </a:xfrm>
        </p:grpSpPr>
        <p:sp>
          <p:nvSpPr>
            <p:cNvPr id="1187" name="CustomShape 159"/>
            <p:cNvSpPr/>
            <p:nvPr/>
          </p:nvSpPr>
          <p:spPr>
            <a:xfrm>
              <a:off x="5837040" y="3790440"/>
              <a:ext cx="345960" cy="8748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8" name="Line 160"/>
            <p:cNvSpPr/>
            <p:nvPr/>
          </p:nvSpPr>
          <p:spPr>
            <a:xfrm>
              <a:off x="5836680" y="3782880"/>
              <a:ext cx="0" cy="54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9" name="Line 161"/>
            <p:cNvSpPr/>
            <p:nvPr/>
          </p:nvSpPr>
          <p:spPr>
            <a:xfrm>
              <a:off x="6183000" y="3782880"/>
              <a:ext cx="0" cy="54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0" name="CustomShape 162"/>
            <p:cNvSpPr/>
            <p:nvPr/>
          </p:nvSpPr>
          <p:spPr>
            <a:xfrm>
              <a:off x="5837040" y="3782880"/>
              <a:ext cx="343080" cy="53280"/>
            </a:xfrm>
            <a:prstGeom prst="rect">
              <a:avLst/>
            </a:prstGeom>
            <a:solidFill>
              <a:schemeClr val="hlink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1" name="CustomShape 163"/>
            <p:cNvSpPr/>
            <p:nvPr/>
          </p:nvSpPr>
          <p:spPr>
            <a:xfrm>
              <a:off x="5834160" y="3719520"/>
              <a:ext cx="345960" cy="10224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92" name="Group 164"/>
            <p:cNvGrpSpPr/>
            <p:nvPr/>
          </p:nvGrpSpPr>
          <p:grpSpPr>
            <a:xfrm>
              <a:off x="5917320" y="3741840"/>
              <a:ext cx="171720" cy="60120"/>
              <a:chOff x="5917320" y="3741840"/>
              <a:chExt cx="171720" cy="60120"/>
            </a:xfrm>
          </p:grpSpPr>
          <p:sp>
            <p:nvSpPr>
              <p:cNvPr id="1193" name="Line 165"/>
              <p:cNvSpPr/>
              <p:nvPr/>
            </p:nvSpPr>
            <p:spPr>
              <a:xfrm flipV="1">
                <a:off x="5917320" y="3741840"/>
                <a:ext cx="61200" cy="144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4" name="Line 166"/>
              <p:cNvSpPr/>
              <p:nvPr/>
            </p:nvSpPr>
            <p:spPr>
              <a:xfrm>
                <a:off x="6035040" y="3801960"/>
                <a:ext cx="5400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5" name="Line 167"/>
              <p:cNvSpPr/>
              <p:nvPr/>
            </p:nvSpPr>
            <p:spPr>
              <a:xfrm>
                <a:off x="5973840" y="3743280"/>
                <a:ext cx="63720" cy="5868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96" name="Group 168"/>
            <p:cNvGrpSpPr/>
            <p:nvPr/>
          </p:nvGrpSpPr>
          <p:grpSpPr>
            <a:xfrm>
              <a:off x="5917320" y="3741120"/>
              <a:ext cx="171720" cy="59760"/>
              <a:chOff x="5917320" y="3741120"/>
              <a:chExt cx="171720" cy="59760"/>
            </a:xfrm>
          </p:grpSpPr>
          <p:sp>
            <p:nvSpPr>
              <p:cNvPr id="1197" name="Line 169"/>
              <p:cNvSpPr/>
              <p:nvPr/>
            </p:nvSpPr>
            <p:spPr>
              <a:xfrm>
                <a:off x="5917320" y="3799800"/>
                <a:ext cx="61200" cy="108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8" name="Line 170"/>
              <p:cNvSpPr/>
              <p:nvPr/>
            </p:nvSpPr>
            <p:spPr>
              <a:xfrm>
                <a:off x="6035040" y="3741120"/>
                <a:ext cx="5400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9" name="Line 171"/>
              <p:cNvSpPr/>
              <p:nvPr/>
            </p:nvSpPr>
            <p:spPr>
              <a:xfrm flipV="1">
                <a:off x="5973840" y="3741120"/>
                <a:ext cx="63720" cy="5868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00" name="Line 172"/>
          <p:cNvSpPr/>
          <p:nvPr/>
        </p:nvSpPr>
        <p:spPr>
          <a:xfrm flipV="1">
            <a:off x="7035480" y="4147920"/>
            <a:ext cx="227160" cy="4366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1" name="Line 173"/>
          <p:cNvSpPr/>
          <p:nvPr/>
        </p:nvSpPr>
        <p:spPr>
          <a:xfrm>
            <a:off x="7159320" y="3886200"/>
            <a:ext cx="163800" cy="120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2" name="Line 174"/>
          <p:cNvSpPr/>
          <p:nvPr/>
        </p:nvSpPr>
        <p:spPr>
          <a:xfrm>
            <a:off x="7256160" y="3806640"/>
            <a:ext cx="27936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3" name="Line 175"/>
          <p:cNvSpPr/>
          <p:nvPr/>
        </p:nvSpPr>
        <p:spPr>
          <a:xfrm flipV="1">
            <a:off x="7492680" y="3892320"/>
            <a:ext cx="135000" cy="1047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4" name="Line 176"/>
          <p:cNvSpPr/>
          <p:nvPr/>
        </p:nvSpPr>
        <p:spPr>
          <a:xfrm>
            <a:off x="6190920" y="3813120"/>
            <a:ext cx="67968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05" name="Group 177"/>
          <p:cNvGrpSpPr/>
          <p:nvPr/>
        </p:nvGrpSpPr>
        <p:grpSpPr>
          <a:xfrm>
            <a:off x="5438880" y="3284640"/>
            <a:ext cx="331200" cy="354960"/>
            <a:chOff x="5438880" y="3284640"/>
            <a:chExt cx="331200" cy="354960"/>
          </a:xfrm>
        </p:grpSpPr>
        <p:graphicFrame>
          <p:nvGraphicFramePr>
            <p:cNvPr id="1206" name="Object 178"/>
            <p:cNvGraphicFramePr/>
            <p:nvPr/>
          </p:nvGraphicFramePr>
          <p:xfrm>
            <a:off x="5438880" y="3284640"/>
            <a:ext cx="308880" cy="312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0" imgH="0" progId="">
                    <p:embed/>
                  </p:oleObj>
                </mc:Choice>
                <mc:Fallback>
                  <p:oleObj r:id="rId9" imgW="0" imgH="0" progId="">
                    <p:embed/>
                    <p:pic>
                      <p:nvPicPr>
                        <p:cNvPr id="1207" name="Object 438"/>
                        <p:cNvPicPr/>
                        <p:nvPr/>
                      </p:nvPicPr>
                      <p:blipFill>
                        <a:blip r:embed="rId6"/>
                        <a:stretch/>
                      </p:blipFill>
                      <p:spPr>
                        <a:xfrm>
                          <a:off x="5438880" y="3284640"/>
                          <a:ext cx="308880" cy="31284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" name="Object 179"/>
            <p:cNvGraphicFramePr/>
            <p:nvPr/>
          </p:nvGraphicFramePr>
          <p:xfrm>
            <a:off x="5487480" y="3377880"/>
            <a:ext cx="282600" cy="261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0" imgH="0" progId="">
                    <p:embed/>
                  </p:oleObj>
                </mc:Choice>
                <mc:Fallback>
                  <p:oleObj r:id="rId10" imgW="0" imgH="0" progId="">
                    <p:embed/>
                    <p:pic>
                      <p:nvPicPr>
                        <p:cNvPr id="1209" name="Object 439"/>
                        <p:cNvPicPr/>
                        <p:nvPr/>
                      </p:nvPicPr>
                      <p:blipFill>
                        <a:blip r:embed="rId8"/>
                        <a:stretch/>
                      </p:blipFill>
                      <p:spPr>
                        <a:xfrm>
                          <a:off x="5487480" y="3377880"/>
                          <a:ext cx="282600" cy="26172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0" name="Group 180"/>
          <p:cNvGrpSpPr/>
          <p:nvPr/>
        </p:nvGrpSpPr>
        <p:grpSpPr>
          <a:xfrm>
            <a:off x="5483160" y="3652920"/>
            <a:ext cx="220320" cy="307800"/>
            <a:chOff x="5483160" y="3652920"/>
            <a:chExt cx="220320" cy="307800"/>
          </a:xfrm>
        </p:grpSpPr>
        <p:pic>
          <p:nvPicPr>
            <p:cNvPr id="1211" name="Picture 441" descr="31u_bnrz[1]"/>
            <p:cNvPicPr/>
            <p:nvPr/>
          </p:nvPicPr>
          <p:blipFill>
            <a:blip r:embed="rId11"/>
            <a:stretch/>
          </p:blipFill>
          <p:spPr>
            <a:xfrm>
              <a:off x="5547240" y="3750840"/>
              <a:ext cx="145440" cy="2098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212" name="CustomShape 181"/>
            <p:cNvSpPr/>
            <p:nvPr/>
          </p:nvSpPr>
          <p:spPr>
            <a:xfrm>
              <a:off x="5542200" y="3668400"/>
              <a:ext cx="39600" cy="46800"/>
            </a:xfrm>
            <a:custGeom>
              <a:avLst/>
              <a:gdLst/>
              <a:ahLst/>
              <a:cxnLst/>
              <a:rect l="l" t="t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3" name="CustomShape 182"/>
            <p:cNvSpPr/>
            <p:nvPr/>
          </p:nvSpPr>
          <p:spPr>
            <a:xfrm>
              <a:off x="5609880" y="3667320"/>
              <a:ext cx="26280" cy="36000"/>
            </a:xfrm>
            <a:custGeom>
              <a:avLst/>
              <a:gdLst/>
              <a:ahLst/>
              <a:cxnLst/>
              <a:rect l="l" t="t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4" name="CustomShape 183"/>
            <p:cNvSpPr/>
            <p:nvPr/>
          </p:nvSpPr>
          <p:spPr>
            <a:xfrm>
              <a:off x="5517000" y="3659040"/>
              <a:ext cx="64800" cy="75600"/>
            </a:xfrm>
            <a:custGeom>
              <a:avLst/>
              <a:gdLst/>
              <a:ahLst/>
              <a:cxnLst/>
              <a:rect l="l" t="t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5" name="CustomShape 184"/>
            <p:cNvSpPr/>
            <p:nvPr/>
          </p:nvSpPr>
          <p:spPr>
            <a:xfrm>
              <a:off x="5608800" y="3656520"/>
              <a:ext cx="56160" cy="50400"/>
            </a:xfrm>
            <a:custGeom>
              <a:avLst/>
              <a:gdLst/>
              <a:ahLst/>
              <a:cxnLst/>
              <a:rect l="l" t="t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6" name="CustomShape 185"/>
            <p:cNvSpPr/>
            <p:nvPr/>
          </p:nvSpPr>
          <p:spPr>
            <a:xfrm>
              <a:off x="5492880" y="3680640"/>
              <a:ext cx="22680" cy="46800"/>
            </a:xfrm>
            <a:custGeom>
              <a:avLst/>
              <a:gdLst/>
              <a:ahLst/>
              <a:cxnLst/>
              <a:rect l="l" t="t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7" name="CustomShape 186"/>
            <p:cNvSpPr/>
            <p:nvPr/>
          </p:nvSpPr>
          <p:spPr>
            <a:xfrm>
              <a:off x="5654520" y="3652920"/>
              <a:ext cx="48960" cy="62280"/>
            </a:xfrm>
            <a:custGeom>
              <a:avLst/>
              <a:gdLst/>
              <a:ahLst/>
              <a:cxnLst/>
              <a:rect l="l" t="t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8" name="CustomShape 187"/>
            <p:cNvSpPr/>
            <p:nvPr/>
          </p:nvSpPr>
          <p:spPr>
            <a:xfrm>
              <a:off x="5600160" y="3726360"/>
              <a:ext cx="16560" cy="37080"/>
            </a:xfrm>
            <a:custGeom>
              <a:avLst/>
              <a:gdLst/>
              <a:ahLst/>
              <a:cxnLst/>
              <a:rect l="l" t="t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9" name="CustomShape 188"/>
            <p:cNvSpPr/>
            <p:nvPr/>
          </p:nvSpPr>
          <p:spPr>
            <a:xfrm>
              <a:off x="5592960" y="3705840"/>
              <a:ext cx="7920" cy="19080"/>
            </a:xfrm>
            <a:custGeom>
              <a:avLst/>
              <a:gdLst/>
              <a:ahLst/>
              <a:cxnLst/>
              <a:rect l="l" t="t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0" name="CustomShape 189"/>
            <p:cNvSpPr/>
            <p:nvPr/>
          </p:nvSpPr>
          <p:spPr>
            <a:xfrm>
              <a:off x="5585760" y="3692520"/>
              <a:ext cx="6840" cy="10440"/>
            </a:xfrm>
            <a:custGeom>
              <a:avLst/>
              <a:gdLst/>
              <a:ahLst/>
              <a:cxnLst/>
              <a:rect l="l" t="t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1" name="CustomShape 190"/>
            <p:cNvSpPr/>
            <p:nvPr/>
          </p:nvSpPr>
          <p:spPr>
            <a:xfrm>
              <a:off x="5579640" y="3683160"/>
              <a:ext cx="9360" cy="6840"/>
            </a:xfrm>
            <a:custGeom>
              <a:avLst/>
              <a:gdLst/>
              <a:ahLst/>
              <a:cxnLst/>
              <a:rect l="l" t="t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2" name="CustomShape 191"/>
            <p:cNvSpPr/>
            <p:nvPr/>
          </p:nvSpPr>
          <p:spPr>
            <a:xfrm>
              <a:off x="5531400" y="3670920"/>
              <a:ext cx="39600" cy="46800"/>
            </a:xfrm>
            <a:custGeom>
              <a:avLst/>
              <a:gdLst/>
              <a:ahLst/>
              <a:cxnLst/>
              <a:rect l="l" t="t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3" name="CustomShape 192"/>
            <p:cNvSpPr/>
            <p:nvPr/>
          </p:nvSpPr>
          <p:spPr>
            <a:xfrm>
              <a:off x="5599080" y="3670920"/>
              <a:ext cx="26280" cy="36000"/>
            </a:xfrm>
            <a:custGeom>
              <a:avLst/>
              <a:gdLst/>
              <a:ahLst/>
              <a:cxnLst/>
              <a:rect l="l" t="t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4" name="CustomShape 193"/>
            <p:cNvSpPr/>
            <p:nvPr/>
          </p:nvSpPr>
          <p:spPr>
            <a:xfrm>
              <a:off x="5506200" y="3662640"/>
              <a:ext cx="63720" cy="75600"/>
            </a:xfrm>
            <a:custGeom>
              <a:avLst/>
              <a:gdLst/>
              <a:ahLst/>
              <a:cxnLst/>
              <a:rect l="l" t="t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5" name="CustomShape 194"/>
            <p:cNvSpPr/>
            <p:nvPr/>
          </p:nvSpPr>
          <p:spPr>
            <a:xfrm>
              <a:off x="5596560" y="3660120"/>
              <a:ext cx="56160" cy="50400"/>
            </a:xfrm>
            <a:custGeom>
              <a:avLst/>
              <a:gdLst/>
              <a:ahLst/>
              <a:cxnLst/>
              <a:rect l="l" t="t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6" name="CustomShape 195"/>
            <p:cNvSpPr/>
            <p:nvPr/>
          </p:nvSpPr>
          <p:spPr>
            <a:xfrm>
              <a:off x="5483160" y="3687840"/>
              <a:ext cx="22680" cy="46800"/>
            </a:xfrm>
            <a:custGeom>
              <a:avLst/>
              <a:gdLst/>
              <a:ahLst/>
              <a:cxnLst/>
              <a:rect l="l" t="t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7" name="CustomShape 196"/>
            <p:cNvSpPr/>
            <p:nvPr/>
          </p:nvSpPr>
          <p:spPr>
            <a:xfrm>
              <a:off x="5643720" y="3656520"/>
              <a:ext cx="48960" cy="62280"/>
            </a:xfrm>
            <a:custGeom>
              <a:avLst/>
              <a:gdLst/>
              <a:ahLst/>
              <a:cxnLst/>
              <a:rect l="l" t="t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aphicFrame>
        <p:nvGraphicFramePr>
          <p:cNvPr id="1228" name="Object 197"/>
          <p:cNvGraphicFramePr/>
          <p:nvPr/>
        </p:nvGraphicFramePr>
        <p:xfrm>
          <a:off x="5867280" y="3327480"/>
          <a:ext cx="32832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0" imgH="0" progId="">
                  <p:embed/>
                </p:oleObj>
              </mc:Choice>
              <mc:Fallback>
                <p:oleObj r:id="rId12" imgW="0" imgH="0" progId="">
                  <p:embed/>
                  <p:pic>
                    <p:nvPicPr>
                      <p:cNvPr id="1229" name="Object 458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5867280" y="3327480"/>
                        <a:ext cx="328320" cy="27432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" name="Line 198"/>
          <p:cNvSpPr/>
          <p:nvPr/>
        </p:nvSpPr>
        <p:spPr>
          <a:xfrm>
            <a:off x="6486480" y="2660400"/>
            <a:ext cx="509400" cy="32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1" name="Line 199"/>
          <p:cNvSpPr/>
          <p:nvPr/>
        </p:nvSpPr>
        <p:spPr>
          <a:xfrm>
            <a:off x="6053040" y="2489040"/>
            <a:ext cx="152280" cy="824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2" name="CustomShape 200"/>
          <p:cNvSpPr/>
          <p:nvPr/>
        </p:nvSpPr>
        <p:spPr>
          <a:xfrm>
            <a:off x="5372280" y="4495680"/>
            <a:ext cx="2979360" cy="1455480"/>
          </a:xfrm>
          <a:custGeom>
            <a:avLst/>
            <a:gdLst/>
            <a:ahLst/>
            <a:cxnLst/>
            <a:rect l="l" t="t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00CC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3" name="Line 201"/>
          <p:cNvSpPr/>
          <p:nvPr/>
        </p:nvSpPr>
        <p:spPr>
          <a:xfrm flipV="1">
            <a:off x="7800840" y="5040000"/>
            <a:ext cx="139680" cy="5241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34" name="Group 202"/>
          <p:cNvGrpSpPr/>
          <p:nvPr/>
        </p:nvGrpSpPr>
        <p:grpSpPr>
          <a:xfrm>
            <a:off x="7521480" y="5369040"/>
            <a:ext cx="198360" cy="364680"/>
            <a:chOff x="7521480" y="5369040"/>
            <a:chExt cx="198360" cy="364680"/>
          </a:xfrm>
        </p:grpSpPr>
        <p:sp>
          <p:nvSpPr>
            <p:cNvPr id="1235" name="CustomShape 203"/>
            <p:cNvSpPr/>
            <p:nvPr/>
          </p:nvSpPr>
          <p:spPr>
            <a:xfrm>
              <a:off x="7521480" y="5649480"/>
              <a:ext cx="198000" cy="84240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6" name="CustomShape 204"/>
            <p:cNvSpPr/>
            <p:nvPr/>
          </p:nvSpPr>
          <p:spPr>
            <a:xfrm>
              <a:off x="7622280" y="5371200"/>
              <a:ext cx="91080" cy="280440"/>
            </a:xfrm>
            <a:prstGeom prst="rect">
              <a:avLst/>
            </a:prstGeom>
            <a:solidFill>
              <a:srgbClr val="33CCC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7" name="CustomShape 205"/>
            <p:cNvSpPr/>
            <p:nvPr/>
          </p:nvSpPr>
          <p:spPr>
            <a:xfrm>
              <a:off x="7522920" y="5451120"/>
              <a:ext cx="125280" cy="280440"/>
            </a:xfrm>
            <a:prstGeom prst="rect">
              <a:avLst/>
            </a:prstGeom>
            <a:solidFill>
              <a:srgbClr val="33CCCC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8" name="CustomShape 206"/>
            <p:cNvSpPr/>
            <p:nvPr/>
          </p:nvSpPr>
          <p:spPr>
            <a:xfrm>
              <a:off x="7521480" y="5369040"/>
              <a:ext cx="198000" cy="84240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9" name="Line 207"/>
            <p:cNvSpPr/>
            <p:nvPr/>
          </p:nvSpPr>
          <p:spPr>
            <a:xfrm>
              <a:off x="7719840" y="5374800"/>
              <a:ext cx="0" cy="2746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0" name="Line 208"/>
            <p:cNvSpPr/>
            <p:nvPr/>
          </p:nvSpPr>
          <p:spPr>
            <a:xfrm flipH="1">
              <a:off x="7648560" y="5649480"/>
              <a:ext cx="71280" cy="820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1" name="CustomShape 209"/>
            <p:cNvSpPr/>
            <p:nvPr/>
          </p:nvSpPr>
          <p:spPr>
            <a:xfrm>
              <a:off x="7538760" y="5487840"/>
              <a:ext cx="83160" cy="161280"/>
            </a:xfrm>
            <a:prstGeom prst="rect">
              <a:avLst/>
            </a:prstGeom>
            <a:solidFill>
              <a:schemeClr val="accent2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2" name="CustomShape 210"/>
            <p:cNvSpPr/>
            <p:nvPr/>
          </p:nvSpPr>
          <p:spPr>
            <a:xfrm>
              <a:off x="7550640" y="5536800"/>
              <a:ext cx="63000" cy="56880"/>
            </a:xfrm>
            <a:prstGeom prst="rect">
              <a:avLst/>
            </a:prstGeom>
            <a:solidFill>
              <a:schemeClr val="bg1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43" name="Line 211"/>
          <p:cNvSpPr/>
          <p:nvPr/>
        </p:nvSpPr>
        <p:spPr>
          <a:xfrm>
            <a:off x="7713360" y="5554440"/>
            <a:ext cx="85680" cy="32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4" name="Line 212"/>
          <p:cNvSpPr/>
          <p:nvPr/>
        </p:nvSpPr>
        <p:spPr>
          <a:xfrm>
            <a:off x="7883280" y="5246640"/>
            <a:ext cx="11448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45" name="Group 213"/>
          <p:cNvGrpSpPr/>
          <p:nvPr/>
        </p:nvGrpSpPr>
        <p:grpSpPr>
          <a:xfrm>
            <a:off x="7520040" y="4898880"/>
            <a:ext cx="501480" cy="234720"/>
            <a:chOff x="7520040" y="4898880"/>
            <a:chExt cx="501480" cy="234720"/>
          </a:xfrm>
        </p:grpSpPr>
        <p:sp>
          <p:nvSpPr>
            <p:cNvPr id="1246" name="CustomShape 214"/>
            <p:cNvSpPr/>
            <p:nvPr/>
          </p:nvSpPr>
          <p:spPr>
            <a:xfrm>
              <a:off x="7524000" y="5003640"/>
              <a:ext cx="497160" cy="1299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Line 215"/>
            <p:cNvSpPr/>
            <p:nvPr/>
          </p:nvSpPr>
          <p:spPr>
            <a:xfrm>
              <a:off x="7524000" y="4992840"/>
              <a:ext cx="0" cy="806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8" name="Line 216"/>
            <p:cNvSpPr/>
            <p:nvPr/>
          </p:nvSpPr>
          <p:spPr>
            <a:xfrm>
              <a:off x="8021520" y="4992840"/>
              <a:ext cx="0" cy="806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9" name="CustomShape 217"/>
            <p:cNvSpPr/>
            <p:nvPr/>
          </p:nvSpPr>
          <p:spPr>
            <a:xfrm>
              <a:off x="7524000" y="4992840"/>
              <a:ext cx="492840" cy="78840"/>
            </a:xfrm>
            <a:prstGeom prst="rect">
              <a:avLst/>
            </a:prstGeom>
            <a:solidFill>
              <a:schemeClr val="hlink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0" name="CustomShape 218"/>
            <p:cNvSpPr/>
            <p:nvPr/>
          </p:nvSpPr>
          <p:spPr>
            <a:xfrm>
              <a:off x="7520040" y="4898880"/>
              <a:ext cx="497160" cy="15120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251" name="Group 219"/>
            <p:cNvGrpSpPr/>
            <p:nvPr/>
          </p:nvGrpSpPr>
          <p:grpSpPr>
            <a:xfrm>
              <a:off x="7639560" y="4932360"/>
              <a:ext cx="246600" cy="88560"/>
              <a:chOff x="7639560" y="4932360"/>
              <a:chExt cx="246600" cy="88560"/>
            </a:xfrm>
          </p:grpSpPr>
          <p:sp>
            <p:nvSpPr>
              <p:cNvPr id="1252" name="Line 220"/>
              <p:cNvSpPr/>
              <p:nvPr/>
            </p:nvSpPr>
            <p:spPr>
              <a:xfrm flipV="1">
                <a:off x="7639560" y="4932360"/>
                <a:ext cx="88200" cy="180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53" name="Line 221"/>
              <p:cNvSpPr/>
              <p:nvPr/>
            </p:nvSpPr>
            <p:spPr>
              <a:xfrm>
                <a:off x="7808760" y="5020920"/>
                <a:ext cx="7740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54" name="Line 222"/>
              <p:cNvSpPr/>
              <p:nvPr/>
            </p:nvSpPr>
            <p:spPr>
              <a:xfrm>
                <a:off x="7720560" y="4934160"/>
                <a:ext cx="91800" cy="8676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255" name="Group 223"/>
            <p:cNvGrpSpPr/>
            <p:nvPr/>
          </p:nvGrpSpPr>
          <p:grpSpPr>
            <a:xfrm>
              <a:off x="7639560" y="4930920"/>
              <a:ext cx="246600" cy="88920"/>
              <a:chOff x="7639560" y="4930920"/>
              <a:chExt cx="246600" cy="88920"/>
            </a:xfrm>
          </p:grpSpPr>
          <p:sp>
            <p:nvSpPr>
              <p:cNvPr id="1256" name="Line 224"/>
              <p:cNvSpPr/>
              <p:nvPr/>
            </p:nvSpPr>
            <p:spPr>
              <a:xfrm>
                <a:off x="7639560" y="5018040"/>
                <a:ext cx="88200" cy="180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57" name="Line 225"/>
              <p:cNvSpPr/>
              <p:nvPr/>
            </p:nvSpPr>
            <p:spPr>
              <a:xfrm>
                <a:off x="7808760" y="4930920"/>
                <a:ext cx="7740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58" name="Line 226"/>
              <p:cNvSpPr/>
              <p:nvPr/>
            </p:nvSpPr>
            <p:spPr>
              <a:xfrm flipV="1">
                <a:off x="7720560" y="4930920"/>
                <a:ext cx="91800" cy="8712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259" name="Group 227"/>
          <p:cNvGrpSpPr/>
          <p:nvPr/>
        </p:nvGrpSpPr>
        <p:grpSpPr>
          <a:xfrm>
            <a:off x="6703920" y="4622760"/>
            <a:ext cx="501480" cy="234720"/>
            <a:chOff x="6703920" y="4622760"/>
            <a:chExt cx="501480" cy="234720"/>
          </a:xfrm>
        </p:grpSpPr>
        <p:sp>
          <p:nvSpPr>
            <p:cNvPr id="1260" name="CustomShape 228"/>
            <p:cNvSpPr/>
            <p:nvPr/>
          </p:nvSpPr>
          <p:spPr>
            <a:xfrm>
              <a:off x="6708240" y="4727520"/>
              <a:ext cx="497160" cy="1299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1" name="Line 229"/>
            <p:cNvSpPr/>
            <p:nvPr/>
          </p:nvSpPr>
          <p:spPr>
            <a:xfrm>
              <a:off x="6707880" y="4716720"/>
              <a:ext cx="0" cy="802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2" name="Line 230"/>
            <p:cNvSpPr/>
            <p:nvPr/>
          </p:nvSpPr>
          <p:spPr>
            <a:xfrm>
              <a:off x="7205400" y="4716720"/>
              <a:ext cx="0" cy="802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3" name="CustomShape 231"/>
            <p:cNvSpPr/>
            <p:nvPr/>
          </p:nvSpPr>
          <p:spPr>
            <a:xfrm>
              <a:off x="6708240" y="4716720"/>
              <a:ext cx="492840" cy="78840"/>
            </a:xfrm>
            <a:prstGeom prst="rect">
              <a:avLst/>
            </a:prstGeom>
            <a:solidFill>
              <a:schemeClr val="hlink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4" name="CustomShape 232"/>
            <p:cNvSpPr/>
            <p:nvPr/>
          </p:nvSpPr>
          <p:spPr>
            <a:xfrm>
              <a:off x="6703920" y="4622760"/>
              <a:ext cx="497160" cy="15120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265" name="Group 233"/>
            <p:cNvGrpSpPr/>
            <p:nvPr/>
          </p:nvGrpSpPr>
          <p:grpSpPr>
            <a:xfrm>
              <a:off x="6823800" y="4656240"/>
              <a:ext cx="246600" cy="88560"/>
              <a:chOff x="6823800" y="4656240"/>
              <a:chExt cx="246600" cy="88560"/>
            </a:xfrm>
          </p:grpSpPr>
          <p:sp>
            <p:nvSpPr>
              <p:cNvPr id="1266" name="Line 234"/>
              <p:cNvSpPr/>
              <p:nvPr/>
            </p:nvSpPr>
            <p:spPr>
              <a:xfrm flipV="1">
                <a:off x="6823800" y="4656240"/>
                <a:ext cx="87840" cy="180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67" name="Line 235"/>
              <p:cNvSpPr/>
              <p:nvPr/>
            </p:nvSpPr>
            <p:spPr>
              <a:xfrm>
                <a:off x="6992640" y="4744800"/>
                <a:ext cx="777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68" name="Line 236"/>
              <p:cNvSpPr/>
              <p:nvPr/>
            </p:nvSpPr>
            <p:spPr>
              <a:xfrm>
                <a:off x="6904800" y="4658040"/>
                <a:ext cx="91440" cy="8676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269" name="Group 237"/>
            <p:cNvGrpSpPr/>
            <p:nvPr/>
          </p:nvGrpSpPr>
          <p:grpSpPr>
            <a:xfrm>
              <a:off x="6823800" y="4654800"/>
              <a:ext cx="246600" cy="88560"/>
              <a:chOff x="6823800" y="4654800"/>
              <a:chExt cx="246600" cy="88560"/>
            </a:xfrm>
          </p:grpSpPr>
          <p:sp>
            <p:nvSpPr>
              <p:cNvPr id="1270" name="Line 238"/>
              <p:cNvSpPr/>
              <p:nvPr/>
            </p:nvSpPr>
            <p:spPr>
              <a:xfrm>
                <a:off x="6823800" y="4741560"/>
                <a:ext cx="87840" cy="180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71" name="Line 239"/>
              <p:cNvSpPr/>
              <p:nvPr/>
            </p:nvSpPr>
            <p:spPr>
              <a:xfrm>
                <a:off x="6992640" y="4654800"/>
                <a:ext cx="7776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72" name="Line 240"/>
              <p:cNvSpPr/>
              <p:nvPr/>
            </p:nvSpPr>
            <p:spPr>
              <a:xfrm flipV="1">
                <a:off x="6904800" y="4654800"/>
                <a:ext cx="91440" cy="8676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273" name="Group 241"/>
          <p:cNvGrpSpPr/>
          <p:nvPr/>
        </p:nvGrpSpPr>
        <p:grpSpPr>
          <a:xfrm>
            <a:off x="6039000" y="4927680"/>
            <a:ext cx="501480" cy="234720"/>
            <a:chOff x="6039000" y="4927680"/>
            <a:chExt cx="501480" cy="234720"/>
          </a:xfrm>
        </p:grpSpPr>
        <p:sp>
          <p:nvSpPr>
            <p:cNvPr id="1274" name="CustomShape 242"/>
            <p:cNvSpPr/>
            <p:nvPr/>
          </p:nvSpPr>
          <p:spPr>
            <a:xfrm>
              <a:off x="6042960" y="5032440"/>
              <a:ext cx="497160" cy="12996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5" name="Line 243"/>
            <p:cNvSpPr/>
            <p:nvPr/>
          </p:nvSpPr>
          <p:spPr>
            <a:xfrm>
              <a:off x="6042960" y="5021280"/>
              <a:ext cx="0" cy="806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6" name="Line 244"/>
            <p:cNvSpPr/>
            <p:nvPr/>
          </p:nvSpPr>
          <p:spPr>
            <a:xfrm>
              <a:off x="6540480" y="5021280"/>
              <a:ext cx="0" cy="806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7" name="CustomShape 245"/>
            <p:cNvSpPr/>
            <p:nvPr/>
          </p:nvSpPr>
          <p:spPr>
            <a:xfrm>
              <a:off x="6042960" y="5021640"/>
              <a:ext cx="492840" cy="78840"/>
            </a:xfrm>
            <a:prstGeom prst="rect">
              <a:avLst/>
            </a:prstGeom>
            <a:solidFill>
              <a:schemeClr val="hlink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8" name="CustomShape 246"/>
            <p:cNvSpPr/>
            <p:nvPr/>
          </p:nvSpPr>
          <p:spPr>
            <a:xfrm>
              <a:off x="6039000" y="4927680"/>
              <a:ext cx="497160" cy="151200"/>
            </a:xfrm>
            <a:prstGeom prst="ellipse">
              <a:avLst/>
            </a:prstGeom>
            <a:solidFill>
              <a:schemeClr val="hlink"/>
            </a:solidFill>
            <a:ln w="1260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279" name="Group 247"/>
            <p:cNvGrpSpPr/>
            <p:nvPr/>
          </p:nvGrpSpPr>
          <p:grpSpPr>
            <a:xfrm>
              <a:off x="6158520" y="4961160"/>
              <a:ext cx="246600" cy="88560"/>
              <a:chOff x="6158520" y="4961160"/>
              <a:chExt cx="246600" cy="88560"/>
            </a:xfrm>
          </p:grpSpPr>
          <p:sp>
            <p:nvSpPr>
              <p:cNvPr id="1280" name="Line 248"/>
              <p:cNvSpPr/>
              <p:nvPr/>
            </p:nvSpPr>
            <p:spPr>
              <a:xfrm flipV="1">
                <a:off x="6158520" y="4961160"/>
                <a:ext cx="88200" cy="180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1" name="Line 249"/>
              <p:cNvSpPr/>
              <p:nvPr/>
            </p:nvSpPr>
            <p:spPr>
              <a:xfrm>
                <a:off x="6327720" y="5049720"/>
                <a:ext cx="7740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2" name="Line 250"/>
              <p:cNvSpPr/>
              <p:nvPr/>
            </p:nvSpPr>
            <p:spPr>
              <a:xfrm>
                <a:off x="6239520" y="4962960"/>
                <a:ext cx="91800" cy="8676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283" name="Group 251"/>
            <p:cNvGrpSpPr/>
            <p:nvPr/>
          </p:nvGrpSpPr>
          <p:grpSpPr>
            <a:xfrm>
              <a:off x="6158520" y="4959720"/>
              <a:ext cx="246600" cy="88560"/>
              <a:chOff x="6158520" y="4959720"/>
              <a:chExt cx="246600" cy="88560"/>
            </a:xfrm>
          </p:grpSpPr>
          <p:sp>
            <p:nvSpPr>
              <p:cNvPr id="1284" name="Line 252"/>
              <p:cNvSpPr/>
              <p:nvPr/>
            </p:nvSpPr>
            <p:spPr>
              <a:xfrm>
                <a:off x="6158520" y="5046480"/>
                <a:ext cx="88200" cy="180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5" name="Line 253"/>
              <p:cNvSpPr/>
              <p:nvPr/>
            </p:nvSpPr>
            <p:spPr>
              <a:xfrm>
                <a:off x="6327720" y="4959720"/>
                <a:ext cx="77400" cy="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6" name="Line 254"/>
              <p:cNvSpPr/>
              <p:nvPr/>
            </p:nvSpPr>
            <p:spPr>
              <a:xfrm flipV="1">
                <a:off x="6239520" y="4959720"/>
                <a:ext cx="91800" cy="86760"/>
              </a:xfrm>
              <a:prstGeom prst="line">
                <a:avLst/>
              </a:prstGeom>
              <a:ln w="2844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87" name="Line 255"/>
          <p:cNvSpPr/>
          <p:nvPr/>
        </p:nvSpPr>
        <p:spPr>
          <a:xfrm>
            <a:off x="7153200" y="4833720"/>
            <a:ext cx="358560" cy="120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8" name="Line 256"/>
          <p:cNvSpPr/>
          <p:nvPr/>
        </p:nvSpPr>
        <p:spPr>
          <a:xfrm flipV="1">
            <a:off x="6500520" y="4846320"/>
            <a:ext cx="277920" cy="1098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9" name="Line 257"/>
          <p:cNvSpPr/>
          <p:nvPr/>
        </p:nvSpPr>
        <p:spPr>
          <a:xfrm>
            <a:off x="6543360" y="5049720"/>
            <a:ext cx="97164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0" name="Line 258"/>
          <p:cNvSpPr/>
          <p:nvPr/>
        </p:nvSpPr>
        <p:spPr>
          <a:xfrm flipH="1">
            <a:off x="5838480" y="4795560"/>
            <a:ext cx="254160" cy="4701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1" name="Line 259"/>
          <p:cNvSpPr/>
          <p:nvPr/>
        </p:nvSpPr>
        <p:spPr>
          <a:xfrm>
            <a:off x="5864040" y="4846320"/>
            <a:ext cx="19692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2" name="Line 260"/>
          <p:cNvSpPr/>
          <p:nvPr/>
        </p:nvSpPr>
        <p:spPr>
          <a:xfrm>
            <a:off x="5724360" y="5182920"/>
            <a:ext cx="15408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3" name="Line 261"/>
          <p:cNvSpPr/>
          <p:nvPr/>
        </p:nvSpPr>
        <p:spPr>
          <a:xfrm>
            <a:off x="5976720" y="5262480"/>
            <a:ext cx="49068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4" name="Line 262"/>
          <p:cNvSpPr/>
          <p:nvPr/>
        </p:nvSpPr>
        <p:spPr>
          <a:xfrm flipH="1">
            <a:off x="6216480" y="5170320"/>
            <a:ext cx="54000" cy="856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5" name="Line 263"/>
          <p:cNvSpPr/>
          <p:nvPr/>
        </p:nvSpPr>
        <p:spPr>
          <a:xfrm>
            <a:off x="6029280" y="5259240"/>
            <a:ext cx="1440" cy="824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6" name="Line 264"/>
          <p:cNvSpPr/>
          <p:nvPr/>
        </p:nvSpPr>
        <p:spPr>
          <a:xfrm flipV="1">
            <a:off x="6426000" y="5267160"/>
            <a:ext cx="0" cy="763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297" name="Object 265"/>
          <p:cNvGraphicFramePr/>
          <p:nvPr/>
        </p:nvGraphicFramePr>
        <p:xfrm>
          <a:off x="5481720" y="5065560"/>
          <a:ext cx="342720" cy="28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1298" name="Object 526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5481720" y="5065560"/>
                        <a:ext cx="342720" cy="2854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9" name="Object 266"/>
          <p:cNvGraphicFramePr/>
          <p:nvPr/>
        </p:nvGraphicFramePr>
        <p:xfrm>
          <a:off x="5646600" y="4748040"/>
          <a:ext cx="342720" cy="28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0" imgH="0" progId="">
                  <p:embed/>
                </p:oleObj>
              </mc:Choice>
              <mc:Fallback>
                <p:oleObj r:id="rId15" imgW="0" imgH="0" progId="">
                  <p:embed/>
                  <p:pic>
                    <p:nvPicPr>
                      <p:cNvPr id="1300" name="Object 527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5646600" y="4748040"/>
                        <a:ext cx="342720" cy="2854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" name="Object 267"/>
          <p:cNvGraphicFramePr/>
          <p:nvPr/>
        </p:nvGraphicFramePr>
        <p:xfrm>
          <a:off x="5913360" y="5319720"/>
          <a:ext cx="342720" cy="28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0" imgH="0" progId="">
                  <p:embed/>
                </p:oleObj>
              </mc:Choice>
              <mc:Fallback>
                <p:oleObj r:id="rId16" imgW="0" imgH="0" progId="">
                  <p:embed/>
                  <p:pic>
                    <p:nvPicPr>
                      <p:cNvPr id="1302" name="Object 528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5913360" y="5319720"/>
                        <a:ext cx="342720" cy="2854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3" name="Object 268"/>
          <p:cNvGraphicFramePr/>
          <p:nvPr/>
        </p:nvGraphicFramePr>
        <p:xfrm>
          <a:off x="6253200" y="5322960"/>
          <a:ext cx="342720" cy="28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0" imgH="0" progId="">
                  <p:embed/>
                </p:oleObj>
              </mc:Choice>
              <mc:Fallback>
                <p:oleObj r:id="rId17" imgW="0" imgH="0" progId="">
                  <p:embed/>
                  <p:pic>
                    <p:nvPicPr>
                      <p:cNvPr id="1304" name="Object 529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6253200" y="5322960"/>
                        <a:ext cx="342720" cy="2854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5" name="Group 269"/>
          <p:cNvGrpSpPr/>
          <p:nvPr/>
        </p:nvGrpSpPr>
        <p:grpSpPr>
          <a:xfrm>
            <a:off x="7161120" y="5448240"/>
            <a:ext cx="272880" cy="340920"/>
            <a:chOff x="7161120" y="5448240"/>
            <a:chExt cx="272880" cy="340920"/>
          </a:xfrm>
        </p:grpSpPr>
        <p:graphicFrame>
          <p:nvGraphicFramePr>
            <p:cNvPr id="1306" name="Object 270"/>
            <p:cNvGraphicFramePr/>
            <p:nvPr/>
          </p:nvGraphicFramePr>
          <p:xfrm>
            <a:off x="7161120" y="5448240"/>
            <a:ext cx="254160" cy="30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0" imgH="0" progId="">
                    <p:embed/>
                  </p:oleObj>
                </mc:Choice>
                <mc:Fallback>
                  <p:oleObj r:id="rId18" imgW="0" imgH="0" progId="">
                    <p:embed/>
                    <p:pic>
                      <p:nvPicPr>
                        <p:cNvPr id="1307" name="Object 531"/>
                        <p:cNvPicPr/>
                        <p:nvPr/>
                      </p:nvPicPr>
                      <p:blipFill>
                        <a:blip r:embed="rId6"/>
                        <a:stretch/>
                      </p:blipFill>
                      <p:spPr>
                        <a:xfrm>
                          <a:off x="7161120" y="5448240"/>
                          <a:ext cx="254160" cy="3006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8" name="Object 271"/>
            <p:cNvGraphicFramePr/>
            <p:nvPr/>
          </p:nvGraphicFramePr>
          <p:xfrm>
            <a:off x="7201440" y="5537880"/>
            <a:ext cx="232560" cy="251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0" imgH="0" progId="">
                    <p:embed/>
                  </p:oleObj>
                </mc:Choice>
                <mc:Fallback>
                  <p:oleObj r:id="rId19" imgW="0" imgH="0" progId="">
                    <p:embed/>
                    <p:pic>
                      <p:nvPicPr>
                        <p:cNvPr id="1309" name="Object 532"/>
                        <p:cNvPicPr/>
                        <p:nvPr/>
                      </p:nvPicPr>
                      <p:blipFill>
                        <a:blip r:embed="rId8"/>
                        <a:stretch/>
                      </p:blipFill>
                      <p:spPr>
                        <a:xfrm>
                          <a:off x="7201440" y="5537880"/>
                          <a:ext cx="232560" cy="2512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0" name="Group 272"/>
          <p:cNvGrpSpPr/>
          <p:nvPr/>
        </p:nvGrpSpPr>
        <p:grpSpPr>
          <a:xfrm>
            <a:off x="6710400" y="5499000"/>
            <a:ext cx="348840" cy="321840"/>
            <a:chOff x="6710400" y="5499000"/>
            <a:chExt cx="348840" cy="321840"/>
          </a:xfrm>
        </p:grpSpPr>
        <p:graphicFrame>
          <p:nvGraphicFramePr>
            <p:cNvPr id="1311" name="Object 273"/>
            <p:cNvGraphicFramePr/>
            <p:nvPr/>
          </p:nvGraphicFramePr>
          <p:xfrm>
            <a:off x="6710400" y="5499000"/>
            <a:ext cx="325080" cy="283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0" imgH="0" progId="">
                    <p:embed/>
                  </p:oleObj>
                </mc:Choice>
                <mc:Fallback>
                  <p:oleObj r:id="rId20" imgW="0" imgH="0" progId="">
                    <p:embed/>
                    <p:pic>
                      <p:nvPicPr>
                        <p:cNvPr id="1312" name="Object 534"/>
                        <p:cNvPicPr/>
                        <p:nvPr/>
                      </p:nvPicPr>
                      <p:blipFill>
                        <a:blip r:embed="rId6"/>
                        <a:stretch/>
                      </p:blipFill>
                      <p:spPr>
                        <a:xfrm>
                          <a:off x="6710400" y="5499000"/>
                          <a:ext cx="325080" cy="2836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3" name="Object 274"/>
            <p:cNvGraphicFramePr/>
            <p:nvPr/>
          </p:nvGraphicFramePr>
          <p:xfrm>
            <a:off x="6761880" y="5583600"/>
            <a:ext cx="297360" cy="237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0" imgH="0" progId="">
                    <p:embed/>
                  </p:oleObj>
                </mc:Choice>
                <mc:Fallback>
                  <p:oleObj r:id="rId21" imgW="0" imgH="0" progId="">
                    <p:embed/>
                    <p:pic>
                      <p:nvPicPr>
                        <p:cNvPr id="1314" name="Object 535"/>
                        <p:cNvPicPr/>
                        <p:nvPr/>
                      </p:nvPicPr>
                      <p:blipFill>
                        <a:blip r:embed="rId8"/>
                        <a:stretch/>
                      </p:blipFill>
                      <p:spPr>
                        <a:xfrm>
                          <a:off x="6761880" y="5583600"/>
                          <a:ext cx="297360" cy="23724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5" name="Group 275"/>
          <p:cNvGrpSpPr/>
          <p:nvPr/>
        </p:nvGrpSpPr>
        <p:grpSpPr>
          <a:xfrm>
            <a:off x="6867360" y="5111640"/>
            <a:ext cx="290520" cy="404280"/>
            <a:chOff x="6867360" y="5111640"/>
            <a:chExt cx="290520" cy="404280"/>
          </a:xfrm>
        </p:grpSpPr>
        <p:pic>
          <p:nvPicPr>
            <p:cNvPr id="1316" name="Picture 537" descr="31u_bnrz[1]"/>
            <p:cNvPicPr/>
            <p:nvPr/>
          </p:nvPicPr>
          <p:blipFill>
            <a:blip r:embed="rId11"/>
            <a:stretch/>
          </p:blipFill>
          <p:spPr>
            <a:xfrm>
              <a:off x="6951600" y="5240160"/>
              <a:ext cx="191880" cy="2757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17" name="CustomShape 276"/>
            <p:cNvSpPr/>
            <p:nvPr/>
          </p:nvSpPr>
          <p:spPr>
            <a:xfrm>
              <a:off x="6945480" y="5132520"/>
              <a:ext cx="52200" cy="61560"/>
            </a:xfrm>
            <a:custGeom>
              <a:avLst/>
              <a:gdLst/>
              <a:ahLst/>
              <a:cxnLst/>
              <a:rect l="l" t="t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8" name="CustomShape 277"/>
            <p:cNvSpPr/>
            <p:nvPr/>
          </p:nvSpPr>
          <p:spPr>
            <a:xfrm>
              <a:off x="7034040" y="5130720"/>
              <a:ext cx="34560" cy="47160"/>
            </a:xfrm>
            <a:custGeom>
              <a:avLst/>
              <a:gdLst/>
              <a:ahLst/>
              <a:cxnLst/>
              <a:rect l="l" t="t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9" name="CustomShape 278"/>
            <p:cNvSpPr/>
            <p:nvPr/>
          </p:nvSpPr>
          <p:spPr>
            <a:xfrm>
              <a:off x="6912000" y="5119560"/>
              <a:ext cx="85320" cy="99720"/>
            </a:xfrm>
            <a:custGeom>
              <a:avLst/>
              <a:gdLst/>
              <a:ahLst/>
              <a:cxnLst/>
              <a:rect l="l" t="t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0" name="CustomShape 279"/>
            <p:cNvSpPr/>
            <p:nvPr/>
          </p:nvSpPr>
          <p:spPr>
            <a:xfrm>
              <a:off x="7032600" y="5116680"/>
              <a:ext cx="74160" cy="66240"/>
            </a:xfrm>
            <a:custGeom>
              <a:avLst/>
              <a:gdLst/>
              <a:ahLst/>
              <a:cxnLst/>
              <a:rect l="l" t="t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1" name="CustomShape 280"/>
            <p:cNvSpPr/>
            <p:nvPr/>
          </p:nvSpPr>
          <p:spPr>
            <a:xfrm>
              <a:off x="6880320" y="5148360"/>
              <a:ext cx="29880" cy="61560"/>
            </a:xfrm>
            <a:custGeom>
              <a:avLst/>
              <a:gdLst/>
              <a:ahLst/>
              <a:cxnLst/>
              <a:rect l="l" t="t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2" name="CustomShape 281"/>
            <p:cNvSpPr/>
            <p:nvPr/>
          </p:nvSpPr>
          <p:spPr>
            <a:xfrm>
              <a:off x="7093080" y="5111640"/>
              <a:ext cx="64800" cy="82080"/>
            </a:xfrm>
            <a:custGeom>
              <a:avLst/>
              <a:gdLst/>
              <a:ahLst/>
              <a:cxnLst/>
              <a:rect l="l" t="t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3" name="CustomShape 282"/>
            <p:cNvSpPr/>
            <p:nvPr/>
          </p:nvSpPr>
          <p:spPr>
            <a:xfrm>
              <a:off x="7021440" y="5208480"/>
              <a:ext cx="21960" cy="48960"/>
            </a:xfrm>
            <a:custGeom>
              <a:avLst/>
              <a:gdLst/>
              <a:ahLst/>
              <a:cxnLst/>
              <a:rect l="l" t="t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4" name="CustomShape 283"/>
            <p:cNvSpPr/>
            <p:nvPr/>
          </p:nvSpPr>
          <p:spPr>
            <a:xfrm>
              <a:off x="7012080" y="5181480"/>
              <a:ext cx="10800" cy="25200"/>
            </a:xfrm>
            <a:custGeom>
              <a:avLst/>
              <a:gdLst/>
              <a:ahLst/>
              <a:cxnLst/>
              <a:rect l="l" t="t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5" name="CustomShape 284"/>
            <p:cNvSpPr/>
            <p:nvPr/>
          </p:nvSpPr>
          <p:spPr>
            <a:xfrm>
              <a:off x="7002360" y="5164200"/>
              <a:ext cx="9000" cy="14040"/>
            </a:xfrm>
            <a:custGeom>
              <a:avLst/>
              <a:gdLst/>
              <a:ahLst/>
              <a:cxnLst/>
              <a:rect l="l" t="t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6" name="CustomShape 285"/>
            <p:cNvSpPr/>
            <p:nvPr/>
          </p:nvSpPr>
          <p:spPr>
            <a:xfrm>
              <a:off x="6994440" y="5151600"/>
              <a:ext cx="12240" cy="9000"/>
            </a:xfrm>
            <a:custGeom>
              <a:avLst/>
              <a:gdLst/>
              <a:ahLst/>
              <a:cxnLst/>
              <a:rect l="l" t="t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7" name="CustomShape 286"/>
            <p:cNvSpPr/>
            <p:nvPr/>
          </p:nvSpPr>
          <p:spPr>
            <a:xfrm>
              <a:off x="6931080" y="5135400"/>
              <a:ext cx="52200" cy="61560"/>
            </a:xfrm>
            <a:custGeom>
              <a:avLst/>
              <a:gdLst/>
              <a:ahLst/>
              <a:cxnLst/>
              <a:rect l="l" t="t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8" name="CustomShape 287"/>
            <p:cNvSpPr/>
            <p:nvPr/>
          </p:nvSpPr>
          <p:spPr>
            <a:xfrm>
              <a:off x="7020000" y="5135400"/>
              <a:ext cx="34560" cy="47160"/>
            </a:xfrm>
            <a:custGeom>
              <a:avLst/>
              <a:gdLst/>
              <a:ahLst/>
              <a:cxnLst/>
              <a:rect l="l" t="t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9" name="CustomShape 288"/>
            <p:cNvSpPr/>
            <p:nvPr/>
          </p:nvSpPr>
          <p:spPr>
            <a:xfrm>
              <a:off x="6897600" y="5124600"/>
              <a:ext cx="83880" cy="99720"/>
            </a:xfrm>
            <a:custGeom>
              <a:avLst/>
              <a:gdLst/>
              <a:ahLst/>
              <a:cxnLst/>
              <a:rect l="l" t="t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0" name="CustomShape 289"/>
            <p:cNvSpPr/>
            <p:nvPr/>
          </p:nvSpPr>
          <p:spPr>
            <a:xfrm>
              <a:off x="7016760" y="5121360"/>
              <a:ext cx="74160" cy="66240"/>
            </a:xfrm>
            <a:custGeom>
              <a:avLst/>
              <a:gdLst/>
              <a:ahLst/>
              <a:cxnLst/>
              <a:rect l="l" t="t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1" name="CustomShape 290"/>
            <p:cNvSpPr/>
            <p:nvPr/>
          </p:nvSpPr>
          <p:spPr>
            <a:xfrm>
              <a:off x="6867360" y="5157720"/>
              <a:ext cx="29880" cy="61560"/>
            </a:xfrm>
            <a:custGeom>
              <a:avLst/>
              <a:gdLst/>
              <a:ahLst/>
              <a:cxnLst/>
              <a:rect l="l" t="t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2" name="CustomShape 291"/>
            <p:cNvSpPr/>
            <p:nvPr/>
          </p:nvSpPr>
          <p:spPr>
            <a:xfrm>
              <a:off x="7078680" y="5116680"/>
              <a:ext cx="64800" cy="82080"/>
            </a:xfrm>
            <a:custGeom>
              <a:avLst/>
              <a:gdLst/>
              <a:ahLst/>
              <a:cxnLst/>
              <a:rect l="l" t="t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33" name="Line 292"/>
          <p:cNvSpPr/>
          <p:nvPr/>
        </p:nvSpPr>
        <p:spPr>
          <a:xfrm>
            <a:off x="6507000" y="5125680"/>
            <a:ext cx="503280" cy="2700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4" name="Line 293"/>
          <p:cNvSpPr/>
          <p:nvPr/>
        </p:nvSpPr>
        <p:spPr>
          <a:xfrm>
            <a:off x="5956200" y="5060880"/>
            <a:ext cx="8100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35" name="Group 294"/>
          <p:cNvGrpSpPr/>
          <p:nvPr/>
        </p:nvGrpSpPr>
        <p:grpSpPr>
          <a:xfrm>
            <a:off x="7932600" y="5121360"/>
            <a:ext cx="208080" cy="408960"/>
            <a:chOff x="7932600" y="5121360"/>
            <a:chExt cx="208080" cy="408960"/>
          </a:xfrm>
        </p:grpSpPr>
        <p:sp>
          <p:nvSpPr>
            <p:cNvPr id="1336" name="CustomShape 295"/>
            <p:cNvSpPr/>
            <p:nvPr/>
          </p:nvSpPr>
          <p:spPr>
            <a:xfrm>
              <a:off x="7932600" y="5436000"/>
              <a:ext cx="207720" cy="94320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7" name="CustomShape 296"/>
            <p:cNvSpPr/>
            <p:nvPr/>
          </p:nvSpPr>
          <p:spPr>
            <a:xfrm>
              <a:off x="8038080" y="5123880"/>
              <a:ext cx="95400" cy="314640"/>
            </a:xfrm>
            <a:prstGeom prst="rect">
              <a:avLst/>
            </a:prstGeom>
            <a:solidFill>
              <a:srgbClr val="33CCC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8" name="CustomShape 297"/>
            <p:cNvSpPr/>
            <p:nvPr/>
          </p:nvSpPr>
          <p:spPr>
            <a:xfrm>
              <a:off x="7934040" y="5213160"/>
              <a:ext cx="131400" cy="314640"/>
            </a:xfrm>
            <a:prstGeom prst="rect">
              <a:avLst/>
            </a:prstGeom>
            <a:solidFill>
              <a:srgbClr val="33CCCC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9" name="CustomShape 298"/>
            <p:cNvSpPr/>
            <p:nvPr/>
          </p:nvSpPr>
          <p:spPr>
            <a:xfrm>
              <a:off x="7932600" y="5121360"/>
              <a:ext cx="207720" cy="94320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0" name="Line 299"/>
            <p:cNvSpPr/>
            <p:nvPr/>
          </p:nvSpPr>
          <p:spPr>
            <a:xfrm>
              <a:off x="8140680" y="5127840"/>
              <a:ext cx="0" cy="3081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1" name="Line 300"/>
            <p:cNvSpPr/>
            <p:nvPr/>
          </p:nvSpPr>
          <p:spPr>
            <a:xfrm flipH="1">
              <a:off x="8065800" y="5436000"/>
              <a:ext cx="74880" cy="921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2" name="CustomShape 301"/>
            <p:cNvSpPr/>
            <p:nvPr/>
          </p:nvSpPr>
          <p:spPr>
            <a:xfrm>
              <a:off x="7950600" y="5254560"/>
              <a:ext cx="87120" cy="181080"/>
            </a:xfrm>
            <a:prstGeom prst="rect">
              <a:avLst/>
            </a:prstGeom>
            <a:solidFill>
              <a:schemeClr val="accent2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3" name="CustomShape 302"/>
            <p:cNvSpPr/>
            <p:nvPr/>
          </p:nvSpPr>
          <p:spPr>
            <a:xfrm>
              <a:off x="7963200" y="5309280"/>
              <a:ext cx="66240" cy="63720"/>
            </a:xfrm>
            <a:prstGeom prst="rect">
              <a:avLst/>
            </a:prstGeom>
            <a:solidFill>
              <a:schemeClr val="bg1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44" name="Line 303"/>
          <p:cNvSpPr/>
          <p:nvPr/>
        </p:nvSpPr>
        <p:spPr>
          <a:xfrm flipH="1">
            <a:off x="6045120" y="3582720"/>
            <a:ext cx="3240" cy="1447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5" name="Line 304"/>
          <p:cNvSpPr/>
          <p:nvPr/>
        </p:nvSpPr>
        <p:spPr>
          <a:xfrm flipV="1">
            <a:off x="7341840" y="2565360"/>
            <a:ext cx="123840" cy="871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6" name="Line 305"/>
          <p:cNvSpPr/>
          <p:nvPr/>
        </p:nvSpPr>
        <p:spPr>
          <a:xfrm>
            <a:off x="7169040" y="2738160"/>
            <a:ext cx="0" cy="828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7" name="Line 306"/>
          <p:cNvSpPr/>
          <p:nvPr/>
        </p:nvSpPr>
        <p:spPr>
          <a:xfrm flipV="1">
            <a:off x="7353000" y="2635200"/>
            <a:ext cx="263520" cy="2887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8" name="Line 307"/>
          <p:cNvSpPr/>
          <p:nvPr/>
        </p:nvSpPr>
        <p:spPr>
          <a:xfrm>
            <a:off x="7705440" y="2633400"/>
            <a:ext cx="0" cy="196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9" name="Line 308"/>
          <p:cNvSpPr/>
          <p:nvPr/>
        </p:nvSpPr>
        <p:spPr>
          <a:xfrm>
            <a:off x="7359480" y="2939760"/>
            <a:ext cx="18900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0" name="Line 309"/>
          <p:cNvSpPr/>
          <p:nvPr/>
        </p:nvSpPr>
        <p:spPr>
          <a:xfrm flipV="1">
            <a:off x="5654520" y="3806640"/>
            <a:ext cx="168120" cy="32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1" name="Line 310"/>
          <p:cNvSpPr/>
          <p:nvPr/>
        </p:nvSpPr>
        <p:spPr>
          <a:xfrm flipV="1">
            <a:off x="7773840" y="2333520"/>
            <a:ext cx="237960" cy="1681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2" name="Line 311"/>
          <p:cNvSpPr/>
          <p:nvPr/>
        </p:nvSpPr>
        <p:spPr>
          <a:xfrm>
            <a:off x="7913520" y="2930400"/>
            <a:ext cx="17784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3" name="Line 312"/>
          <p:cNvSpPr/>
          <p:nvPr/>
        </p:nvSpPr>
        <p:spPr>
          <a:xfrm flipH="1">
            <a:off x="7059600" y="3006720"/>
            <a:ext cx="98280" cy="7045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4" name="Line 313"/>
          <p:cNvSpPr/>
          <p:nvPr/>
        </p:nvSpPr>
        <p:spPr>
          <a:xfrm flipH="1">
            <a:off x="7650000" y="3006720"/>
            <a:ext cx="111240" cy="7268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99"/>
                </a:solidFill>
                <a:latin typeface="Calibri"/>
              </a:rPr>
              <a:t>What’s a protocol?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6" name="TextShape 2"/>
          <p:cNvSpPr txBox="1"/>
          <p:nvPr/>
        </p:nvSpPr>
        <p:spPr>
          <a:xfrm>
            <a:off x="533520" y="1371600"/>
            <a:ext cx="3580920" cy="4647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lang="en-US" sz="2400" b="0" u="sng" strike="noStrike" spc="-1">
                <a:solidFill>
                  <a:srgbClr val="FF0000"/>
                </a:solidFill>
                <a:uFillTx/>
                <a:latin typeface="Calibri"/>
              </a:rPr>
              <a:t>human protocols: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“what’s the time?”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“I have a question”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introductions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… specific msgs sent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… specific actions taken when msgs received, or other events</a:t>
            </a:r>
          </a:p>
        </p:txBody>
      </p:sp>
      <p:sp>
        <p:nvSpPr>
          <p:cNvPr id="1357" name="TextShape 3"/>
          <p:cNvSpPr txBox="1"/>
          <p:nvPr/>
        </p:nvSpPr>
        <p:spPr>
          <a:xfrm>
            <a:off x="4495680" y="1371600"/>
            <a:ext cx="3809520" cy="2590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lang="en-US" sz="2400" b="0" u="sng" strike="noStrike" spc="-1">
                <a:solidFill>
                  <a:srgbClr val="FF0000"/>
                </a:solidFill>
                <a:uFillTx/>
                <a:latin typeface="Calibri"/>
              </a:rPr>
              <a:t>network protocols: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machines rather than humans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all communication activity in Internet governed by protocols</a:t>
            </a:r>
          </a:p>
        </p:txBody>
      </p:sp>
      <p:sp>
        <p:nvSpPr>
          <p:cNvPr id="1358" name="CustomShape 4"/>
          <p:cNvSpPr/>
          <p:nvPr/>
        </p:nvSpPr>
        <p:spPr>
          <a:xfrm>
            <a:off x="4343400" y="3962520"/>
            <a:ext cx="4266720" cy="2361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360"/>
              </a:spcBef>
            </a:pPr>
            <a:r>
              <a:rPr lang="en-US" sz="1800" b="0" i="1" strike="noStrike" spc="-1">
                <a:solidFill>
                  <a:srgbClr val="000000"/>
                </a:solidFill>
                <a:latin typeface="Comic Sans MS"/>
              </a:rPr>
              <a:t>protocols define format, order of msgs sent and received among network entities, and actions taken on msg transmission, receipt</a:t>
            </a:r>
            <a:r>
              <a:rPr lang="en-US" sz="1800" b="0" i="1" strike="noStrike" spc="-1">
                <a:solidFill>
                  <a:srgbClr val="FF0000"/>
                </a:solidFill>
                <a:latin typeface="Comic Sans MS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359" name="CustomShape 5"/>
          <p:cNvSpPr/>
          <p:nvPr/>
        </p:nvSpPr>
        <p:spPr>
          <a:xfrm>
            <a:off x="4495680" y="3962520"/>
            <a:ext cx="4343040" cy="2361960"/>
          </a:xfrm>
          <a:prstGeom prst="rect">
            <a:avLst/>
          </a:prstGeom>
          <a:noFill/>
          <a:ln w="190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734</Words>
  <Application>Microsoft Office PowerPoint</Application>
  <PresentationFormat>On-screen Show (4:3)</PresentationFormat>
  <Paragraphs>162</Paragraphs>
  <Slides>17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Comic Sans MS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Network Interface Card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Computer Networks</dc:title>
  <dc:subject/>
  <dc:creator>admin</dc:creator>
  <dc:description/>
  <cp:lastModifiedBy>Shabir Ali</cp:lastModifiedBy>
  <cp:revision>32</cp:revision>
  <dcterms:created xsi:type="dcterms:W3CDTF">2014-07-28T07:56:19Z</dcterms:created>
  <dcterms:modified xsi:type="dcterms:W3CDTF">2021-08-16T10:17:08Z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25</vt:i4>
  </property>
</Properties>
</file>