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4" r:id="rId1"/>
  </p:sldMasterIdLst>
  <p:notesMasterIdLst>
    <p:notesMasterId r:id="rId19"/>
  </p:notesMasterIdLst>
  <p:sldIdLst>
    <p:sldId id="274" r:id="rId2"/>
    <p:sldId id="543" r:id="rId3"/>
    <p:sldId id="544" r:id="rId4"/>
    <p:sldId id="545" r:id="rId5"/>
    <p:sldId id="546" r:id="rId6"/>
    <p:sldId id="547" r:id="rId7"/>
    <p:sldId id="559" r:id="rId8"/>
    <p:sldId id="548" r:id="rId9"/>
    <p:sldId id="565" r:id="rId10"/>
    <p:sldId id="569" r:id="rId11"/>
    <p:sldId id="570" r:id="rId12"/>
    <p:sldId id="549" r:id="rId13"/>
    <p:sldId id="566" r:id="rId14"/>
    <p:sldId id="567" r:id="rId15"/>
    <p:sldId id="571" r:id="rId16"/>
    <p:sldId id="550" r:id="rId17"/>
    <p:sldId id="572"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0066"/>
    <a:srgbClr val="00CC00"/>
    <a:srgbClr val="996633"/>
    <a:srgbClr val="808080"/>
    <a:srgbClr val="B2B2B2"/>
    <a:srgbClr val="FFFFFF"/>
    <a:srgbClr val="66CCFF"/>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61" autoAdjust="0"/>
    <p:restoredTop sz="94707" autoAdjust="0"/>
  </p:normalViewPr>
  <p:slideViewPr>
    <p:cSldViewPr>
      <p:cViewPr varScale="1">
        <p:scale>
          <a:sx n="68" d="100"/>
          <a:sy n="68" d="100"/>
        </p:scale>
        <p:origin x="1446"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02" name="Rectangle 2">
            <a:extLst>
              <a:ext uri="{FF2B5EF4-FFF2-40B4-BE49-F238E27FC236}">
                <a16:creationId xmlns:a16="http://schemas.microsoft.com/office/drawing/2014/main" id="{304E300D-26B3-4D66-899A-26DB617881AD}"/>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b="0">
                <a:latin typeface="Times New Roman" panose="02020603050405020304" pitchFamily="18" charset="0"/>
              </a:defRPr>
            </a:lvl1pPr>
          </a:lstStyle>
          <a:p>
            <a:endParaRPr lang="en-US" altLang="en-US"/>
          </a:p>
        </p:txBody>
      </p:sp>
      <p:sp>
        <p:nvSpPr>
          <p:cNvPr id="460803" name="Rectangle 3">
            <a:extLst>
              <a:ext uri="{FF2B5EF4-FFF2-40B4-BE49-F238E27FC236}">
                <a16:creationId xmlns:a16="http://schemas.microsoft.com/office/drawing/2014/main" id="{E22B51D0-2A8F-4D88-9F9F-B4225EE20B39}"/>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b="0">
                <a:latin typeface="Times New Roman" panose="02020603050405020304" pitchFamily="18" charset="0"/>
              </a:defRPr>
            </a:lvl1pPr>
          </a:lstStyle>
          <a:p>
            <a:endParaRPr lang="en-US" altLang="en-US"/>
          </a:p>
        </p:txBody>
      </p:sp>
      <p:sp>
        <p:nvSpPr>
          <p:cNvPr id="460804" name="Rectangle 4">
            <a:extLst>
              <a:ext uri="{FF2B5EF4-FFF2-40B4-BE49-F238E27FC236}">
                <a16:creationId xmlns:a16="http://schemas.microsoft.com/office/drawing/2014/main" id="{8C10522C-313D-4B12-8E25-168FE0184C09}"/>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60805" name="Rectangle 5">
            <a:extLst>
              <a:ext uri="{FF2B5EF4-FFF2-40B4-BE49-F238E27FC236}">
                <a16:creationId xmlns:a16="http://schemas.microsoft.com/office/drawing/2014/main" id="{6C4606EE-9E9E-4A66-BC1D-B81BAE4C0591}"/>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60806" name="Rectangle 6">
            <a:extLst>
              <a:ext uri="{FF2B5EF4-FFF2-40B4-BE49-F238E27FC236}">
                <a16:creationId xmlns:a16="http://schemas.microsoft.com/office/drawing/2014/main" id="{6EE2794E-D2CD-447D-A250-A062AAD1475F}"/>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b="0">
                <a:latin typeface="Times New Roman" panose="02020603050405020304" pitchFamily="18" charset="0"/>
              </a:defRPr>
            </a:lvl1pPr>
          </a:lstStyle>
          <a:p>
            <a:endParaRPr lang="en-US" altLang="en-US"/>
          </a:p>
        </p:txBody>
      </p:sp>
      <p:sp>
        <p:nvSpPr>
          <p:cNvPr id="460807" name="Rectangle 7">
            <a:extLst>
              <a:ext uri="{FF2B5EF4-FFF2-40B4-BE49-F238E27FC236}">
                <a16:creationId xmlns:a16="http://schemas.microsoft.com/office/drawing/2014/main" id="{F41F99BA-1F10-4700-A413-18079589624B}"/>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b="0">
                <a:latin typeface="Times New Roman" panose="02020603050405020304" pitchFamily="18" charset="0"/>
              </a:defRPr>
            </a:lvl1pPr>
          </a:lstStyle>
          <a:p>
            <a:fld id="{11297A3A-F306-492C-813E-F8B758C3C6B7}"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E49BA-AE0A-4F27-B6AF-8CB9167B425E}"/>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IN"/>
          </a:p>
        </p:txBody>
      </p:sp>
      <p:sp>
        <p:nvSpPr>
          <p:cNvPr id="3" name="Subtitle 2">
            <a:extLst>
              <a:ext uri="{FF2B5EF4-FFF2-40B4-BE49-F238E27FC236}">
                <a16:creationId xmlns:a16="http://schemas.microsoft.com/office/drawing/2014/main" id="{54C35C63-C875-4EAD-9AD5-21CA6AF88D8B}"/>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91D9781-F0D5-4ADA-9BE6-136DDF0F27A5}"/>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AA4D0941-427E-4489-B0AA-2162D59D2D4F}"/>
              </a:ext>
            </a:extLst>
          </p:cNvPr>
          <p:cNvSpPr>
            <a:spLocks noGrp="1"/>
          </p:cNvSpPr>
          <p:nvPr>
            <p:ph type="ftr" sz="quarter" idx="11"/>
          </p:nvPr>
        </p:nvSpPr>
        <p:spPr/>
        <p:txBody>
          <a:bodyPr/>
          <a:lstStyle/>
          <a:p>
            <a:r>
              <a:rPr lang="en-US"/>
              <a:t>Shabir Ali, GLA University Mathura</a:t>
            </a:r>
          </a:p>
        </p:txBody>
      </p:sp>
      <p:sp>
        <p:nvSpPr>
          <p:cNvPr id="6" name="Slide Number Placeholder 5">
            <a:extLst>
              <a:ext uri="{FF2B5EF4-FFF2-40B4-BE49-F238E27FC236}">
                <a16:creationId xmlns:a16="http://schemas.microsoft.com/office/drawing/2014/main" id="{C2CBE69C-F694-4059-92A0-3FC2532D75FC}"/>
              </a:ext>
            </a:extLst>
          </p:cNvPr>
          <p:cNvSpPr>
            <a:spLocks noGrp="1"/>
          </p:cNvSpPr>
          <p:nvPr>
            <p:ph type="sldNum" sz="quarter" idx="12"/>
          </p:nvPr>
        </p:nvSpPr>
        <p:spPr/>
        <p:txBody>
          <a:bodyPr/>
          <a:lstStyle/>
          <a:p>
            <a:fld id="{8AA2CA80-6CC6-41B6-AF29-F9143CD72368}" type="slidenum">
              <a:rPr lang="en-US" smtClean="0"/>
              <a:pPr/>
              <a:t>‹#›</a:t>
            </a:fld>
            <a:endParaRPr lang="en-US"/>
          </a:p>
        </p:txBody>
      </p:sp>
    </p:spTree>
    <p:extLst>
      <p:ext uri="{BB962C8B-B14F-4D97-AF65-F5344CB8AC3E}">
        <p14:creationId xmlns:p14="http://schemas.microsoft.com/office/powerpoint/2010/main" val="37734071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9044D-7A1E-4105-83DE-62FEADF45BC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A77CE63-5CA9-4D92-8EFC-4B46EB31C6B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DC44355-B4F4-458A-94E1-6FE31939C479}"/>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4FE79BD9-A01B-4B3D-93F0-19C4C845D8A1}"/>
              </a:ext>
            </a:extLst>
          </p:cNvPr>
          <p:cNvSpPr>
            <a:spLocks noGrp="1"/>
          </p:cNvSpPr>
          <p:nvPr>
            <p:ph type="ftr" sz="quarter" idx="11"/>
          </p:nvPr>
        </p:nvSpPr>
        <p:spPr/>
        <p:txBody>
          <a:bodyPr/>
          <a:lstStyle/>
          <a:p>
            <a:r>
              <a:rPr lang="en-US"/>
              <a:t>Shabir Ali, GLA University Mathura</a:t>
            </a:r>
          </a:p>
        </p:txBody>
      </p:sp>
      <p:sp>
        <p:nvSpPr>
          <p:cNvPr id="6" name="Slide Number Placeholder 5">
            <a:extLst>
              <a:ext uri="{FF2B5EF4-FFF2-40B4-BE49-F238E27FC236}">
                <a16:creationId xmlns:a16="http://schemas.microsoft.com/office/drawing/2014/main" id="{589F3A29-4098-4CB8-91F9-25F4693FE4C3}"/>
              </a:ext>
            </a:extLst>
          </p:cNvPr>
          <p:cNvSpPr>
            <a:spLocks noGrp="1"/>
          </p:cNvSpPr>
          <p:nvPr>
            <p:ph type="sldNum" sz="quarter" idx="12"/>
          </p:nvPr>
        </p:nvSpPr>
        <p:spPr/>
        <p:txBody>
          <a:bodyPr/>
          <a:lstStyle/>
          <a:p>
            <a:fld id="{8AA2CA80-6CC6-41B6-AF29-F9143CD72368}" type="slidenum">
              <a:rPr lang="en-US" smtClean="0"/>
              <a:pPr/>
              <a:t>‹#›</a:t>
            </a:fld>
            <a:endParaRPr lang="en-US"/>
          </a:p>
        </p:txBody>
      </p:sp>
    </p:spTree>
    <p:extLst>
      <p:ext uri="{BB962C8B-B14F-4D97-AF65-F5344CB8AC3E}">
        <p14:creationId xmlns:p14="http://schemas.microsoft.com/office/powerpoint/2010/main" val="24383176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66A0770-59A8-49BA-8133-EF28063F8592}"/>
              </a:ext>
            </a:extLst>
          </p:cNvPr>
          <p:cNvSpPr>
            <a:spLocks noGrp="1"/>
          </p:cNvSpPr>
          <p:nvPr>
            <p:ph type="title" orient="vert"/>
          </p:nvPr>
        </p:nvSpPr>
        <p:spPr>
          <a:xfrm>
            <a:off x="6543675" y="365125"/>
            <a:ext cx="1971675"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2A0BC51-0EF7-4A40-BE7A-0573F78D6F8D}"/>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BA0904F-98AB-4655-A6D9-79058304903D}"/>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D5F94005-1AD7-4147-897C-A8AB54692079}"/>
              </a:ext>
            </a:extLst>
          </p:cNvPr>
          <p:cNvSpPr>
            <a:spLocks noGrp="1"/>
          </p:cNvSpPr>
          <p:nvPr>
            <p:ph type="ftr" sz="quarter" idx="11"/>
          </p:nvPr>
        </p:nvSpPr>
        <p:spPr/>
        <p:txBody>
          <a:bodyPr/>
          <a:lstStyle/>
          <a:p>
            <a:r>
              <a:rPr lang="en-US"/>
              <a:t>Shabir Ali, GLA University Mathura</a:t>
            </a:r>
          </a:p>
        </p:txBody>
      </p:sp>
      <p:sp>
        <p:nvSpPr>
          <p:cNvPr id="6" name="Slide Number Placeholder 5">
            <a:extLst>
              <a:ext uri="{FF2B5EF4-FFF2-40B4-BE49-F238E27FC236}">
                <a16:creationId xmlns:a16="http://schemas.microsoft.com/office/drawing/2014/main" id="{7A5DC5DA-D36F-459C-BEC7-BC7930711A8E}"/>
              </a:ext>
            </a:extLst>
          </p:cNvPr>
          <p:cNvSpPr>
            <a:spLocks noGrp="1"/>
          </p:cNvSpPr>
          <p:nvPr>
            <p:ph type="sldNum" sz="quarter" idx="12"/>
          </p:nvPr>
        </p:nvSpPr>
        <p:spPr/>
        <p:txBody>
          <a:bodyPr/>
          <a:lstStyle/>
          <a:p>
            <a:fld id="{8AA2CA80-6CC6-41B6-AF29-F9143CD72368}" type="slidenum">
              <a:rPr lang="en-US" smtClean="0"/>
              <a:pPr/>
              <a:t>‹#›</a:t>
            </a:fld>
            <a:endParaRPr lang="en-US"/>
          </a:p>
        </p:txBody>
      </p:sp>
    </p:spTree>
    <p:extLst>
      <p:ext uri="{BB962C8B-B14F-4D97-AF65-F5344CB8AC3E}">
        <p14:creationId xmlns:p14="http://schemas.microsoft.com/office/powerpoint/2010/main" val="25567346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D46D9-0067-4AB8-9018-58CD454BBC3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9E87D62-5C27-41F6-99DB-6A39A22C57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4D484F3-A83F-4141-806D-672304240E87}"/>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D8E3A746-303E-4EA1-9037-4FAC104C2374}"/>
              </a:ext>
            </a:extLst>
          </p:cNvPr>
          <p:cNvSpPr>
            <a:spLocks noGrp="1"/>
          </p:cNvSpPr>
          <p:nvPr>
            <p:ph type="ftr" sz="quarter" idx="11"/>
          </p:nvPr>
        </p:nvSpPr>
        <p:spPr/>
        <p:txBody>
          <a:bodyPr/>
          <a:lstStyle/>
          <a:p>
            <a:r>
              <a:rPr lang="en-US"/>
              <a:t>Shabir Ali, GLA University Mathura</a:t>
            </a:r>
          </a:p>
        </p:txBody>
      </p:sp>
      <p:sp>
        <p:nvSpPr>
          <p:cNvPr id="6" name="Slide Number Placeholder 5">
            <a:extLst>
              <a:ext uri="{FF2B5EF4-FFF2-40B4-BE49-F238E27FC236}">
                <a16:creationId xmlns:a16="http://schemas.microsoft.com/office/drawing/2014/main" id="{5AC8E826-FFB4-4CD1-ADAD-043395DE3949}"/>
              </a:ext>
            </a:extLst>
          </p:cNvPr>
          <p:cNvSpPr>
            <a:spLocks noGrp="1"/>
          </p:cNvSpPr>
          <p:nvPr>
            <p:ph type="sldNum" sz="quarter" idx="12"/>
          </p:nvPr>
        </p:nvSpPr>
        <p:spPr/>
        <p:txBody>
          <a:bodyPr/>
          <a:lstStyle/>
          <a:p>
            <a:fld id="{8AA2CA80-6CC6-41B6-AF29-F9143CD72368}" type="slidenum">
              <a:rPr lang="en-US" smtClean="0"/>
              <a:pPr/>
              <a:t>‹#›</a:t>
            </a:fld>
            <a:endParaRPr lang="en-US"/>
          </a:p>
        </p:txBody>
      </p:sp>
    </p:spTree>
    <p:extLst>
      <p:ext uri="{BB962C8B-B14F-4D97-AF65-F5344CB8AC3E}">
        <p14:creationId xmlns:p14="http://schemas.microsoft.com/office/powerpoint/2010/main" val="3937369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4D123-3B43-4F0A-B84B-03D26BCD7540}"/>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2C1B0E8-0DF0-44A3-A2A3-8CBBECFCBE06}"/>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85FF050-51FE-49AC-83A3-B7B76BA541DF}"/>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D40BC790-0402-4ABD-A8BF-44F9B36FCE77}"/>
              </a:ext>
            </a:extLst>
          </p:cNvPr>
          <p:cNvSpPr>
            <a:spLocks noGrp="1"/>
          </p:cNvSpPr>
          <p:nvPr>
            <p:ph type="ftr" sz="quarter" idx="11"/>
          </p:nvPr>
        </p:nvSpPr>
        <p:spPr/>
        <p:txBody>
          <a:bodyPr/>
          <a:lstStyle/>
          <a:p>
            <a:r>
              <a:rPr lang="en-US"/>
              <a:t>Shabir Ali, GLA University Mathura</a:t>
            </a:r>
          </a:p>
        </p:txBody>
      </p:sp>
      <p:sp>
        <p:nvSpPr>
          <p:cNvPr id="6" name="Slide Number Placeholder 5">
            <a:extLst>
              <a:ext uri="{FF2B5EF4-FFF2-40B4-BE49-F238E27FC236}">
                <a16:creationId xmlns:a16="http://schemas.microsoft.com/office/drawing/2014/main" id="{4FCF5A70-BDAF-4BE1-8C59-E69C4B6B1625}"/>
              </a:ext>
            </a:extLst>
          </p:cNvPr>
          <p:cNvSpPr>
            <a:spLocks noGrp="1"/>
          </p:cNvSpPr>
          <p:nvPr>
            <p:ph type="sldNum" sz="quarter" idx="12"/>
          </p:nvPr>
        </p:nvSpPr>
        <p:spPr/>
        <p:txBody>
          <a:bodyPr/>
          <a:lstStyle/>
          <a:p>
            <a:fld id="{8AA2CA80-6CC6-41B6-AF29-F9143CD72368}" type="slidenum">
              <a:rPr lang="en-US" smtClean="0"/>
              <a:pPr/>
              <a:t>‹#›</a:t>
            </a:fld>
            <a:endParaRPr lang="en-US"/>
          </a:p>
        </p:txBody>
      </p:sp>
    </p:spTree>
    <p:extLst>
      <p:ext uri="{BB962C8B-B14F-4D97-AF65-F5344CB8AC3E}">
        <p14:creationId xmlns:p14="http://schemas.microsoft.com/office/powerpoint/2010/main" val="19419158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4C4EB-7868-4DAB-BD73-41E8188EC70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9E9BFCC-49A5-4BE9-BAB0-6CCA805402EA}"/>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9BBB218-4474-49F8-AAB4-1DB4952BF198}"/>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90FF2AF-BE11-45C7-BE92-4E721AF48CA6}"/>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854D6CEB-FB8A-43BF-9581-7ABE7B0CFCF4}"/>
              </a:ext>
            </a:extLst>
          </p:cNvPr>
          <p:cNvSpPr>
            <a:spLocks noGrp="1"/>
          </p:cNvSpPr>
          <p:nvPr>
            <p:ph type="ftr" sz="quarter" idx="11"/>
          </p:nvPr>
        </p:nvSpPr>
        <p:spPr/>
        <p:txBody>
          <a:bodyPr/>
          <a:lstStyle/>
          <a:p>
            <a:r>
              <a:rPr lang="en-US"/>
              <a:t>Shabir Ali, GLA University Mathura</a:t>
            </a:r>
          </a:p>
        </p:txBody>
      </p:sp>
      <p:sp>
        <p:nvSpPr>
          <p:cNvPr id="7" name="Slide Number Placeholder 6">
            <a:extLst>
              <a:ext uri="{FF2B5EF4-FFF2-40B4-BE49-F238E27FC236}">
                <a16:creationId xmlns:a16="http://schemas.microsoft.com/office/drawing/2014/main" id="{5A01FB06-B0E2-4BDD-8201-42E2A740D37A}"/>
              </a:ext>
            </a:extLst>
          </p:cNvPr>
          <p:cNvSpPr>
            <a:spLocks noGrp="1"/>
          </p:cNvSpPr>
          <p:nvPr>
            <p:ph type="sldNum" sz="quarter" idx="12"/>
          </p:nvPr>
        </p:nvSpPr>
        <p:spPr/>
        <p:txBody>
          <a:bodyPr/>
          <a:lstStyle/>
          <a:p>
            <a:fld id="{8AA2CA80-6CC6-41B6-AF29-F9143CD72368}" type="slidenum">
              <a:rPr lang="en-US" smtClean="0"/>
              <a:pPr/>
              <a:t>‹#›</a:t>
            </a:fld>
            <a:endParaRPr lang="en-US"/>
          </a:p>
        </p:txBody>
      </p:sp>
    </p:spTree>
    <p:extLst>
      <p:ext uri="{BB962C8B-B14F-4D97-AF65-F5344CB8AC3E}">
        <p14:creationId xmlns:p14="http://schemas.microsoft.com/office/powerpoint/2010/main" val="16840095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8A5E4-1A47-441A-B4FC-85B506E72507}"/>
              </a:ext>
            </a:extLst>
          </p:cNvPr>
          <p:cNvSpPr>
            <a:spLocks noGrp="1"/>
          </p:cNvSpPr>
          <p:nvPr>
            <p:ph type="title"/>
          </p:nvPr>
        </p:nvSpPr>
        <p:spPr>
          <a:xfrm>
            <a:off x="629841" y="365126"/>
            <a:ext cx="78867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99E8298-0CC3-41AC-A984-E89C8DF765F0}"/>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D91EE12D-D592-4721-B8EB-782C1E098EB5}"/>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AD39D61-A488-476E-A8E0-7AF9AE466A13}"/>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BA8761D1-BE0C-4FD8-87EF-751F7C7A755C}"/>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D73B6F8-F345-4405-B31A-03BAF9703C85}"/>
              </a:ext>
            </a:extLst>
          </p:cNvPr>
          <p:cNvSpPr>
            <a:spLocks noGrp="1"/>
          </p:cNvSpPr>
          <p:nvPr>
            <p:ph type="dt" sz="half" idx="10"/>
          </p:nvPr>
        </p:nvSpPr>
        <p:spPr/>
        <p:txBody>
          <a:bodyPr/>
          <a:lstStyle/>
          <a:p>
            <a:endParaRPr lang="en-US"/>
          </a:p>
        </p:txBody>
      </p:sp>
      <p:sp>
        <p:nvSpPr>
          <p:cNvPr id="8" name="Footer Placeholder 7">
            <a:extLst>
              <a:ext uri="{FF2B5EF4-FFF2-40B4-BE49-F238E27FC236}">
                <a16:creationId xmlns:a16="http://schemas.microsoft.com/office/drawing/2014/main" id="{2EE099FE-AC89-4A49-A444-463041A4B37F}"/>
              </a:ext>
            </a:extLst>
          </p:cNvPr>
          <p:cNvSpPr>
            <a:spLocks noGrp="1"/>
          </p:cNvSpPr>
          <p:nvPr>
            <p:ph type="ftr" sz="quarter" idx="11"/>
          </p:nvPr>
        </p:nvSpPr>
        <p:spPr/>
        <p:txBody>
          <a:bodyPr/>
          <a:lstStyle/>
          <a:p>
            <a:r>
              <a:rPr lang="en-US"/>
              <a:t>Shabir Ali, GLA University Mathura</a:t>
            </a:r>
          </a:p>
        </p:txBody>
      </p:sp>
      <p:sp>
        <p:nvSpPr>
          <p:cNvPr id="9" name="Slide Number Placeholder 8">
            <a:extLst>
              <a:ext uri="{FF2B5EF4-FFF2-40B4-BE49-F238E27FC236}">
                <a16:creationId xmlns:a16="http://schemas.microsoft.com/office/drawing/2014/main" id="{3FD04D15-7B6F-45A0-9F5D-FF4683AB64D5}"/>
              </a:ext>
            </a:extLst>
          </p:cNvPr>
          <p:cNvSpPr>
            <a:spLocks noGrp="1"/>
          </p:cNvSpPr>
          <p:nvPr>
            <p:ph type="sldNum" sz="quarter" idx="12"/>
          </p:nvPr>
        </p:nvSpPr>
        <p:spPr/>
        <p:txBody>
          <a:bodyPr/>
          <a:lstStyle/>
          <a:p>
            <a:fld id="{8AA2CA80-6CC6-41B6-AF29-F9143CD72368}" type="slidenum">
              <a:rPr lang="en-US" smtClean="0"/>
              <a:pPr/>
              <a:t>‹#›</a:t>
            </a:fld>
            <a:endParaRPr lang="en-US"/>
          </a:p>
        </p:txBody>
      </p:sp>
    </p:spTree>
    <p:extLst>
      <p:ext uri="{BB962C8B-B14F-4D97-AF65-F5344CB8AC3E}">
        <p14:creationId xmlns:p14="http://schemas.microsoft.com/office/powerpoint/2010/main" val="33446106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762F-DCB8-4EE5-885C-11051B655BC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B5C64E9-92F8-4D43-9B20-B26B45FBB787}"/>
              </a:ext>
            </a:extLst>
          </p:cNvPr>
          <p:cNvSpPr>
            <a:spLocks noGrp="1"/>
          </p:cNvSpPr>
          <p:nvPr>
            <p:ph type="dt" sz="half" idx="10"/>
          </p:nvPr>
        </p:nvSpPr>
        <p:spPr/>
        <p:txBody>
          <a:bodyPr/>
          <a:lstStyle/>
          <a:p>
            <a:endParaRPr lang="en-US"/>
          </a:p>
        </p:txBody>
      </p:sp>
      <p:sp>
        <p:nvSpPr>
          <p:cNvPr id="4" name="Footer Placeholder 3">
            <a:extLst>
              <a:ext uri="{FF2B5EF4-FFF2-40B4-BE49-F238E27FC236}">
                <a16:creationId xmlns:a16="http://schemas.microsoft.com/office/drawing/2014/main" id="{090465B6-7378-42DE-B8F3-090F9AA37745}"/>
              </a:ext>
            </a:extLst>
          </p:cNvPr>
          <p:cNvSpPr>
            <a:spLocks noGrp="1"/>
          </p:cNvSpPr>
          <p:nvPr>
            <p:ph type="ftr" sz="quarter" idx="11"/>
          </p:nvPr>
        </p:nvSpPr>
        <p:spPr/>
        <p:txBody>
          <a:bodyPr/>
          <a:lstStyle/>
          <a:p>
            <a:r>
              <a:rPr lang="en-US"/>
              <a:t>Shabir Ali, GLA University Mathura</a:t>
            </a:r>
          </a:p>
        </p:txBody>
      </p:sp>
      <p:sp>
        <p:nvSpPr>
          <p:cNvPr id="5" name="Slide Number Placeholder 4">
            <a:extLst>
              <a:ext uri="{FF2B5EF4-FFF2-40B4-BE49-F238E27FC236}">
                <a16:creationId xmlns:a16="http://schemas.microsoft.com/office/drawing/2014/main" id="{4EE1D74F-F406-4B58-ABC2-1A507A336B49}"/>
              </a:ext>
            </a:extLst>
          </p:cNvPr>
          <p:cNvSpPr>
            <a:spLocks noGrp="1"/>
          </p:cNvSpPr>
          <p:nvPr>
            <p:ph type="sldNum" sz="quarter" idx="12"/>
          </p:nvPr>
        </p:nvSpPr>
        <p:spPr/>
        <p:txBody>
          <a:bodyPr/>
          <a:lstStyle/>
          <a:p>
            <a:fld id="{8AA2CA80-6CC6-41B6-AF29-F9143CD72368}" type="slidenum">
              <a:rPr lang="en-US" smtClean="0"/>
              <a:pPr/>
              <a:t>‹#›</a:t>
            </a:fld>
            <a:endParaRPr lang="en-US"/>
          </a:p>
        </p:txBody>
      </p:sp>
    </p:spTree>
    <p:extLst>
      <p:ext uri="{BB962C8B-B14F-4D97-AF65-F5344CB8AC3E}">
        <p14:creationId xmlns:p14="http://schemas.microsoft.com/office/powerpoint/2010/main" val="32935912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E6FD096-719C-4E93-A924-B8E2AEF217DA}"/>
              </a:ext>
            </a:extLst>
          </p:cNvPr>
          <p:cNvSpPr>
            <a:spLocks noGrp="1"/>
          </p:cNvSpPr>
          <p:nvPr>
            <p:ph type="dt" sz="half" idx="10"/>
          </p:nvPr>
        </p:nvSpPr>
        <p:spPr/>
        <p:txBody>
          <a:bodyPr/>
          <a:lstStyle/>
          <a:p>
            <a:endParaRPr lang="en-US"/>
          </a:p>
        </p:txBody>
      </p:sp>
      <p:sp>
        <p:nvSpPr>
          <p:cNvPr id="3" name="Footer Placeholder 2">
            <a:extLst>
              <a:ext uri="{FF2B5EF4-FFF2-40B4-BE49-F238E27FC236}">
                <a16:creationId xmlns:a16="http://schemas.microsoft.com/office/drawing/2014/main" id="{876B867B-C049-41A9-A40B-79350C978E32}"/>
              </a:ext>
            </a:extLst>
          </p:cNvPr>
          <p:cNvSpPr>
            <a:spLocks noGrp="1"/>
          </p:cNvSpPr>
          <p:nvPr>
            <p:ph type="ftr" sz="quarter" idx="11"/>
          </p:nvPr>
        </p:nvSpPr>
        <p:spPr/>
        <p:txBody>
          <a:bodyPr/>
          <a:lstStyle/>
          <a:p>
            <a:r>
              <a:rPr lang="en-US"/>
              <a:t>Shabir Ali, GLA University Mathura</a:t>
            </a:r>
          </a:p>
        </p:txBody>
      </p:sp>
      <p:sp>
        <p:nvSpPr>
          <p:cNvPr id="4" name="Slide Number Placeholder 3">
            <a:extLst>
              <a:ext uri="{FF2B5EF4-FFF2-40B4-BE49-F238E27FC236}">
                <a16:creationId xmlns:a16="http://schemas.microsoft.com/office/drawing/2014/main" id="{C81BF4B8-65FF-4BB8-8FAD-8DF72ADA00CD}"/>
              </a:ext>
            </a:extLst>
          </p:cNvPr>
          <p:cNvSpPr>
            <a:spLocks noGrp="1"/>
          </p:cNvSpPr>
          <p:nvPr>
            <p:ph type="sldNum" sz="quarter" idx="12"/>
          </p:nvPr>
        </p:nvSpPr>
        <p:spPr/>
        <p:txBody>
          <a:bodyPr/>
          <a:lstStyle/>
          <a:p>
            <a:fld id="{8AA2CA80-6CC6-41B6-AF29-F9143CD72368}" type="slidenum">
              <a:rPr lang="en-US" smtClean="0"/>
              <a:pPr/>
              <a:t>‹#›</a:t>
            </a:fld>
            <a:endParaRPr lang="en-US"/>
          </a:p>
        </p:txBody>
      </p:sp>
    </p:spTree>
    <p:extLst>
      <p:ext uri="{BB962C8B-B14F-4D97-AF65-F5344CB8AC3E}">
        <p14:creationId xmlns:p14="http://schemas.microsoft.com/office/powerpoint/2010/main" val="28493157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6EAE2-711A-4EA9-BC40-B197EE656898}"/>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864A29D-6A52-440F-A897-805F312349AF}"/>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D77F960-1851-4420-ADA0-C6F801DF4282}"/>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730B8C05-9031-47A9-9F22-02AE0B24B467}"/>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BD924937-C6FD-4529-9360-8A46AB5349E0}"/>
              </a:ext>
            </a:extLst>
          </p:cNvPr>
          <p:cNvSpPr>
            <a:spLocks noGrp="1"/>
          </p:cNvSpPr>
          <p:nvPr>
            <p:ph type="ftr" sz="quarter" idx="11"/>
          </p:nvPr>
        </p:nvSpPr>
        <p:spPr/>
        <p:txBody>
          <a:bodyPr/>
          <a:lstStyle/>
          <a:p>
            <a:r>
              <a:rPr lang="en-US"/>
              <a:t>Shabir Ali, GLA University Mathura</a:t>
            </a:r>
          </a:p>
        </p:txBody>
      </p:sp>
      <p:sp>
        <p:nvSpPr>
          <p:cNvPr id="7" name="Slide Number Placeholder 6">
            <a:extLst>
              <a:ext uri="{FF2B5EF4-FFF2-40B4-BE49-F238E27FC236}">
                <a16:creationId xmlns:a16="http://schemas.microsoft.com/office/drawing/2014/main" id="{8E980823-C8F3-4273-B86D-8840B537DB56}"/>
              </a:ext>
            </a:extLst>
          </p:cNvPr>
          <p:cNvSpPr>
            <a:spLocks noGrp="1"/>
          </p:cNvSpPr>
          <p:nvPr>
            <p:ph type="sldNum" sz="quarter" idx="12"/>
          </p:nvPr>
        </p:nvSpPr>
        <p:spPr/>
        <p:txBody>
          <a:bodyPr/>
          <a:lstStyle/>
          <a:p>
            <a:fld id="{8AA2CA80-6CC6-41B6-AF29-F9143CD72368}" type="slidenum">
              <a:rPr lang="en-US" smtClean="0"/>
              <a:pPr/>
              <a:t>‹#›</a:t>
            </a:fld>
            <a:endParaRPr lang="en-US"/>
          </a:p>
        </p:txBody>
      </p:sp>
    </p:spTree>
    <p:extLst>
      <p:ext uri="{BB962C8B-B14F-4D97-AF65-F5344CB8AC3E}">
        <p14:creationId xmlns:p14="http://schemas.microsoft.com/office/powerpoint/2010/main" val="312675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E49E4-AAFF-4AF1-84BF-FCE1C466878C}"/>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F31FC55-88A2-4AAD-BF1F-989125717A0B}"/>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a:extLst>
              <a:ext uri="{FF2B5EF4-FFF2-40B4-BE49-F238E27FC236}">
                <a16:creationId xmlns:a16="http://schemas.microsoft.com/office/drawing/2014/main" id="{5A652FAF-AD3D-4B01-A9EA-0B66EFB4DFFA}"/>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085EE9EE-1D9D-4165-BEBA-03F4BBC5700A}"/>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12088A15-55C4-4330-8CC9-DA87D1BC08CE}"/>
              </a:ext>
            </a:extLst>
          </p:cNvPr>
          <p:cNvSpPr>
            <a:spLocks noGrp="1"/>
          </p:cNvSpPr>
          <p:nvPr>
            <p:ph type="ftr" sz="quarter" idx="11"/>
          </p:nvPr>
        </p:nvSpPr>
        <p:spPr/>
        <p:txBody>
          <a:bodyPr/>
          <a:lstStyle/>
          <a:p>
            <a:r>
              <a:rPr lang="en-US"/>
              <a:t>Shabir Ali, GLA University Mathura</a:t>
            </a:r>
          </a:p>
        </p:txBody>
      </p:sp>
      <p:sp>
        <p:nvSpPr>
          <p:cNvPr id="7" name="Slide Number Placeholder 6">
            <a:extLst>
              <a:ext uri="{FF2B5EF4-FFF2-40B4-BE49-F238E27FC236}">
                <a16:creationId xmlns:a16="http://schemas.microsoft.com/office/drawing/2014/main" id="{FAEA7291-BEAA-44D2-AFCD-6EFB3ACEF32C}"/>
              </a:ext>
            </a:extLst>
          </p:cNvPr>
          <p:cNvSpPr>
            <a:spLocks noGrp="1"/>
          </p:cNvSpPr>
          <p:nvPr>
            <p:ph type="sldNum" sz="quarter" idx="12"/>
          </p:nvPr>
        </p:nvSpPr>
        <p:spPr/>
        <p:txBody>
          <a:bodyPr/>
          <a:lstStyle/>
          <a:p>
            <a:fld id="{8AA2CA80-6CC6-41B6-AF29-F9143CD72368}" type="slidenum">
              <a:rPr lang="en-US" smtClean="0"/>
              <a:pPr/>
              <a:t>‹#›</a:t>
            </a:fld>
            <a:endParaRPr lang="en-US"/>
          </a:p>
        </p:txBody>
      </p:sp>
    </p:spTree>
    <p:extLst>
      <p:ext uri="{BB962C8B-B14F-4D97-AF65-F5344CB8AC3E}">
        <p14:creationId xmlns:p14="http://schemas.microsoft.com/office/powerpoint/2010/main" val="26331681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51E948D-60A6-41F0-B0F3-F4A1DFAAE241}"/>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CE319D0-0052-4891-8860-4DAD05997CEC}"/>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5EA8B48-5261-49D5-B83B-5829EF91D9F0}"/>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804D4F75-6E54-4DD5-91A1-84C09DA6B670}"/>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a:t>Shabir Ali, GLA University Mathura</a:t>
            </a:r>
          </a:p>
        </p:txBody>
      </p:sp>
      <p:sp>
        <p:nvSpPr>
          <p:cNvPr id="6" name="Slide Number Placeholder 5">
            <a:extLst>
              <a:ext uri="{FF2B5EF4-FFF2-40B4-BE49-F238E27FC236}">
                <a16:creationId xmlns:a16="http://schemas.microsoft.com/office/drawing/2014/main" id="{BEA83086-7B07-4B1D-AC09-9D306B6FEC14}"/>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AA2CA80-6CC6-41B6-AF29-F9143CD72368}" type="slidenum">
              <a:rPr lang="en-US" smtClean="0"/>
              <a:pPr/>
              <a:t>‹#›</a:t>
            </a:fld>
            <a:endParaRPr lang="en-US"/>
          </a:p>
        </p:txBody>
      </p:sp>
    </p:spTree>
    <p:extLst>
      <p:ext uri="{BB962C8B-B14F-4D97-AF65-F5344CB8AC3E}">
        <p14:creationId xmlns:p14="http://schemas.microsoft.com/office/powerpoint/2010/main" val="3652788548"/>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hf hd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200400"/>
            <a:ext cx="7772400" cy="1676400"/>
          </a:xfrm>
        </p:spPr>
        <p:txBody>
          <a:bodyPr>
            <a:normAutofit/>
          </a:bodyPr>
          <a:lstStyle/>
          <a:p>
            <a:pPr algn="ctr"/>
            <a:r>
              <a:rPr lang="en-US" b="1" u="none" dirty="0"/>
              <a:t>COMPUTER NETWORKS</a:t>
            </a:r>
            <a:br>
              <a:rPr lang="en-US" b="1" u="none" dirty="0"/>
            </a:br>
            <a:r>
              <a:rPr lang="en-US" b="1" u="none" dirty="0"/>
              <a:t>(</a:t>
            </a:r>
            <a:r>
              <a:rPr lang="en-US" b="1" dirty="0"/>
              <a:t>BCSC 0008)</a:t>
            </a:r>
            <a:endParaRPr lang="en-US" b="1" u="none" dirty="0"/>
          </a:p>
        </p:txBody>
      </p:sp>
      <p:pic>
        <p:nvPicPr>
          <p:cNvPr id="8" name="Picture 2"/>
          <p:cNvPicPr>
            <a:picLocks noChangeAspect="1" noChangeArrowheads="1"/>
          </p:cNvPicPr>
          <p:nvPr/>
        </p:nvPicPr>
        <p:blipFill>
          <a:blip r:embed="rId2" cstate="print"/>
          <a:srcRect/>
          <a:stretch>
            <a:fillRect/>
          </a:stretch>
        </p:blipFill>
        <p:spPr bwMode="auto">
          <a:xfrm>
            <a:off x="3581400" y="990600"/>
            <a:ext cx="2065942" cy="2152827"/>
          </a:xfrm>
          <a:prstGeom prst="rect">
            <a:avLst/>
          </a:prstGeom>
          <a:noFill/>
          <a:ln w="9525">
            <a:noFill/>
            <a:miter lim="800000"/>
            <a:headEnd/>
            <a:tailEnd/>
          </a:ln>
        </p:spPr>
      </p:pic>
      <p:sp>
        <p:nvSpPr>
          <p:cNvPr id="10" name="Footer Placeholder 5"/>
          <p:cNvSpPr txBox="1">
            <a:spLocks/>
          </p:cNvSpPr>
          <p:nvPr/>
        </p:nvSpPr>
        <p:spPr>
          <a:xfrm>
            <a:off x="1219200" y="4816475"/>
            <a:ext cx="6781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Times New Roman"/>
                <a:ea typeface="Calibri"/>
                <a:cs typeface="Times New Roman"/>
              </a:rPr>
              <a:t>Copyright content, use only with the written permission of presenter mentioned</a:t>
            </a:r>
            <a:endParaRPr kumimoji="0" lang="en-US" altLang="zh-TW" sz="1200" b="0" i="0" u="none" strike="noStrike" kern="1200" cap="none" spc="0" normalizeH="0" baseline="0" noProof="0" dirty="0">
              <a:ln>
                <a:noFill/>
              </a:ln>
              <a:solidFill>
                <a:prstClr val="black"/>
              </a:solidFill>
              <a:effectLst/>
              <a:uLnTx/>
              <a:uFillTx/>
              <a:latin typeface="Times New Roman" pitchFamily="18" charset="0"/>
              <a:ea typeface="新細明體" panose="02020500000000000000" pitchFamily="18" charset="-120"/>
              <a:cs typeface="+mn-cs"/>
            </a:endParaRPr>
          </a:p>
        </p:txBody>
      </p:sp>
      <p:sp>
        <p:nvSpPr>
          <p:cNvPr id="11" name="Footer Placeholder 5"/>
          <p:cNvSpPr txBox="1">
            <a:spLocks/>
          </p:cNvSpPr>
          <p:nvPr/>
        </p:nvSpPr>
        <p:spPr>
          <a:xfrm>
            <a:off x="3352800" y="5410200"/>
            <a:ext cx="24384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Times New Roman"/>
                <a:ea typeface="Calibri"/>
                <a:cs typeface="Times New Roman"/>
              </a:rPr>
              <a:t>Lecture: TCP/IP Protocol suit</a:t>
            </a:r>
            <a:endParaRPr kumimoji="0" lang="en-US" altLang="zh-TW" sz="1800" b="0" i="0" u="none" strike="noStrike" kern="1200" cap="none" spc="0" normalizeH="0" baseline="0" noProof="0" dirty="0">
              <a:ln>
                <a:noFill/>
              </a:ln>
              <a:solidFill>
                <a:prstClr val="black"/>
              </a:solidFill>
              <a:effectLst/>
              <a:uLnTx/>
              <a:uFillTx/>
              <a:latin typeface="Times New Roman" pitchFamily="18" charset="0"/>
              <a:ea typeface="新細明體" panose="02020500000000000000" pitchFamily="18" charset="-120"/>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1">
            <a:extLst>
              <a:ext uri="{FF2B5EF4-FFF2-40B4-BE49-F238E27FC236}">
                <a16:creationId xmlns:a16="http://schemas.microsoft.com/office/drawing/2014/main" id="{263A1DD6-E045-44D6-9102-89B5ADA99AEA}"/>
              </a:ext>
            </a:extLst>
          </p:cNvPr>
          <p:cNvSpPr>
            <a:spLocks noGrp="1"/>
          </p:cNvSpPr>
          <p:nvPr>
            <p:ph type="ftr" sz="quarter" idx="11"/>
          </p:nvPr>
        </p:nvSpPr>
        <p:spPr/>
        <p:txBody>
          <a:bodyPr/>
          <a:lstStyle/>
          <a:p>
            <a:r>
              <a:rPr lang="en-US" altLang="en-US"/>
              <a:t>Shabir Ali, GLA University Mathura</a:t>
            </a:r>
          </a:p>
        </p:txBody>
      </p:sp>
      <p:sp>
        <p:nvSpPr>
          <p:cNvPr id="7" name="Slide Number Placeholder 2">
            <a:extLst>
              <a:ext uri="{FF2B5EF4-FFF2-40B4-BE49-F238E27FC236}">
                <a16:creationId xmlns:a16="http://schemas.microsoft.com/office/drawing/2014/main" id="{0E4FEB72-9F70-402F-82D2-7D1FCCC3C3A2}"/>
              </a:ext>
            </a:extLst>
          </p:cNvPr>
          <p:cNvSpPr>
            <a:spLocks noGrp="1"/>
          </p:cNvSpPr>
          <p:nvPr>
            <p:ph type="sldNum" sz="quarter" idx="12"/>
          </p:nvPr>
        </p:nvSpPr>
        <p:spPr/>
        <p:txBody>
          <a:bodyPr/>
          <a:lstStyle/>
          <a:p>
            <a:fld id="{7F3D94B4-5DAB-419A-BC03-A11E96B2198B}" type="slidenum">
              <a:rPr lang="en-US" altLang="en-US"/>
              <a:pPr/>
              <a:t>10</a:t>
            </a:fld>
            <a:endParaRPr lang="en-US" altLang="en-US"/>
          </a:p>
        </p:txBody>
      </p:sp>
      <p:sp>
        <p:nvSpPr>
          <p:cNvPr id="526338" name="Rectangle 2">
            <a:extLst>
              <a:ext uri="{FF2B5EF4-FFF2-40B4-BE49-F238E27FC236}">
                <a16:creationId xmlns:a16="http://schemas.microsoft.com/office/drawing/2014/main" id="{F7BAA9CD-8132-41D6-90F5-9E8F31D4E840}"/>
              </a:ext>
            </a:extLst>
          </p:cNvPr>
          <p:cNvSpPr>
            <a:spLocks noChangeArrowheads="1"/>
          </p:cNvSpPr>
          <p:nvPr/>
        </p:nvSpPr>
        <p:spPr bwMode="auto">
          <a:xfrm>
            <a:off x="304800" y="1597025"/>
            <a:ext cx="8153400"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en-US" altLang="en-US" sz="2400" i="1" dirty="0">
                <a:latin typeface="Times New Roman" panose="02020603050405020304" pitchFamily="18" charset="0"/>
              </a:rPr>
              <a:t>We want to send data from a node with network address A and physical address 10, located on one LAN, to a node with a network address P and physical address 95, located on another LAN. Because the two devices are located on different networks, we cannot use link addresses only; the link addresses have only local jurisdiction. What we need here are universal addresses that can pass through the LAN boundaries. The network (logical) addresses have this characteristic. </a:t>
            </a:r>
          </a:p>
        </p:txBody>
      </p:sp>
      <p:sp>
        <p:nvSpPr>
          <p:cNvPr id="526339" name="Text Box 3">
            <a:extLst>
              <a:ext uri="{FF2B5EF4-FFF2-40B4-BE49-F238E27FC236}">
                <a16:creationId xmlns:a16="http://schemas.microsoft.com/office/drawing/2014/main" id="{69E04094-5AEC-41B6-8C79-266E37C08DF0}"/>
              </a:ext>
            </a:extLst>
          </p:cNvPr>
          <p:cNvSpPr txBox="1">
            <a:spLocks noChangeArrowheads="1"/>
          </p:cNvSpPr>
          <p:nvPr/>
        </p:nvSpPr>
        <p:spPr bwMode="auto">
          <a:xfrm>
            <a:off x="1143000" y="381000"/>
            <a:ext cx="2209800" cy="519113"/>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400" i="1">
                <a:solidFill>
                  <a:schemeClr val="folHlink"/>
                </a:solidFill>
                <a:latin typeface="Algerian" panose="04020705040A02060702" pitchFamily="82" charset="0"/>
              </a:rPr>
              <a:t>Example</a:t>
            </a:r>
            <a:r>
              <a:rPr lang="en-US" altLang="en-US" sz="2800" i="1">
                <a:solidFill>
                  <a:schemeClr val="folHlink"/>
                </a:solidFill>
                <a:latin typeface="Algerian" panose="04020705040A02060702" pitchFamily="82" charset="0"/>
              </a:rPr>
              <a:t> 3</a:t>
            </a:r>
          </a:p>
        </p:txBody>
      </p:sp>
      <p:sp>
        <p:nvSpPr>
          <p:cNvPr id="526340" name="Text Box 4">
            <a:extLst>
              <a:ext uri="{FF2B5EF4-FFF2-40B4-BE49-F238E27FC236}">
                <a16:creationId xmlns:a16="http://schemas.microsoft.com/office/drawing/2014/main" id="{C145B84A-C032-498A-AA80-1FBA5F697D47}"/>
              </a:ext>
            </a:extLst>
          </p:cNvPr>
          <p:cNvSpPr txBox="1">
            <a:spLocks noChangeArrowheads="1"/>
          </p:cNvSpPr>
          <p:nvPr/>
        </p:nvSpPr>
        <p:spPr bwMode="auto">
          <a:xfrm>
            <a:off x="3048000" y="5424488"/>
            <a:ext cx="2413000" cy="595312"/>
          </a:xfrm>
          <a:prstGeom prst="rect">
            <a:avLst/>
          </a:prstGeom>
          <a:noFill/>
          <a:ln w="762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a:solidFill>
                  <a:schemeClr val="hlink"/>
                </a:solidFill>
                <a:latin typeface="Times New Roman" panose="02020603050405020304" pitchFamily="18" charset="0"/>
              </a:rPr>
              <a:t>See Next Slide</a:t>
            </a:r>
          </a:p>
        </p:txBody>
      </p:sp>
      <p:sp>
        <p:nvSpPr>
          <p:cNvPr id="526342" name="Rectangle 6">
            <a:extLst>
              <a:ext uri="{FF2B5EF4-FFF2-40B4-BE49-F238E27FC236}">
                <a16:creationId xmlns:a16="http://schemas.microsoft.com/office/drawing/2014/main" id="{3C129F4B-6C36-4193-BF09-7EC7C20A6B0D}"/>
              </a:ext>
            </a:extLst>
          </p:cNvPr>
          <p:cNvSpPr>
            <a:spLocks noChangeArrowheads="1"/>
          </p:cNvSpPr>
          <p:nvPr/>
        </p:nvSpPr>
        <p:spPr bwMode="auto">
          <a:xfrm>
            <a:off x="457200" y="152400"/>
            <a:ext cx="609600" cy="1066800"/>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1">
            <a:extLst>
              <a:ext uri="{FF2B5EF4-FFF2-40B4-BE49-F238E27FC236}">
                <a16:creationId xmlns:a16="http://schemas.microsoft.com/office/drawing/2014/main" id="{8A473FE3-BF62-4CAF-B0A5-78776551EBC3}"/>
              </a:ext>
            </a:extLst>
          </p:cNvPr>
          <p:cNvSpPr>
            <a:spLocks noGrp="1"/>
          </p:cNvSpPr>
          <p:nvPr>
            <p:ph type="ftr" sz="quarter" idx="11"/>
          </p:nvPr>
        </p:nvSpPr>
        <p:spPr/>
        <p:txBody>
          <a:bodyPr/>
          <a:lstStyle/>
          <a:p>
            <a:r>
              <a:rPr lang="en-US" altLang="en-US"/>
              <a:t>Shabir Ali, GLA University Mathura</a:t>
            </a:r>
          </a:p>
        </p:txBody>
      </p:sp>
      <p:sp>
        <p:nvSpPr>
          <p:cNvPr id="7" name="Slide Number Placeholder 2">
            <a:extLst>
              <a:ext uri="{FF2B5EF4-FFF2-40B4-BE49-F238E27FC236}">
                <a16:creationId xmlns:a16="http://schemas.microsoft.com/office/drawing/2014/main" id="{ACDC8491-A81A-4C8D-8FDA-98B32A5D7F0D}"/>
              </a:ext>
            </a:extLst>
          </p:cNvPr>
          <p:cNvSpPr>
            <a:spLocks noGrp="1"/>
          </p:cNvSpPr>
          <p:nvPr>
            <p:ph type="sldNum" sz="quarter" idx="12"/>
          </p:nvPr>
        </p:nvSpPr>
        <p:spPr/>
        <p:txBody>
          <a:bodyPr/>
          <a:lstStyle/>
          <a:p>
            <a:fld id="{15C64927-7450-4579-A687-16652AA20538}" type="slidenum">
              <a:rPr lang="en-US" altLang="en-US"/>
              <a:pPr/>
              <a:t>11</a:t>
            </a:fld>
            <a:endParaRPr lang="en-US" altLang="en-US"/>
          </a:p>
        </p:txBody>
      </p:sp>
      <p:sp>
        <p:nvSpPr>
          <p:cNvPr id="527362" name="Rectangle 2">
            <a:extLst>
              <a:ext uri="{FF2B5EF4-FFF2-40B4-BE49-F238E27FC236}">
                <a16:creationId xmlns:a16="http://schemas.microsoft.com/office/drawing/2014/main" id="{65E80B8A-E8B0-4602-BC33-135CFC118143}"/>
              </a:ext>
            </a:extLst>
          </p:cNvPr>
          <p:cNvSpPr>
            <a:spLocks noChangeArrowheads="1"/>
          </p:cNvSpPr>
          <p:nvPr/>
        </p:nvSpPr>
        <p:spPr bwMode="auto">
          <a:xfrm>
            <a:off x="304800" y="1597025"/>
            <a:ext cx="8153400"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en-US" altLang="en-US" sz="2400" i="1" dirty="0">
                <a:latin typeface="Times New Roman" panose="02020603050405020304" pitchFamily="18" charset="0"/>
              </a:rPr>
              <a:t>The packet at the network layer contains the logical addresses, which remain the same from the original source to the final destination (</a:t>
            </a:r>
            <a:r>
              <a:rPr lang="en-US" altLang="en-US" sz="2400" i="1" dirty="0">
                <a:solidFill>
                  <a:schemeClr val="hlink"/>
                </a:solidFill>
                <a:latin typeface="Times New Roman" panose="02020603050405020304" pitchFamily="18" charset="0"/>
              </a:rPr>
              <a:t>A</a:t>
            </a:r>
            <a:r>
              <a:rPr lang="en-US" altLang="en-US" sz="2400" i="1" dirty="0">
                <a:latin typeface="Times New Roman" panose="02020603050405020304" pitchFamily="18" charset="0"/>
              </a:rPr>
              <a:t> and </a:t>
            </a:r>
            <a:r>
              <a:rPr lang="en-US" altLang="en-US" sz="2400" i="1" dirty="0">
                <a:solidFill>
                  <a:schemeClr val="hlink"/>
                </a:solidFill>
                <a:latin typeface="Times New Roman" panose="02020603050405020304" pitchFamily="18" charset="0"/>
              </a:rPr>
              <a:t>P</a:t>
            </a:r>
            <a:r>
              <a:rPr lang="en-US" altLang="en-US" sz="2400" i="1" dirty="0">
                <a:latin typeface="Times New Roman" panose="02020603050405020304" pitchFamily="18" charset="0"/>
              </a:rPr>
              <a:t>, respectively, in the figure). They will not change when we go from network to network. However, the physical addresses will change as the packet moves from one network to another. The boxes labeled routers are internetworking devices.</a:t>
            </a:r>
          </a:p>
        </p:txBody>
      </p:sp>
      <p:sp>
        <p:nvSpPr>
          <p:cNvPr id="527363" name="Text Box 3">
            <a:extLst>
              <a:ext uri="{FF2B5EF4-FFF2-40B4-BE49-F238E27FC236}">
                <a16:creationId xmlns:a16="http://schemas.microsoft.com/office/drawing/2014/main" id="{18F4B2B8-35C1-4A21-A113-C8BB58DB0944}"/>
              </a:ext>
            </a:extLst>
          </p:cNvPr>
          <p:cNvSpPr txBox="1">
            <a:spLocks noChangeArrowheads="1"/>
          </p:cNvSpPr>
          <p:nvPr/>
        </p:nvSpPr>
        <p:spPr bwMode="auto">
          <a:xfrm>
            <a:off x="1143000" y="381000"/>
            <a:ext cx="3352800" cy="519113"/>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400" i="1">
                <a:solidFill>
                  <a:schemeClr val="folHlink"/>
                </a:solidFill>
                <a:latin typeface="Algerian" panose="04020705040A02060702" pitchFamily="82" charset="0"/>
              </a:rPr>
              <a:t>Example</a:t>
            </a:r>
            <a:r>
              <a:rPr lang="en-US" altLang="en-US" sz="2800" i="1">
                <a:solidFill>
                  <a:schemeClr val="folHlink"/>
                </a:solidFill>
                <a:latin typeface="Algerian" panose="04020705040A02060702" pitchFamily="82" charset="0"/>
              </a:rPr>
              <a:t> 3 </a:t>
            </a:r>
            <a:r>
              <a:rPr lang="en-US" altLang="en-US" i="1">
                <a:solidFill>
                  <a:schemeClr val="folHlink"/>
                </a:solidFill>
                <a:latin typeface="Times" panose="02020603050405020304" pitchFamily="18" charset="0"/>
              </a:rPr>
              <a:t>(Continued)</a:t>
            </a:r>
          </a:p>
        </p:txBody>
      </p:sp>
      <p:sp>
        <p:nvSpPr>
          <p:cNvPr id="527364" name="Text Box 4">
            <a:extLst>
              <a:ext uri="{FF2B5EF4-FFF2-40B4-BE49-F238E27FC236}">
                <a16:creationId xmlns:a16="http://schemas.microsoft.com/office/drawing/2014/main" id="{403B13BF-F8A5-4A1E-BA63-90ACAD2023D1}"/>
              </a:ext>
            </a:extLst>
          </p:cNvPr>
          <p:cNvSpPr txBox="1">
            <a:spLocks noChangeArrowheads="1"/>
          </p:cNvSpPr>
          <p:nvPr/>
        </p:nvSpPr>
        <p:spPr bwMode="auto">
          <a:xfrm>
            <a:off x="3048000" y="5424488"/>
            <a:ext cx="2413000" cy="595312"/>
          </a:xfrm>
          <a:prstGeom prst="rect">
            <a:avLst/>
          </a:prstGeom>
          <a:noFill/>
          <a:ln w="762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a:solidFill>
                  <a:schemeClr val="hlink"/>
                </a:solidFill>
                <a:latin typeface="Times New Roman" panose="02020603050405020304" pitchFamily="18" charset="0"/>
              </a:rPr>
              <a:t>See Next Slide</a:t>
            </a:r>
          </a:p>
        </p:txBody>
      </p:sp>
      <p:sp>
        <p:nvSpPr>
          <p:cNvPr id="527365" name="Rectangle 5">
            <a:extLst>
              <a:ext uri="{FF2B5EF4-FFF2-40B4-BE49-F238E27FC236}">
                <a16:creationId xmlns:a16="http://schemas.microsoft.com/office/drawing/2014/main" id="{D6080E9C-305D-41B1-84FD-5B357E7733E5}"/>
              </a:ext>
            </a:extLst>
          </p:cNvPr>
          <p:cNvSpPr>
            <a:spLocks noChangeArrowheads="1"/>
          </p:cNvSpPr>
          <p:nvPr/>
        </p:nvSpPr>
        <p:spPr bwMode="auto">
          <a:xfrm>
            <a:off x="457200" y="152400"/>
            <a:ext cx="609600" cy="1066800"/>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1">
            <a:extLst>
              <a:ext uri="{FF2B5EF4-FFF2-40B4-BE49-F238E27FC236}">
                <a16:creationId xmlns:a16="http://schemas.microsoft.com/office/drawing/2014/main" id="{CD5534F1-59E0-43E1-95ED-A271E2DB854D}"/>
              </a:ext>
            </a:extLst>
          </p:cNvPr>
          <p:cNvSpPr>
            <a:spLocks noGrp="1"/>
          </p:cNvSpPr>
          <p:nvPr>
            <p:ph type="ftr" sz="quarter" idx="11"/>
          </p:nvPr>
        </p:nvSpPr>
        <p:spPr/>
        <p:txBody>
          <a:bodyPr/>
          <a:lstStyle/>
          <a:p>
            <a:r>
              <a:rPr lang="en-US" altLang="en-US"/>
              <a:t>Shabir Ali, GLA University Mathura</a:t>
            </a:r>
          </a:p>
        </p:txBody>
      </p:sp>
      <p:sp>
        <p:nvSpPr>
          <p:cNvPr id="12" name="Slide Number Placeholder 2">
            <a:extLst>
              <a:ext uri="{FF2B5EF4-FFF2-40B4-BE49-F238E27FC236}">
                <a16:creationId xmlns:a16="http://schemas.microsoft.com/office/drawing/2014/main" id="{93F1CC30-8B65-45C4-A85D-3D4487EB6681}"/>
              </a:ext>
            </a:extLst>
          </p:cNvPr>
          <p:cNvSpPr>
            <a:spLocks noGrp="1"/>
          </p:cNvSpPr>
          <p:nvPr>
            <p:ph type="sldNum" sz="quarter" idx="12"/>
          </p:nvPr>
        </p:nvSpPr>
        <p:spPr/>
        <p:txBody>
          <a:bodyPr/>
          <a:lstStyle/>
          <a:p>
            <a:fld id="{0E7BE3F8-5DC7-4798-AB44-7683013EC0E5}" type="slidenum">
              <a:rPr lang="en-US" altLang="en-US"/>
              <a:pPr/>
              <a:t>12</a:t>
            </a:fld>
            <a:endParaRPr lang="en-US" altLang="en-US"/>
          </a:p>
        </p:txBody>
      </p:sp>
      <p:sp>
        <p:nvSpPr>
          <p:cNvPr id="495618" name="Text Box 2">
            <a:extLst>
              <a:ext uri="{FF2B5EF4-FFF2-40B4-BE49-F238E27FC236}">
                <a16:creationId xmlns:a16="http://schemas.microsoft.com/office/drawing/2014/main" id="{D549D339-94EC-4F17-8E34-8218C4E71419}"/>
              </a:ext>
            </a:extLst>
          </p:cNvPr>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solidFill>
                  <a:srgbClr val="0000FF"/>
                </a:solidFill>
                <a:latin typeface="Times New Roman" panose="02020603050405020304" pitchFamily="18" charset="0"/>
              </a:rPr>
              <a:t>Figure 2.19</a:t>
            </a:r>
            <a:r>
              <a:rPr lang="en-US" altLang="en-US">
                <a:solidFill>
                  <a:schemeClr val="accent2"/>
                </a:solidFill>
                <a:latin typeface="Times New Roman" panose="02020603050405020304" pitchFamily="18" charset="0"/>
              </a:rPr>
              <a:t>    </a:t>
            </a:r>
            <a:r>
              <a:rPr lang="en-US" altLang="en-US" i="1">
                <a:latin typeface="Times New Roman" panose="02020603050405020304" pitchFamily="18" charset="0"/>
              </a:rPr>
              <a:t>IP addresses</a:t>
            </a:r>
          </a:p>
        </p:txBody>
      </p:sp>
      <p:sp>
        <p:nvSpPr>
          <p:cNvPr id="495619" name="Rectangle 3">
            <a:extLst>
              <a:ext uri="{FF2B5EF4-FFF2-40B4-BE49-F238E27FC236}">
                <a16:creationId xmlns:a16="http://schemas.microsoft.com/office/drawing/2014/main" id="{2A8F4C92-496B-4391-898A-7C02F43F7C9F}"/>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p>
        </p:txBody>
      </p:sp>
      <p:sp>
        <p:nvSpPr>
          <p:cNvPr id="495620" name="Rectangle 4">
            <a:extLst>
              <a:ext uri="{FF2B5EF4-FFF2-40B4-BE49-F238E27FC236}">
                <a16:creationId xmlns:a16="http://schemas.microsoft.com/office/drawing/2014/main" id="{8C85DF86-6D0A-4018-9B5E-385AF5E0F303}"/>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p>
        </p:txBody>
      </p:sp>
      <p:sp>
        <p:nvSpPr>
          <p:cNvPr id="495621" name="Rectangle 5">
            <a:extLst>
              <a:ext uri="{FF2B5EF4-FFF2-40B4-BE49-F238E27FC236}">
                <a16:creationId xmlns:a16="http://schemas.microsoft.com/office/drawing/2014/main" id="{EFB930E4-73D8-4B7E-8157-FD4386596BCD}"/>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p>
        </p:txBody>
      </p:sp>
      <p:sp>
        <p:nvSpPr>
          <p:cNvPr id="495622" name="Rectangle 6">
            <a:extLst>
              <a:ext uri="{FF2B5EF4-FFF2-40B4-BE49-F238E27FC236}">
                <a16:creationId xmlns:a16="http://schemas.microsoft.com/office/drawing/2014/main" id="{9449D8D9-72CC-4B92-A5B1-9559D0351AC7}"/>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p>
        </p:txBody>
      </p:sp>
      <p:sp>
        <p:nvSpPr>
          <p:cNvPr id="495623" name="Rectangle 7">
            <a:extLst>
              <a:ext uri="{FF2B5EF4-FFF2-40B4-BE49-F238E27FC236}">
                <a16:creationId xmlns:a16="http://schemas.microsoft.com/office/drawing/2014/main" id="{FD9024CF-CCD9-4AC2-9D0D-764AD1F53CCC}"/>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p>
        </p:txBody>
      </p:sp>
      <p:sp>
        <p:nvSpPr>
          <p:cNvPr id="495624" name="Rectangle 8">
            <a:extLst>
              <a:ext uri="{FF2B5EF4-FFF2-40B4-BE49-F238E27FC236}">
                <a16:creationId xmlns:a16="http://schemas.microsoft.com/office/drawing/2014/main" id="{7C161483-FEFC-499B-B604-364CF65AD029}"/>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p>
        </p:txBody>
      </p:sp>
      <p:sp>
        <p:nvSpPr>
          <p:cNvPr id="495625" name="Rectangle 9">
            <a:extLst>
              <a:ext uri="{FF2B5EF4-FFF2-40B4-BE49-F238E27FC236}">
                <a16:creationId xmlns:a16="http://schemas.microsoft.com/office/drawing/2014/main" id="{B49C0B3E-77B4-4941-AC2C-0AB8E3E896D0}"/>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p>
        </p:txBody>
      </p:sp>
      <p:pic>
        <p:nvPicPr>
          <p:cNvPr id="495626" name="Picture 10">
            <a:extLst>
              <a:ext uri="{FF2B5EF4-FFF2-40B4-BE49-F238E27FC236}">
                <a16:creationId xmlns:a16="http://schemas.microsoft.com/office/drawing/2014/main" id="{408293DB-AD70-4BD3-87F0-C22F1C0518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63800" y="755650"/>
            <a:ext cx="4516438" cy="5797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1">
            <a:extLst>
              <a:ext uri="{FF2B5EF4-FFF2-40B4-BE49-F238E27FC236}">
                <a16:creationId xmlns:a16="http://schemas.microsoft.com/office/drawing/2014/main" id="{FCA3EC77-8528-4734-91F8-6A171AF4CB4B}"/>
              </a:ext>
            </a:extLst>
          </p:cNvPr>
          <p:cNvSpPr>
            <a:spLocks noGrp="1"/>
          </p:cNvSpPr>
          <p:nvPr>
            <p:ph type="ftr" sz="quarter" idx="11"/>
          </p:nvPr>
        </p:nvSpPr>
        <p:spPr/>
        <p:txBody>
          <a:bodyPr/>
          <a:lstStyle/>
          <a:p>
            <a:r>
              <a:rPr lang="en-US" altLang="en-US"/>
              <a:t>Shabir Ali, GLA University Mathura</a:t>
            </a:r>
          </a:p>
        </p:txBody>
      </p:sp>
      <p:sp>
        <p:nvSpPr>
          <p:cNvPr id="7" name="Slide Number Placeholder 2">
            <a:extLst>
              <a:ext uri="{FF2B5EF4-FFF2-40B4-BE49-F238E27FC236}">
                <a16:creationId xmlns:a16="http://schemas.microsoft.com/office/drawing/2014/main" id="{92E2EB38-69C8-45F4-88B3-6D3DD801B8D3}"/>
              </a:ext>
            </a:extLst>
          </p:cNvPr>
          <p:cNvSpPr>
            <a:spLocks noGrp="1"/>
          </p:cNvSpPr>
          <p:nvPr>
            <p:ph type="sldNum" sz="quarter" idx="12"/>
          </p:nvPr>
        </p:nvSpPr>
        <p:spPr/>
        <p:txBody>
          <a:bodyPr/>
          <a:lstStyle/>
          <a:p>
            <a:fld id="{4F1929A8-FE31-4666-A2B0-53E69469CD02}" type="slidenum">
              <a:rPr lang="en-US" altLang="en-US"/>
              <a:pPr/>
              <a:t>13</a:t>
            </a:fld>
            <a:endParaRPr lang="en-US" altLang="en-US"/>
          </a:p>
        </p:txBody>
      </p:sp>
      <p:sp>
        <p:nvSpPr>
          <p:cNvPr id="523267" name="Text Box 3">
            <a:extLst>
              <a:ext uri="{FF2B5EF4-FFF2-40B4-BE49-F238E27FC236}">
                <a16:creationId xmlns:a16="http://schemas.microsoft.com/office/drawing/2014/main" id="{4A154B06-A69B-4676-A507-11526978F5FD}"/>
              </a:ext>
            </a:extLst>
          </p:cNvPr>
          <p:cNvSpPr txBox="1">
            <a:spLocks noChangeArrowheads="1"/>
          </p:cNvSpPr>
          <p:nvPr/>
        </p:nvSpPr>
        <p:spPr bwMode="auto">
          <a:xfrm>
            <a:off x="1143000" y="381000"/>
            <a:ext cx="2209800" cy="519113"/>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400" i="1">
                <a:solidFill>
                  <a:schemeClr val="folHlink"/>
                </a:solidFill>
                <a:latin typeface="Algerian" panose="04020705040A02060702" pitchFamily="82" charset="0"/>
              </a:rPr>
              <a:t>Example</a:t>
            </a:r>
            <a:r>
              <a:rPr lang="en-US" altLang="en-US" sz="2800" i="1">
                <a:solidFill>
                  <a:schemeClr val="folHlink"/>
                </a:solidFill>
                <a:latin typeface="Algerian" panose="04020705040A02060702" pitchFamily="82" charset="0"/>
              </a:rPr>
              <a:t> 4</a:t>
            </a:r>
          </a:p>
        </p:txBody>
      </p:sp>
      <p:sp>
        <p:nvSpPr>
          <p:cNvPr id="523270" name="Rectangle 6">
            <a:extLst>
              <a:ext uri="{FF2B5EF4-FFF2-40B4-BE49-F238E27FC236}">
                <a16:creationId xmlns:a16="http://schemas.microsoft.com/office/drawing/2014/main" id="{1BAFC423-5997-4211-8C17-CB2B2931251E}"/>
              </a:ext>
            </a:extLst>
          </p:cNvPr>
          <p:cNvSpPr>
            <a:spLocks noChangeArrowheads="1"/>
          </p:cNvSpPr>
          <p:nvPr/>
        </p:nvSpPr>
        <p:spPr bwMode="auto">
          <a:xfrm>
            <a:off x="457200" y="152400"/>
            <a:ext cx="609600" cy="1066800"/>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23278" name="Rectangle 14">
            <a:extLst>
              <a:ext uri="{FF2B5EF4-FFF2-40B4-BE49-F238E27FC236}">
                <a16:creationId xmlns:a16="http://schemas.microsoft.com/office/drawing/2014/main" id="{300689CA-4749-48D6-AA5C-BCD533BA84BE}"/>
              </a:ext>
            </a:extLst>
          </p:cNvPr>
          <p:cNvSpPr>
            <a:spLocks noChangeArrowheads="1"/>
          </p:cNvSpPr>
          <p:nvPr/>
        </p:nvSpPr>
        <p:spPr bwMode="auto">
          <a:xfrm>
            <a:off x="304800" y="1597025"/>
            <a:ext cx="8153400"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en-US" altLang="en-US" sz="2800" i="1" dirty="0">
                <a:latin typeface="Times New Roman" panose="02020603050405020304" pitchFamily="18" charset="0"/>
              </a:rPr>
              <a:t>An Internet address (in IPv4) is 32 bits in length, normally written as four decimal numbers, with each number representing 1 byte. The numbers are separated by a dot. Below is an example of such an address.</a:t>
            </a:r>
          </a:p>
        </p:txBody>
      </p:sp>
      <p:sp>
        <p:nvSpPr>
          <p:cNvPr id="523280" name="Rectangle 16">
            <a:extLst>
              <a:ext uri="{FF2B5EF4-FFF2-40B4-BE49-F238E27FC236}">
                <a16:creationId xmlns:a16="http://schemas.microsoft.com/office/drawing/2014/main" id="{B875B84A-2FB5-4992-AFDE-F5D4DB1F7615}"/>
              </a:ext>
            </a:extLst>
          </p:cNvPr>
          <p:cNvSpPr>
            <a:spLocks noChangeArrowheads="1"/>
          </p:cNvSpPr>
          <p:nvPr/>
        </p:nvSpPr>
        <p:spPr bwMode="auto">
          <a:xfrm>
            <a:off x="304800" y="4038600"/>
            <a:ext cx="8153400" cy="946150"/>
          </a:xfrm>
          <a:prstGeom prst="rect">
            <a:avLst/>
          </a:prstGeom>
          <a:solidFill>
            <a:srgbClr val="B2B2B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800" i="1">
                <a:solidFill>
                  <a:schemeClr val="hlink"/>
                </a:solidFill>
                <a:latin typeface="Times New Roman" panose="02020603050405020304" pitchFamily="18" charset="0"/>
              </a:rPr>
              <a:t>132.24.75.9</a:t>
            </a:r>
            <a:br>
              <a:rPr lang="en-US" altLang="en-US" sz="2800" i="1">
                <a:latin typeface="Times New Roman" panose="02020603050405020304" pitchFamily="18" charset="0"/>
              </a:rPr>
            </a:br>
            <a:r>
              <a:rPr lang="en-US" altLang="en-US" sz="2800" i="1">
                <a:latin typeface="Times New Roman" panose="02020603050405020304" pitchFamily="18" charset="0"/>
              </a:rPr>
              <a:t>An internet address in IPv4 in decimal numbers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1">
            <a:extLst>
              <a:ext uri="{FF2B5EF4-FFF2-40B4-BE49-F238E27FC236}">
                <a16:creationId xmlns:a16="http://schemas.microsoft.com/office/drawing/2014/main" id="{6FE6ACEB-FD83-43B1-8EED-6C231D059A36}"/>
              </a:ext>
            </a:extLst>
          </p:cNvPr>
          <p:cNvSpPr>
            <a:spLocks noGrp="1"/>
          </p:cNvSpPr>
          <p:nvPr>
            <p:ph type="ftr" sz="quarter" idx="11"/>
          </p:nvPr>
        </p:nvSpPr>
        <p:spPr/>
        <p:txBody>
          <a:bodyPr/>
          <a:lstStyle/>
          <a:p>
            <a:r>
              <a:rPr lang="en-US" altLang="en-US"/>
              <a:t>Shabir Ali, GLA University Mathura</a:t>
            </a:r>
          </a:p>
        </p:txBody>
      </p:sp>
      <p:sp>
        <p:nvSpPr>
          <p:cNvPr id="7" name="Slide Number Placeholder 2">
            <a:extLst>
              <a:ext uri="{FF2B5EF4-FFF2-40B4-BE49-F238E27FC236}">
                <a16:creationId xmlns:a16="http://schemas.microsoft.com/office/drawing/2014/main" id="{7C986BAF-BFA4-4C2B-840D-089F4C1C161F}"/>
              </a:ext>
            </a:extLst>
          </p:cNvPr>
          <p:cNvSpPr>
            <a:spLocks noGrp="1"/>
          </p:cNvSpPr>
          <p:nvPr>
            <p:ph type="sldNum" sz="quarter" idx="12"/>
          </p:nvPr>
        </p:nvSpPr>
        <p:spPr/>
        <p:txBody>
          <a:bodyPr/>
          <a:lstStyle/>
          <a:p>
            <a:fld id="{4CAA811E-565F-41E0-B6A4-9F7172D80B75}" type="slidenum">
              <a:rPr lang="en-US" altLang="en-US"/>
              <a:pPr/>
              <a:t>14</a:t>
            </a:fld>
            <a:endParaRPr lang="en-US" altLang="en-US"/>
          </a:p>
        </p:txBody>
      </p:sp>
      <p:sp>
        <p:nvSpPr>
          <p:cNvPr id="524290" name="Rectangle 2">
            <a:extLst>
              <a:ext uri="{FF2B5EF4-FFF2-40B4-BE49-F238E27FC236}">
                <a16:creationId xmlns:a16="http://schemas.microsoft.com/office/drawing/2014/main" id="{5E92F2B4-8DF8-4D24-9CDB-96457DF03964}"/>
              </a:ext>
            </a:extLst>
          </p:cNvPr>
          <p:cNvSpPr>
            <a:spLocks noChangeArrowheads="1"/>
          </p:cNvSpPr>
          <p:nvPr/>
        </p:nvSpPr>
        <p:spPr bwMode="auto">
          <a:xfrm>
            <a:off x="304800" y="1597025"/>
            <a:ext cx="8153400" cy="3935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en-US" altLang="en-US" sz="2800" i="1" dirty="0">
                <a:latin typeface="Times New Roman" panose="02020603050405020304" pitchFamily="18" charset="0"/>
              </a:rPr>
              <a:t>An example of transport layer communication. Data coming from the </a:t>
            </a:r>
            <a:r>
              <a:rPr lang="en-US" altLang="en-US" sz="2800" i="1" dirty="0" err="1">
                <a:latin typeface="Times New Roman" panose="02020603050405020304" pitchFamily="18" charset="0"/>
              </a:rPr>
              <a:t>upperlayers</a:t>
            </a:r>
            <a:r>
              <a:rPr lang="en-US" altLang="en-US" sz="2800" i="1" dirty="0">
                <a:latin typeface="Times New Roman" panose="02020603050405020304" pitchFamily="18" charset="0"/>
              </a:rPr>
              <a:t> have port addresses </a:t>
            </a:r>
            <a:r>
              <a:rPr lang="en-US" altLang="en-US" sz="2800" i="1" dirty="0">
                <a:solidFill>
                  <a:schemeClr val="hlink"/>
                </a:solidFill>
                <a:latin typeface="Times New Roman" panose="02020603050405020304" pitchFamily="18" charset="0"/>
              </a:rPr>
              <a:t>j</a:t>
            </a:r>
            <a:r>
              <a:rPr lang="en-US" altLang="en-US" sz="2800" i="1" dirty="0">
                <a:latin typeface="Times New Roman" panose="02020603050405020304" pitchFamily="18" charset="0"/>
              </a:rPr>
              <a:t> and </a:t>
            </a:r>
            <a:r>
              <a:rPr lang="en-US" altLang="en-US" sz="2800" i="1" dirty="0">
                <a:solidFill>
                  <a:schemeClr val="hlink"/>
                </a:solidFill>
                <a:latin typeface="Times New Roman" panose="02020603050405020304" pitchFamily="18" charset="0"/>
              </a:rPr>
              <a:t>k</a:t>
            </a:r>
            <a:r>
              <a:rPr lang="en-US" altLang="en-US" sz="2800" i="1" dirty="0">
                <a:latin typeface="Times New Roman" panose="02020603050405020304" pitchFamily="18" charset="0"/>
              </a:rPr>
              <a:t> ( j is the address of the sending process, and k is the address of the receiving process). Since the data size is larger than the network layer can handle, the data are split into two packets, each packet retaining the service-point addresses ( j and k). Then in the network layer, network addresses (A and P) are added to each packet. </a:t>
            </a:r>
          </a:p>
        </p:txBody>
      </p:sp>
      <p:sp>
        <p:nvSpPr>
          <p:cNvPr id="524291" name="Text Box 3">
            <a:extLst>
              <a:ext uri="{FF2B5EF4-FFF2-40B4-BE49-F238E27FC236}">
                <a16:creationId xmlns:a16="http://schemas.microsoft.com/office/drawing/2014/main" id="{B4D28A84-36BA-4EC9-A763-11F5AECD00DB}"/>
              </a:ext>
            </a:extLst>
          </p:cNvPr>
          <p:cNvSpPr txBox="1">
            <a:spLocks noChangeArrowheads="1"/>
          </p:cNvSpPr>
          <p:nvPr/>
        </p:nvSpPr>
        <p:spPr bwMode="auto">
          <a:xfrm>
            <a:off x="1143000" y="381000"/>
            <a:ext cx="2209800" cy="519113"/>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400" i="1">
                <a:solidFill>
                  <a:schemeClr val="folHlink"/>
                </a:solidFill>
                <a:latin typeface="Algerian" panose="04020705040A02060702" pitchFamily="82" charset="0"/>
              </a:rPr>
              <a:t>Example</a:t>
            </a:r>
            <a:r>
              <a:rPr lang="en-US" altLang="en-US" sz="2800" i="1">
                <a:solidFill>
                  <a:schemeClr val="folHlink"/>
                </a:solidFill>
                <a:latin typeface="Algerian" panose="04020705040A02060702" pitchFamily="82" charset="0"/>
              </a:rPr>
              <a:t> 5</a:t>
            </a:r>
          </a:p>
        </p:txBody>
      </p:sp>
      <p:sp>
        <p:nvSpPr>
          <p:cNvPr id="524292" name="Text Box 4">
            <a:extLst>
              <a:ext uri="{FF2B5EF4-FFF2-40B4-BE49-F238E27FC236}">
                <a16:creationId xmlns:a16="http://schemas.microsoft.com/office/drawing/2014/main" id="{FA4780C7-FD2B-466A-A958-6F47C5AED375}"/>
              </a:ext>
            </a:extLst>
          </p:cNvPr>
          <p:cNvSpPr txBox="1">
            <a:spLocks noChangeArrowheads="1"/>
          </p:cNvSpPr>
          <p:nvPr/>
        </p:nvSpPr>
        <p:spPr bwMode="auto">
          <a:xfrm>
            <a:off x="3048000" y="5729288"/>
            <a:ext cx="2413000" cy="595312"/>
          </a:xfrm>
          <a:prstGeom prst="rect">
            <a:avLst/>
          </a:prstGeom>
          <a:noFill/>
          <a:ln w="762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a:solidFill>
                  <a:schemeClr val="hlink"/>
                </a:solidFill>
                <a:latin typeface="Times New Roman" panose="02020603050405020304" pitchFamily="18" charset="0"/>
              </a:rPr>
              <a:t>See Next Slide</a:t>
            </a:r>
          </a:p>
        </p:txBody>
      </p:sp>
      <p:sp>
        <p:nvSpPr>
          <p:cNvPr id="524294" name="Rectangle 6">
            <a:extLst>
              <a:ext uri="{FF2B5EF4-FFF2-40B4-BE49-F238E27FC236}">
                <a16:creationId xmlns:a16="http://schemas.microsoft.com/office/drawing/2014/main" id="{612F7FBC-5CA8-4E2C-953F-8574FB0EAAF2}"/>
              </a:ext>
            </a:extLst>
          </p:cNvPr>
          <p:cNvSpPr>
            <a:spLocks noChangeArrowheads="1"/>
          </p:cNvSpPr>
          <p:nvPr/>
        </p:nvSpPr>
        <p:spPr bwMode="auto">
          <a:xfrm>
            <a:off x="457200" y="152400"/>
            <a:ext cx="609600" cy="1066800"/>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1">
            <a:extLst>
              <a:ext uri="{FF2B5EF4-FFF2-40B4-BE49-F238E27FC236}">
                <a16:creationId xmlns:a16="http://schemas.microsoft.com/office/drawing/2014/main" id="{4AC36C54-D0E2-497D-A2A3-02545C761577}"/>
              </a:ext>
            </a:extLst>
          </p:cNvPr>
          <p:cNvSpPr>
            <a:spLocks noGrp="1"/>
          </p:cNvSpPr>
          <p:nvPr>
            <p:ph type="ftr" sz="quarter" idx="11"/>
          </p:nvPr>
        </p:nvSpPr>
        <p:spPr/>
        <p:txBody>
          <a:bodyPr/>
          <a:lstStyle/>
          <a:p>
            <a:r>
              <a:rPr lang="en-US" altLang="en-US"/>
              <a:t>Shabir Ali, GLA University Mathura</a:t>
            </a:r>
          </a:p>
        </p:txBody>
      </p:sp>
      <p:sp>
        <p:nvSpPr>
          <p:cNvPr id="7" name="Slide Number Placeholder 2">
            <a:extLst>
              <a:ext uri="{FF2B5EF4-FFF2-40B4-BE49-F238E27FC236}">
                <a16:creationId xmlns:a16="http://schemas.microsoft.com/office/drawing/2014/main" id="{3F4BEDF7-5CDD-4701-B746-0FE58ABC2A77}"/>
              </a:ext>
            </a:extLst>
          </p:cNvPr>
          <p:cNvSpPr>
            <a:spLocks noGrp="1"/>
          </p:cNvSpPr>
          <p:nvPr>
            <p:ph type="sldNum" sz="quarter" idx="12"/>
          </p:nvPr>
        </p:nvSpPr>
        <p:spPr/>
        <p:txBody>
          <a:bodyPr/>
          <a:lstStyle/>
          <a:p>
            <a:fld id="{9F893279-9851-405F-9614-382208CB90F9}" type="slidenum">
              <a:rPr lang="en-US" altLang="en-US"/>
              <a:pPr/>
              <a:t>15</a:t>
            </a:fld>
            <a:endParaRPr lang="en-US" altLang="en-US"/>
          </a:p>
        </p:txBody>
      </p:sp>
      <p:sp>
        <p:nvSpPr>
          <p:cNvPr id="528386" name="Rectangle 2">
            <a:extLst>
              <a:ext uri="{FF2B5EF4-FFF2-40B4-BE49-F238E27FC236}">
                <a16:creationId xmlns:a16="http://schemas.microsoft.com/office/drawing/2014/main" id="{93E1AE01-D9E7-4D9F-BF90-59E540937FF1}"/>
              </a:ext>
            </a:extLst>
          </p:cNvPr>
          <p:cNvSpPr>
            <a:spLocks noChangeArrowheads="1"/>
          </p:cNvSpPr>
          <p:nvPr/>
        </p:nvSpPr>
        <p:spPr bwMode="auto">
          <a:xfrm>
            <a:off x="304800" y="1597025"/>
            <a:ext cx="8153400" cy="265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en-US" altLang="en-US" sz="2800" i="1">
                <a:latin typeface="Times New Roman" panose="02020603050405020304" pitchFamily="18" charset="0"/>
              </a:rPr>
              <a:t>The packets can travel on different paths and arrive at the destination either in order or out of order. The two packets are delivered to the destination transport layer, which is responsible for removing the network layer headers and combining the two pieces of data for delivery to the upper layers.</a:t>
            </a:r>
          </a:p>
        </p:txBody>
      </p:sp>
      <p:sp>
        <p:nvSpPr>
          <p:cNvPr id="528387" name="Text Box 3">
            <a:extLst>
              <a:ext uri="{FF2B5EF4-FFF2-40B4-BE49-F238E27FC236}">
                <a16:creationId xmlns:a16="http://schemas.microsoft.com/office/drawing/2014/main" id="{530DB1B0-E1D9-4854-A1A0-1308C435D94E}"/>
              </a:ext>
            </a:extLst>
          </p:cNvPr>
          <p:cNvSpPr txBox="1">
            <a:spLocks noChangeArrowheads="1"/>
          </p:cNvSpPr>
          <p:nvPr/>
        </p:nvSpPr>
        <p:spPr bwMode="auto">
          <a:xfrm>
            <a:off x="1143000" y="381000"/>
            <a:ext cx="3886200" cy="519113"/>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400" i="1">
                <a:solidFill>
                  <a:schemeClr val="folHlink"/>
                </a:solidFill>
                <a:latin typeface="Algerian" panose="04020705040A02060702" pitchFamily="82" charset="0"/>
              </a:rPr>
              <a:t>Example</a:t>
            </a:r>
            <a:r>
              <a:rPr lang="en-US" altLang="en-US" sz="2800" i="1">
                <a:solidFill>
                  <a:schemeClr val="folHlink"/>
                </a:solidFill>
                <a:latin typeface="Algerian" panose="04020705040A02060702" pitchFamily="82" charset="0"/>
              </a:rPr>
              <a:t> 5 </a:t>
            </a:r>
            <a:r>
              <a:rPr lang="en-US" altLang="en-US" i="1">
                <a:solidFill>
                  <a:schemeClr val="folHlink"/>
                </a:solidFill>
              </a:rPr>
              <a:t>(Continued)</a:t>
            </a:r>
          </a:p>
        </p:txBody>
      </p:sp>
      <p:sp>
        <p:nvSpPr>
          <p:cNvPr id="528388" name="Text Box 4">
            <a:extLst>
              <a:ext uri="{FF2B5EF4-FFF2-40B4-BE49-F238E27FC236}">
                <a16:creationId xmlns:a16="http://schemas.microsoft.com/office/drawing/2014/main" id="{57DB7DE3-09F9-43E4-ABD5-059B313C2C1B}"/>
              </a:ext>
            </a:extLst>
          </p:cNvPr>
          <p:cNvSpPr txBox="1">
            <a:spLocks noChangeArrowheads="1"/>
          </p:cNvSpPr>
          <p:nvPr/>
        </p:nvSpPr>
        <p:spPr bwMode="auto">
          <a:xfrm>
            <a:off x="3048000" y="4800600"/>
            <a:ext cx="2413000" cy="595313"/>
          </a:xfrm>
          <a:prstGeom prst="rect">
            <a:avLst/>
          </a:prstGeom>
          <a:noFill/>
          <a:ln w="762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a:solidFill>
                  <a:schemeClr val="hlink"/>
                </a:solidFill>
                <a:latin typeface="Times New Roman" panose="02020603050405020304" pitchFamily="18" charset="0"/>
              </a:rPr>
              <a:t>See Next Slide</a:t>
            </a:r>
          </a:p>
        </p:txBody>
      </p:sp>
      <p:sp>
        <p:nvSpPr>
          <p:cNvPr id="528389" name="Rectangle 5">
            <a:extLst>
              <a:ext uri="{FF2B5EF4-FFF2-40B4-BE49-F238E27FC236}">
                <a16:creationId xmlns:a16="http://schemas.microsoft.com/office/drawing/2014/main" id="{96E46B94-38AA-4D61-91D9-1587B04F64A8}"/>
              </a:ext>
            </a:extLst>
          </p:cNvPr>
          <p:cNvSpPr>
            <a:spLocks noChangeArrowheads="1"/>
          </p:cNvSpPr>
          <p:nvPr/>
        </p:nvSpPr>
        <p:spPr bwMode="auto">
          <a:xfrm>
            <a:off x="457200" y="152400"/>
            <a:ext cx="609600" cy="1066800"/>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1">
            <a:extLst>
              <a:ext uri="{FF2B5EF4-FFF2-40B4-BE49-F238E27FC236}">
                <a16:creationId xmlns:a16="http://schemas.microsoft.com/office/drawing/2014/main" id="{25AB4137-7707-4658-90EC-B30F59D687CF}"/>
              </a:ext>
            </a:extLst>
          </p:cNvPr>
          <p:cNvSpPr>
            <a:spLocks noGrp="1"/>
          </p:cNvSpPr>
          <p:nvPr>
            <p:ph type="ftr" sz="quarter" idx="11"/>
          </p:nvPr>
        </p:nvSpPr>
        <p:spPr/>
        <p:txBody>
          <a:bodyPr/>
          <a:lstStyle/>
          <a:p>
            <a:r>
              <a:rPr lang="en-US" altLang="en-US"/>
              <a:t>Shabir Ali, GLA University Mathura</a:t>
            </a:r>
          </a:p>
        </p:txBody>
      </p:sp>
      <p:sp>
        <p:nvSpPr>
          <p:cNvPr id="12" name="Slide Number Placeholder 2">
            <a:extLst>
              <a:ext uri="{FF2B5EF4-FFF2-40B4-BE49-F238E27FC236}">
                <a16:creationId xmlns:a16="http://schemas.microsoft.com/office/drawing/2014/main" id="{363F78F6-0898-415F-AE6E-1FA86DFF28D0}"/>
              </a:ext>
            </a:extLst>
          </p:cNvPr>
          <p:cNvSpPr>
            <a:spLocks noGrp="1"/>
          </p:cNvSpPr>
          <p:nvPr>
            <p:ph type="sldNum" sz="quarter" idx="12"/>
          </p:nvPr>
        </p:nvSpPr>
        <p:spPr/>
        <p:txBody>
          <a:bodyPr/>
          <a:lstStyle/>
          <a:p>
            <a:fld id="{C282E72E-43D5-421E-9A92-CFEAE98FB82C}" type="slidenum">
              <a:rPr lang="en-US" altLang="en-US"/>
              <a:pPr/>
              <a:t>16</a:t>
            </a:fld>
            <a:endParaRPr lang="en-US" altLang="en-US"/>
          </a:p>
        </p:txBody>
      </p:sp>
      <p:sp>
        <p:nvSpPr>
          <p:cNvPr id="496642" name="Text Box 2">
            <a:extLst>
              <a:ext uri="{FF2B5EF4-FFF2-40B4-BE49-F238E27FC236}">
                <a16:creationId xmlns:a16="http://schemas.microsoft.com/office/drawing/2014/main" id="{F1452C91-A976-470D-88C1-1B2503465ECE}"/>
              </a:ext>
            </a:extLst>
          </p:cNvPr>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solidFill>
                  <a:srgbClr val="0000FF"/>
                </a:solidFill>
                <a:latin typeface="Times New Roman" panose="02020603050405020304" pitchFamily="18" charset="0"/>
              </a:rPr>
              <a:t>Figure 2.20</a:t>
            </a:r>
            <a:r>
              <a:rPr lang="en-US" altLang="en-US">
                <a:solidFill>
                  <a:schemeClr val="accent2"/>
                </a:solidFill>
                <a:latin typeface="Times New Roman" panose="02020603050405020304" pitchFamily="18" charset="0"/>
              </a:rPr>
              <a:t>    </a:t>
            </a:r>
            <a:r>
              <a:rPr lang="en-US" altLang="en-US" i="1">
                <a:latin typeface="Times New Roman" panose="02020603050405020304" pitchFamily="18" charset="0"/>
              </a:rPr>
              <a:t>Port addresses</a:t>
            </a:r>
          </a:p>
        </p:txBody>
      </p:sp>
      <p:sp>
        <p:nvSpPr>
          <p:cNvPr id="496643" name="Rectangle 3">
            <a:extLst>
              <a:ext uri="{FF2B5EF4-FFF2-40B4-BE49-F238E27FC236}">
                <a16:creationId xmlns:a16="http://schemas.microsoft.com/office/drawing/2014/main" id="{659FA4B3-B91E-494F-A3B9-B8B32B1AF511}"/>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p>
        </p:txBody>
      </p:sp>
      <p:sp>
        <p:nvSpPr>
          <p:cNvPr id="496644" name="Rectangle 4">
            <a:extLst>
              <a:ext uri="{FF2B5EF4-FFF2-40B4-BE49-F238E27FC236}">
                <a16:creationId xmlns:a16="http://schemas.microsoft.com/office/drawing/2014/main" id="{0A11B06D-861B-4094-8A95-66D74C86D404}"/>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p>
        </p:txBody>
      </p:sp>
      <p:sp>
        <p:nvSpPr>
          <p:cNvPr id="496645" name="Rectangle 5">
            <a:extLst>
              <a:ext uri="{FF2B5EF4-FFF2-40B4-BE49-F238E27FC236}">
                <a16:creationId xmlns:a16="http://schemas.microsoft.com/office/drawing/2014/main" id="{AE2F4ED2-F86D-48EB-B28D-36ADEC3EFBC8}"/>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p>
        </p:txBody>
      </p:sp>
      <p:sp>
        <p:nvSpPr>
          <p:cNvPr id="496646" name="Rectangle 6">
            <a:extLst>
              <a:ext uri="{FF2B5EF4-FFF2-40B4-BE49-F238E27FC236}">
                <a16:creationId xmlns:a16="http://schemas.microsoft.com/office/drawing/2014/main" id="{D4100087-755E-4FCB-A7B4-9055F205024D}"/>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p>
        </p:txBody>
      </p:sp>
      <p:sp>
        <p:nvSpPr>
          <p:cNvPr id="496647" name="Rectangle 7">
            <a:extLst>
              <a:ext uri="{FF2B5EF4-FFF2-40B4-BE49-F238E27FC236}">
                <a16:creationId xmlns:a16="http://schemas.microsoft.com/office/drawing/2014/main" id="{11AB1C0A-66E4-4CE0-9A31-B32D4D94FDE4}"/>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p>
        </p:txBody>
      </p:sp>
      <p:sp>
        <p:nvSpPr>
          <p:cNvPr id="496648" name="Rectangle 8">
            <a:extLst>
              <a:ext uri="{FF2B5EF4-FFF2-40B4-BE49-F238E27FC236}">
                <a16:creationId xmlns:a16="http://schemas.microsoft.com/office/drawing/2014/main" id="{900F493B-BD13-4197-B40E-C71553951441}"/>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p>
        </p:txBody>
      </p:sp>
      <p:sp>
        <p:nvSpPr>
          <p:cNvPr id="496649" name="Rectangle 9">
            <a:extLst>
              <a:ext uri="{FF2B5EF4-FFF2-40B4-BE49-F238E27FC236}">
                <a16:creationId xmlns:a16="http://schemas.microsoft.com/office/drawing/2014/main" id="{0064E8A6-ACED-4037-B162-E761CBBA723C}"/>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p>
        </p:txBody>
      </p:sp>
      <p:pic>
        <p:nvPicPr>
          <p:cNvPr id="496650" name="Picture 10">
            <a:extLst>
              <a:ext uri="{FF2B5EF4-FFF2-40B4-BE49-F238E27FC236}">
                <a16:creationId xmlns:a16="http://schemas.microsoft.com/office/drawing/2014/main" id="{90C8C9DD-3EDF-47F0-89F2-93EAE9BD7D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8825" y="1235075"/>
            <a:ext cx="8080375" cy="4860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1">
            <a:extLst>
              <a:ext uri="{FF2B5EF4-FFF2-40B4-BE49-F238E27FC236}">
                <a16:creationId xmlns:a16="http://schemas.microsoft.com/office/drawing/2014/main" id="{F47446EF-CC36-42B1-A05C-F734B8EF3A15}"/>
              </a:ext>
            </a:extLst>
          </p:cNvPr>
          <p:cNvSpPr>
            <a:spLocks noGrp="1"/>
          </p:cNvSpPr>
          <p:nvPr>
            <p:ph type="ftr" sz="quarter" idx="11"/>
          </p:nvPr>
        </p:nvSpPr>
        <p:spPr/>
        <p:txBody>
          <a:bodyPr/>
          <a:lstStyle/>
          <a:p>
            <a:r>
              <a:rPr lang="en-US" altLang="en-US"/>
              <a:t>Shabir Ali, GLA University Mathura</a:t>
            </a:r>
          </a:p>
        </p:txBody>
      </p:sp>
      <p:sp>
        <p:nvSpPr>
          <p:cNvPr id="7" name="Slide Number Placeholder 2">
            <a:extLst>
              <a:ext uri="{FF2B5EF4-FFF2-40B4-BE49-F238E27FC236}">
                <a16:creationId xmlns:a16="http://schemas.microsoft.com/office/drawing/2014/main" id="{8B373EFC-FF16-469E-B183-130B8AF77665}"/>
              </a:ext>
            </a:extLst>
          </p:cNvPr>
          <p:cNvSpPr>
            <a:spLocks noGrp="1"/>
          </p:cNvSpPr>
          <p:nvPr>
            <p:ph type="sldNum" sz="quarter" idx="12"/>
          </p:nvPr>
        </p:nvSpPr>
        <p:spPr/>
        <p:txBody>
          <a:bodyPr/>
          <a:lstStyle/>
          <a:p>
            <a:fld id="{5F458E41-697D-440B-A501-9A6D6347C0DB}" type="slidenum">
              <a:rPr lang="en-US" altLang="en-US"/>
              <a:pPr/>
              <a:t>17</a:t>
            </a:fld>
            <a:endParaRPr lang="en-US" altLang="en-US"/>
          </a:p>
        </p:txBody>
      </p:sp>
      <p:sp>
        <p:nvSpPr>
          <p:cNvPr id="529410" name="Rectangle 2">
            <a:extLst>
              <a:ext uri="{FF2B5EF4-FFF2-40B4-BE49-F238E27FC236}">
                <a16:creationId xmlns:a16="http://schemas.microsoft.com/office/drawing/2014/main" id="{09A03173-E91C-4B89-91F0-F60826E59C4B}"/>
              </a:ext>
            </a:extLst>
          </p:cNvPr>
          <p:cNvSpPr>
            <a:spLocks noChangeArrowheads="1"/>
          </p:cNvSpPr>
          <p:nvPr/>
        </p:nvSpPr>
        <p:spPr bwMode="auto">
          <a:xfrm>
            <a:off x="304800" y="1597025"/>
            <a:ext cx="815340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en-US" altLang="en-US" sz="2800" i="1">
                <a:latin typeface="Times New Roman" panose="02020603050405020304" pitchFamily="18" charset="0"/>
              </a:rPr>
              <a:t>As we will see in Chapters 11, 12, and 13, a port address is a 16-bit address represented by one decimal number as shown below.</a:t>
            </a:r>
          </a:p>
        </p:txBody>
      </p:sp>
      <p:sp>
        <p:nvSpPr>
          <p:cNvPr id="529411" name="Text Box 3">
            <a:extLst>
              <a:ext uri="{FF2B5EF4-FFF2-40B4-BE49-F238E27FC236}">
                <a16:creationId xmlns:a16="http://schemas.microsoft.com/office/drawing/2014/main" id="{573EBE6E-AFA5-48E0-BC04-79A5081A98AB}"/>
              </a:ext>
            </a:extLst>
          </p:cNvPr>
          <p:cNvSpPr txBox="1">
            <a:spLocks noChangeArrowheads="1"/>
          </p:cNvSpPr>
          <p:nvPr/>
        </p:nvSpPr>
        <p:spPr bwMode="auto">
          <a:xfrm>
            <a:off x="1143000" y="381000"/>
            <a:ext cx="2209800" cy="519113"/>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400" i="1">
                <a:solidFill>
                  <a:schemeClr val="folHlink"/>
                </a:solidFill>
                <a:latin typeface="Algerian" panose="04020705040A02060702" pitchFamily="82" charset="0"/>
              </a:rPr>
              <a:t>Example</a:t>
            </a:r>
            <a:r>
              <a:rPr lang="en-US" altLang="en-US" sz="2800" i="1">
                <a:solidFill>
                  <a:schemeClr val="folHlink"/>
                </a:solidFill>
                <a:latin typeface="Algerian" panose="04020705040A02060702" pitchFamily="82" charset="0"/>
              </a:rPr>
              <a:t> 6</a:t>
            </a:r>
          </a:p>
        </p:txBody>
      </p:sp>
      <p:sp>
        <p:nvSpPr>
          <p:cNvPr id="529412" name="Rectangle 4">
            <a:extLst>
              <a:ext uri="{FF2B5EF4-FFF2-40B4-BE49-F238E27FC236}">
                <a16:creationId xmlns:a16="http://schemas.microsoft.com/office/drawing/2014/main" id="{7D129E6F-9D5E-4C37-942A-DEA7F6D25803}"/>
              </a:ext>
            </a:extLst>
          </p:cNvPr>
          <p:cNvSpPr>
            <a:spLocks noChangeArrowheads="1"/>
          </p:cNvSpPr>
          <p:nvPr/>
        </p:nvSpPr>
        <p:spPr bwMode="auto">
          <a:xfrm>
            <a:off x="457200" y="152400"/>
            <a:ext cx="609600" cy="1066800"/>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29413" name="Rectangle 5">
            <a:extLst>
              <a:ext uri="{FF2B5EF4-FFF2-40B4-BE49-F238E27FC236}">
                <a16:creationId xmlns:a16="http://schemas.microsoft.com/office/drawing/2014/main" id="{70FBFBBD-F111-4889-B2E5-554BA4CA36BC}"/>
              </a:ext>
            </a:extLst>
          </p:cNvPr>
          <p:cNvSpPr>
            <a:spLocks noChangeArrowheads="1"/>
          </p:cNvSpPr>
          <p:nvPr/>
        </p:nvSpPr>
        <p:spPr bwMode="auto">
          <a:xfrm>
            <a:off x="228600" y="3276600"/>
            <a:ext cx="8458200" cy="946150"/>
          </a:xfrm>
          <a:prstGeom prst="rect">
            <a:avLst/>
          </a:prstGeom>
          <a:solidFill>
            <a:srgbClr val="B2B2B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800" i="1">
                <a:solidFill>
                  <a:schemeClr val="hlink"/>
                </a:solidFill>
                <a:latin typeface="Times New Roman" panose="02020603050405020304" pitchFamily="18" charset="0"/>
              </a:rPr>
              <a:t>753</a:t>
            </a:r>
            <a:br>
              <a:rPr lang="en-US" altLang="en-US" sz="2800" i="1">
                <a:latin typeface="Times New Roman" panose="02020603050405020304" pitchFamily="18" charset="0"/>
              </a:rPr>
            </a:br>
            <a:r>
              <a:rPr lang="en-US" altLang="en-US" sz="2800" i="1">
                <a:latin typeface="Times New Roman" panose="02020603050405020304" pitchFamily="18" charset="0"/>
              </a:rPr>
              <a:t>A 16-bit port address represented as one single number.</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 name="Footer Placeholder 1">
            <a:extLst>
              <a:ext uri="{FF2B5EF4-FFF2-40B4-BE49-F238E27FC236}">
                <a16:creationId xmlns:a16="http://schemas.microsoft.com/office/drawing/2014/main" id="{FEF789B9-C1C4-409A-AA81-6E527A86EC35}"/>
              </a:ext>
            </a:extLst>
          </p:cNvPr>
          <p:cNvSpPr>
            <a:spLocks noGrp="1"/>
          </p:cNvSpPr>
          <p:nvPr>
            <p:ph type="ftr" sz="quarter" idx="11"/>
          </p:nvPr>
        </p:nvSpPr>
        <p:spPr/>
        <p:txBody>
          <a:bodyPr/>
          <a:lstStyle/>
          <a:p>
            <a:r>
              <a:rPr lang="en-US" altLang="en-US"/>
              <a:t>Shabir Ali, GLA University Mathura</a:t>
            </a:r>
          </a:p>
        </p:txBody>
      </p:sp>
      <p:sp>
        <p:nvSpPr>
          <p:cNvPr id="11" name="Slide Number Placeholder 2">
            <a:extLst>
              <a:ext uri="{FF2B5EF4-FFF2-40B4-BE49-F238E27FC236}">
                <a16:creationId xmlns:a16="http://schemas.microsoft.com/office/drawing/2014/main" id="{C2671648-5ABA-4F2B-97BB-6F5AB166768A}"/>
              </a:ext>
            </a:extLst>
          </p:cNvPr>
          <p:cNvSpPr>
            <a:spLocks noGrp="1"/>
          </p:cNvSpPr>
          <p:nvPr>
            <p:ph type="sldNum" sz="quarter" idx="12"/>
          </p:nvPr>
        </p:nvSpPr>
        <p:spPr/>
        <p:txBody>
          <a:bodyPr/>
          <a:lstStyle/>
          <a:p>
            <a:fld id="{2EF0342D-5E71-4964-AB14-9E7575E50015}" type="slidenum">
              <a:rPr lang="en-US" altLang="en-US"/>
              <a:pPr/>
              <a:t>2</a:t>
            </a:fld>
            <a:endParaRPr lang="en-US" altLang="en-US"/>
          </a:p>
        </p:txBody>
      </p:sp>
      <p:grpSp>
        <p:nvGrpSpPr>
          <p:cNvPr id="489474" name="Group 2">
            <a:extLst>
              <a:ext uri="{FF2B5EF4-FFF2-40B4-BE49-F238E27FC236}">
                <a16:creationId xmlns:a16="http://schemas.microsoft.com/office/drawing/2014/main" id="{C4740FF0-E2F4-406E-8191-1C4FF56CE2A9}"/>
              </a:ext>
            </a:extLst>
          </p:cNvPr>
          <p:cNvGrpSpPr>
            <a:grpSpLocks/>
          </p:cNvGrpSpPr>
          <p:nvPr/>
        </p:nvGrpSpPr>
        <p:grpSpPr bwMode="auto">
          <a:xfrm>
            <a:off x="37514" y="0"/>
            <a:ext cx="8686800" cy="6400800"/>
            <a:chOff x="0" y="96"/>
            <a:chExt cx="5472" cy="3840"/>
          </a:xfrm>
        </p:grpSpPr>
        <p:sp>
          <p:nvSpPr>
            <p:cNvPr id="489475" name="AutoShape 3">
              <a:extLst>
                <a:ext uri="{FF2B5EF4-FFF2-40B4-BE49-F238E27FC236}">
                  <a16:creationId xmlns:a16="http://schemas.microsoft.com/office/drawing/2014/main" id="{57B131FF-7E55-4F84-9090-25E7014E1774}"/>
                </a:ext>
              </a:extLst>
            </p:cNvPr>
            <p:cNvSpPr>
              <a:spLocks noChangeArrowheads="1"/>
            </p:cNvSpPr>
            <p:nvPr/>
          </p:nvSpPr>
          <p:spPr bwMode="auto">
            <a:xfrm>
              <a:off x="240" y="336"/>
              <a:ext cx="5232" cy="3600"/>
            </a:xfrm>
            <a:prstGeom prst="roundRect">
              <a:avLst>
                <a:gd name="adj" fmla="val 13727"/>
              </a:avLst>
            </a:prstGeom>
            <a:noFill/>
            <a:ln w="50800">
              <a:solidFill>
                <a:schemeClr val="bg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altLang="en-US" sz="2400">
                <a:latin typeface="Times New Roman" panose="02020603050405020304" pitchFamily="18" charset="0"/>
              </a:endParaRPr>
            </a:p>
          </p:txBody>
        </p:sp>
        <p:sp>
          <p:nvSpPr>
            <p:cNvPr id="489476" name="AutoShape 4">
              <a:extLst>
                <a:ext uri="{FF2B5EF4-FFF2-40B4-BE49-F238E27FC236}">
                  <a16:creationId xmlns:a16="http://schemas.microsoft.com/office/drawing/2014/main" id="{F2FF01AC-976B-444C-B351-3EAF27ACCAFA}"/>
                </a:ext>
              </a:extLst>
            </p:cNvPr>
            <p:cNvSpPr>
              <a:spLocks noChangeArrowheads="1"/>
            </p:cNvSpPr>
            <p:nvPr/>
          </p:nvSpPr>
          <p:spPr bwMode="blackWhite">
            <a:xfrm>
              <a:off x="0" y="96"/>
              <a:ext cx="5376" cy="768"/>
            </a:xfrm>
            <a:custGeom>
              <a:avLst/>
              <a:gdLst>
                <a:gd name="G0" fmla="+- 1000 0 0"/>
                <a:gd name="G1" fmla="+- 1000 0 0"/>
                <a:gd name="G2" fmla="+- G0 0 G1"/>
                <a:gd name="G3" fmla="*/ G1 1 2"/>
                <a:gd name="G4" fmla="+- G0 0 G3"/>
                <a:gd name="T0" fmla="*/ 0 w 1000"/>
                <a:gd name="T1" fmla="*/ 0 h 1000"/>
                <a:gd name="T2" fmla="*/ 6170 w 1000"/>
                <a:gd name="T3" fmla="*/ 0 h 1000"/>
                <a:gd name="T4" fmla="*/ 6670 w 1000"/>
                <a:gd name="T5" fmla="*/ 500 h 1000"/>
                <a:gd name="T6" fmla="*/ 6170 w 1000"/>
                <a:gd name="T7" fmla="*/ 999 h 1000"/>
                <a:gd name="T8" fmla="*/ 0 w 1000"/>
                <a:gd name="T9" fmla="*/ 1000 h 1000"/>
                <a:gd name="T10" fmla="*/ 0 w 1000"/>
                <a:gd name="T11" fmla="*/ 0 h 1000"/>
                <a:gd name="T12" fmla="*/ G4 w 1000"/>
                <a:gd name="T13" fmla="*/ G1 h 1000"/>
              </a:gdLst>
              <a:ahLst/>
              <a:cxnLst>
                <a:cxn ang="0">
                  <a:pos x="T0" y="T1"/>
                </a:cxn>
                <a:cxn ang="0">
                  <a:pos x="T2" y="T3"/>
                </a:cxn>
                <a:cxn ang="0">
                  <a:pos x="T4" y="T5"/>
                </a:cxn>
                <a:cxn ang="0">
                  <a:pos x="T6" y="T7"/>
                </a:cxn>
                <a:cxn ang="0">
                  <a:pos x="T8" y="T9"/>
                </a:cxn>
              </a:cxnLst>
              <a:rect l="T10" t="T11" r="T12" b="T13"/>
              <a:pathLst>
                <a:path w="7000" h="1000">
                  <a:moveTo>
                    <a:pt x="0" y="0"/>
                  </a:moveTo>
                  <a:lnTo>
                    <a:pt x="6170" y="0"/>
                  </a:lnTo>
                  <a:cubicBezTo>
                    <a:pt x="6446" y="0"/>
                    <a:pt x="6670" y="223"/>
                    <a:pt x="6670" y="500"/>
                  </a:cubicBezTo>
                  <a:cubicBezTo>
                    <a:pt x="6670" y="776"/>
                    <a:pt x="6446" y="999"/>
                    <a:pt x="6170" y="999"/>
                  </a:cubicBezTo>
                  <a:lnTo>
                    <a:pt x="0" y="1000"/>
                  </a:lnTo>
                  <a:close/>
                </a:path>
              </a:pathLst>
            </a:cu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z="2400" dirty="0">
                <a:latin typeface="Times New Roman" panose="02020603050405020304" pitchFamily="18" charset="0"/>
              </a:endParaRPr>
            </a:p>
          </p:txBody>
        </p:sp>
        <p:sp>
          <p:nvSpPr>
            <p:cNvPr id="489477" name="Line 5">
              <a:extLst>
                <a:ext uri="{FF2B5EF4-FFF2-40B4-BE49-F238E27FC236}">
                  <a16:creationId xmlns:a16="http://schemas.microsoft.com/office/drawing/2014/main" id="{0FC92949-9B5A-4C47-90BB-5C29CBD30973}"/>
                </a:ext>
              </a:extLst>
            </p:cNvPr>
            <p:cNvSpPr>
              <a:spLocks noChangeShapeType="1"/>
            </p:cNvSpPr>
            <p:nvPr/>
          </p:nvSpPr>
          <p:spPr bwMode="auto">
            <a:xfrm>
              <a:off x="0" y="768"/>
              <a:ext cx="5088" cy="0"/>
            </a:xfrm>
            <a:prstGeom prst="line">
              <a:avLst/>
            </a:prstGeom>
            <a:noFill/>
            <a:ln w="381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sp>
        <p:nvSpPr>
          <p:cNvPr id="489478" name="Text Box 6">
            <a:extLst>
              <a:ext uri="{FF2B5EF4-FFF2-40B4-BE49-F238E27FC236}">
                <a16:creationId xmlns:a16="http://schemas.microsoft.com/office/drawing/2014/main" id="{2D1CEB48-2B01-44F5-9872-3E7153D36439}"/>
              </a:ext>
            </a:extLst>
          </p:cNvPr>
          <p:cNvSpPr txBox="1">
            <a:spLocks noChangeArrowheads="1"/>
          </p:cNvSpPr>
          <p:nvPr/>
        </p:nvSpPr>
        <p:spPr bwMode="auto">
          <a:xfrm>
            <a:off x="228600" y="304800"/>
            <a:ext cx="5444439"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4000" dirty="0">
                <a:solidFill>
                  <a:schemeClr val="bg1"/>
                </a:solidFill>
                <a:latin typeface="Arial" panose="020B0604020202020204" pitchFamily="34" charset="0"/>
              </a:rPr>
              <a:t>TCP/IP Protocol Suite</a:t>
            </a:r>
          </a:p>
        </p:txBody>
      </p:sp>
      <p:sp>
        <p:nvSpPr>
          <p:cNvPr id="489479" name="Rectangle 7">
            <a:extLst>
              <a:ext uri="{FF2B5EF4-FFF2-40B4-BE49-F238E27FC236}">
                <a16:creationId xmlns:a16="http://schemas.microsoft.com/office/drawing/2014/main" id="{B4507578-42C0-4DB3-B60C-5BA708C7EEEE}"/>
              </a:ext>
            </a:extLst>
          </p:cNvPr>
          <p:cNvSpPr>
            <a:spLocks noChangeArrowheads="1"/>
          </p:cNvSpPr>
          <p:nvPr/>
        </p:nvSpPr>
        <p:spPr bwMode="auto">
          <a:xfrm>
            <a:off x="533400" y="1508125"/>
            <a:ext cx="8038514" cy="192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r>
              <a:rPr lang="en-US" altLang="en-US" sz="2000" i="1" dirty="0">
                <a:effectLst>
                  <a:outerShdw blurRad="38100" dist="38100" dir="2700000" algn="tl">
                    <a:srgbClr val="C0C0C0"/>
                  </a:outerShdw>
                </a:effectLst>
                <a:latin typeface="Times New Roman" panose="02020603050405020304" pitchFamily="18" charset="0"/>
              </a:rPr>
              <a:t>The </a:t>
            </a:r>
            <a:r>
              <a:rPr lang="en-US" altLang="en-US" sz="2000" i="1" dirty="0">
                <a:solidFill>
                  <a:schemeClr val="hlink"/>
                </a:solidFill>
                <a:effectLst>
                  <a:outerShdw blurRad="38100" dist="38100" dir="2700000" algn="tl">
                    <a:srgbClr val="C0C0C0"/>
                  </a:outerShdw>
                </a:effectLst>
                <a:latin typeface="Times New Roman" panose="02020603050405020304" pitchFamily="18" charset="0"/>
              </a:rPr>
              <a:t>TCP/IP protocol suite</a:t>
            </a:r>
            <a:r>
              <a:rPr lang="en-US" altLang="en-US" sz="2000" i="1" dirty="0">
                <a:effectLst>
                  <a:outerShdw blurRad="38100" dist="38100" dir="2700000" algn="tl">
                    <a:srgbClr val="C0C0C0"/>
                  </a:outerShdw>
                </a:effectLst>
                <a:latin typeface="Times New Roman" panose="02020603050405020304" pitchFamily="18" charset="0"/>
              </a:rPr>
              <a:t> is made of five layers: physical, data link, network, transport, and application. The first four layers provide physical standards, network interface, internetworking, and transport functions that correspond to the first four layers of the OSI model. The three topmost layers in the OSI model, however, are represented in TCP/IP by a single layer called the application layer.</a:t>
            </a:r>
          </a:p>
        </p:txBody>
      </p:sp>
      <p:sp>
        <p:nvSpPr>
          <p:cNvPr id="489480" name="Rectangle 8">
            <a:extLst>
              <a:ext uri="{FF2B5EF4-FFF2-40B4-BE49-F238E27FC236}">
                <a16:creationId xmlns:a16="http://schemas.microsoft.com/office/drawing/2014/main" id="{8BD9DD08-7910-43F2-B3CC-54D64ABB4610}"/>
              </a:ext>
            </a:extLst>
          </p:cNvPr>
          <p:cNvSpPr>
            <a:spLocks noChangeArrowheads="1"/>
          </p:cNvSpPr>
          <p:nvPr/>
        </p:nvSpPr>
        <p:spPr bwMode="auto">
          <a:xfrm>
            <a:off x="685800" y="3733800"/>
            <a:ext cx="7848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000" i="1" dirty="0">
                <a:solidFill>
                  <a:schemeClr val="hlink"/>
                </a:solidFill>
                <a:effectLst>
                  <a:outerShdw blurRad="38100" dist="38100" dir="2700000" algn="tl">
                    <a:srgbClr val="C0C0C0"/>
                  </a:outerShdw>
                </a:effectLst>
                <a:latin typeface="Times New Roman" panose="02020603050405020304" pitchFamily="18" charset="0"/>
              </a:rPr>
              <a:t>The topics discussed in this section include:</a:t>
            </a:r>
          </a:p>
        </p:txBody>
      </p:sp>
      <p:sp>
        <p:nvSpPr>
          <p:cNvPr id="489481" name="Rectangle 9">
            <a:extLst>
              <a:ext uri="{FF2B5EF4-FFF2-40B4-BE49-F238E27FC236}">
                <a16:creationId xmlns:a16="http://schemas.microsoft.com/office/drawing/2014/main" id="{3EB11568-3D7E-457D-A937-2A1705C7B2F3}"/>
              </a:ext>
            </a:extLst>
          </p:cNvPr>
          <p:cNvSpPr>
            <a:spLocks noChangeArrowheads="1"/>
          </p:cNvSpPr>
          <p:nvPr/>
        </p:nvSpPr>
        <p:spPr bwMode="auto">
          <a:xfrm>
            <a:off x="685800" y="4267200"/>
            <a:ext cx="7315200" cy="1311275"/>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76200">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000" i="1" dirty="0">
                <a:effectLst>
                  <a:outerShdw blurRad="38100" dist="38100" dir="2700000" algn="tl">
                    <a:srgbClr val="C0C0C0"/>
                  </a:outerShdw>
                </a:effectLst>
                <a:latin typeface="Times New Roman" panose="02020603050405020304" pitchFamily="18" charset="0"/>
              </a:rPr>
              <a:t>Physical and Data Link Layers</a:t>
            </a:r>
          </a:p>
          <a:p>
            <a:r>
              <a:rPr lang="en-US" altLang="en-US" sz="2000" i="1" dirty="0">
                <a:effectLst>
                  <a:outerShdw blurRad="38100" dist="38100" dir="2700000" algn="tl">
                    <a:srgbClr val="C0C0C0"/>
                  </a:outerShdw>
                </a:effectLst>
                <a:latin typeface="Times New Roman" panose="02020603050405020304" pitchFamily="18" charset="0"/>
              </a:rPr>
              <a:t>Network Layer</a:t>
            </a:r>
          </a:p>
          <a:p>
            <a:r>
              <a:rPr lang="en-US" altLang="en-US" sz="2000" i="1" dirty="0">
                <a:effectLst>
                  <a:outerShdw blurRad="38100" dist="38100" dir="2700000" algn="tl">
                    <a:srgbClr val="C0C0C0"/>
                  </a:outerShdw>
                </a:effectLst>
                <a:latin typeface="Times New Roman" panose="02020603050405020304" pitchFamily="18" charset="0"/>
              </a:rPr>
              <a:t>Transport Layer</a:t>
            </a:r>
          </a:p>
          <a:p>
            <a:r>
              <a:rPr lang="en-US" altLang="en-US" sz="2000" i="1" dirty="0">
                <a:effectLst>
                  <a:outerShdw blurRad="38100" dist="38100" dir="2700000" algn="tl">
                    <a:srgbClr val="C0C0C0"/>
                  </a:outerShdw>
                </a:effectLst>
                <a:latin typeface="Times New Roman" panose="02020603050405020304" pitchFamily="18" charset="0"/>
              </a:rPr>
              <a:t>Application Layer</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1">
            <a:extLst>
              <a:ext uri="{FF2B5EF4-FFF2-40B4-BE49-F238E27FC236}">
                <a16:creationId xmlns:a16="http://schemas.microsoft.com/office/drawing/2014/main" id="{7030C637-7E3E-4C6A-B893-AAA3D4C359F0}"/>
              </a:ext>
            </a:extLst>
          </p:cNvPr>
          <p:cNvSpPr>
            <a:spLocks noGrp="1"/>
          </p:cNvSpPr>
          <p:nvPr>
            <p:ph type="ftr" sz="quarter" idx="11"/>
          </p:nvPr>
        </p:nvSpPr>
        <p:spPr/>
        <p:txBody>
          <a:bodyPr/>
          <a:lstStyle/>
          <a:p>
            <a:r>
              <a:rPr lang="en-US" altLang="en-US"/>
              <a:t>Shabir Ali, GLA University Mathura</a:t>
            </a:r>
          </a:p>
        </p:txBody>
      </p:sp>
      <p:sp>
        <p:nvSpPr>
          <p:cNvPr id="12" name="Slide Number Placeholder 2">
            <a:extLst>
              <a:ext uri="{FF2B5EF4-FFF2-40B4-BE49-F238E27FC236}">
                <a16:creationId xmlns:a16="http://schemas.microsoft.com/office/drawing/2014/main" id="{327C2B84-418F-4676-B7EF-612762C1338E}"/>
              </a:ext>
            </a:extLst>
          </p:cNvPr>
          <p:cNvSpPr>
            <a:spLocks noGrp="1"/>
          </p:cNvSpPr>
          <p:nvPr>
            <p:ph type="sldNum" sz="quarter" idx="12"/>
          </p:nvPr>
        </p:nvSpPr>
        <p:spPr/>
        <p:txBody>
          <a:bodyPr/>
          <a:lstStyle/>
          <a:p>
            <a:fld id="{47F3F34F-5FCC-4568-9EA1-710A31611168}" type="slidenum">
              <a:rPr lang="en-US" altLang="en-US"/>
              <a:pPr/>
              <a:t>3</a:t>
            </a:fld>
            <a:endParaRPr lang="en-US" altLang="en-US"/>
          </a:p>
        </p:txBody>
      </p:sp>
      <p:sp>
        <p:nvSpPr>
          <p:cNvPr id="490498" name="Text Box 2">
            <a:extLst>
              <a:ext uri="{FF2B5EF4-FFF2-40B4-BE49-F238E27FC236}">
                <a16:creationId xmlns:a16="http://schemas.microsoft.com/office/drawing/2014/main" id="{9236DDBA-AC90-4D58-9285-655E591480B8}"/>
              </a:ext>
            </a:extLst>
          </p:cNvPr>
          <p:cNvSpPr txBox="1">
            <a:spLocks noChangeArrowheads="1"/>
          </p:cNvSpPr>
          <p:nvPr/>
        </p:nvSpPr>
        <p:spPr bwMode="auto">
          <a:xfrm>
            <a:off x="990600" y="283674"/>
            <a:ext cx="5715000" cy="400110"/>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000" i="1" dirty="0">
                <a:latin typeface="Times New Roman" panose="02020603050405020304" pitchFamily="18" charset="0"/>
              </a:rPr>
              <a:t>TCP/IP Protocol Suit</a:t>
            </a:r>
          </a:p>
        </p:txBody>
      </p:sp>
      <p:pic>
        <p:nvPicPr>
          <p:cNvPr id="490507" name="Picture 11">
            <a:extLst>
              <a:ext uri="{FF2B5EF4-FFF2-40B4-BE49-F238E27FC236}">
                <a16:creationId xmlns:a16="http://schemas.microsoft.com/office/drawing/2014/main" id="{1341ACDC-A9E3-4579-AB44-38FAE6A589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8738" y="914400"/>
            <a:ext cx="6900862" cy="535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 name="Footer Placeholder 1">
            <a:extLst>
              <a:ext uri="{FF2B5EF4-FFF2-40B4-BE49-F238E27FC236}">
                <a16:creationId xmlns:a16="http://schemas.microsoft.com/office/drawing/2014/main" id="{17DF4B1D-8175-48CD-BC9C-3C5F83EC31AE}"/>
              </a:ext>
            </a:extLst>
          </p:cNvPr>
          <p:cNvSpPr>
            <a:spLocks noGrp="1"/>
          </p:cNvSpPr>
          <p:nvPr>
            <p:ph type="ftr" sz="quarter" idx="11"/>
          </p:nvPr>
        </p:nvSpPr>
        <p:spPr/>
        <p:txBody>
          <a:bodyPr/>
          <a:lstStyle/>
          <a:p>
            <a:r>
              <a:rPr lang="en-US" altLang="en-US"/>
              <a:t>Shabir Ali, GLA University Mathura</a:t>
            </a:r>
          </a:p>
        </p:txBody>
      </p:sp>
      <p:sp>
        <p:nvSpPr>
          <p:cNvPr id="11" name="Slide Number Placeholder 2">
            <a:extLst>
              <a:ext uri="{FF2B5EF4-FFF2-40B4-BE49-F238E27FC236}">
                <a16:creationId xmlns:a16="http://schemas.microsoft.com/office/drawing/2014/main" id="{FFF8B420-89EA-4586-AC54-178BD8B345FB}"/>
              </a:ext>
            </a:extLst>
          </p:cNvPr>
          <p:cNvSpPr>
            <a:spLocks noGrp="1"/>
          </p:cNvSpPr>
          <p:nvPr>
            <p:ph type="sldNum" sz="quarter" idx="12"/>
          </p:nvPr>
        </p:nvSpPr>
        <p:spPr/>
        <p:txBody>
          <a:bodyPr/>
          <a:lstStyle/>
          <a:p>
            <a:fld id="{9C661557-7AF2-4BD1-9E92-EAE128A3A55E}" type="slidenum">
              <a:rPr lang="en-US" altLang="en-US"/>
              <a:pPr/>
              <a:t>4</a:t>
            </a:fld>
            <a:endParaRPr lang="en-US" altLang="en-US"/>
          </a:p>
        </p:txBody>
      </p:sp>
      <p:grpSp>
        <p:nvGrpSpPr>
          <p:cNvPr id="491522" name="Group 2">
            <a:extLst>
              <a:ext uri="{FF2B5EF4-FFF2-40B4-BE49-F238E27FC236}">
                <a16:creationId xmlns:a16="http://schemas.microsoft.com/office/drawing/2014/main" id="{FAC4D467-A4E2-4C07-92E0-1432B193587F}"/>
              </a:ext>
            </a:extLst>
          </p:cNvPr>
          <p:cNvGrpSpPr>
            <a:grpSpLocks/>
          </p:cNvGrpSpPr>
          <p:nvPr/>
        </p:nvGrpSpPr>
        <p:grpSpPr bwMode="auto">
          <a:xfrm>
            <a:off x="0" y="0"/>
            <a:ext cx="8686800" cy="6400800"/>
            <a:chOff x="0" y="96"/>
            <a:chExt cx="5472" cy="3840"/>
          </a:xfrm>
        </p:grpSpPr>
        <p:sp>
          <p:nvSpPr>
            <p:cNvPr id="491523" name="AutoShape 3">
              <a:extLst>
                <a:ext uri="{FF2B5EF4-FFF2-40B4-BE49-F238E27FC236}">
                  <a16:creationId xmlns:a16="http://schemas.microsoft.com/office/drawing/2014/main" id="{67376443-6272-4132-AA63-15F3BBB9D07F}"/>
                </a:ext>
              </a:extLst>
            </p:cNvPr>
            <p:cNvSpPr>
              <a:spLocks noChangeArrowheads="1"/>
            </p:cNvSpPr>
            <p:nvPr/>
          </p:nvSpPr>
          <p:spPr bwMode="auto">
            <a:xfrm>
              <a:off x="240" y="336"/>
              <a:ext cx="5232" cy="3600"/>
            </a:xfrm>
            <a:prstGeom prst="roundRect">
              <a:avLst>
                <a:gd name="adj" fmla="val 13727"/>
              </a:avLst>
            </a:prstGeom>
            <a:noFill/>
            <a:ln w="50800">
              <a:solidFill>
                <a:schemeClr val="bg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altLang="en-US" sz="2400">
                <a:latin typeface="Times New Roman" panose="02020603050405020304" pitchFamily="18" charset="0"/>
              </a:endParaRPr>
            </a:p>
          </p:txBody>
        </p:sp>
        <p:sp>
          <p:nvSpPr>
            <p:cNvPr id="491524" name="AutoShape 4">
              <a:extLst>
                <a:ext uri="{FF2B5EF4-FFF2-40B4-BE49-F238E27FC236}">
                  <a16:creationId xmlns:a16="http://schemas.microsoft.com/office/drawing/2014/main" id="{39856A60-27E2-439C-AED2-F7D90FF14921}"/>
                </a:ext>
              </a:extLst>
            </p:cNvPr>
            <p:cNvSpPr>
              <a:spLocks noChangeArrowheads="1"/>
            </p:cNvSpPr>
            <p:nvPr/>
          </p:nvSpPr>
          <p:spPr bwMode="blackWhite">
            <a:xfrm>
              <a:off x="0" y="96"/>
              <a:ext cx="5376" cy="768"/>
            </a:xfrm>
            <a:custGeom>
              <a:avLst/>
              <a:gdLst>
                <a:gd name="G0" fmla="+- 1000 0 0"/>
                <a:gd name="G1" fmla="+- 1000 0 0"/>
                <a:gd name="G2" fmla="+- G0 0 G1"/>
                <a:gd name="G3" fmla="*/ G1 1 2"/>
                <a:gd name="G4" fmla="+- G0 0 G3"/>
                <a:gd name="T0" fmla="*/ 0 w 1000"/>
                <a:gd name="T1" fmla="*/ 0 h 1000"/>
                <a:gd name="T2" fmla="*/ 6170 w 1000"/>
                <a:gd name="T3" fmla="*/ 0 h 1000"/>
                <a:gd name="T4" fmla="*/ 6670 w 1000"/>
                <a:gd name="T5" fmla="*/ 500 h 1000"/>
                <a:gd name="T6" fmla="*/ 6170 w 1000"/>
                <a:gd name="T7" fmla="*/ 999 h 1000"/>
                <a:gd name="T8" fmla="*/ 0 w 1000"/>
                <a:gd name="T9" fmla="*/ 1000 h 1000"/>
                <a:gd name="T10" fmla="*/ 0 w 1000"/>
                <a:gd name="T11" fmla="*/ 0 h 1000"/>
                <a:gd name="T12" fmla="*/ G4 w 1000"/>
                <a:gd name="T13" fmla="*/ G1 h 1000"/>
              </a:gdLst>
              <a:ahLst/>
              <a:cxnLst>
                <a:cxn ang="0">
                  <a:pos x="T0" y="T1"/>
                </a:cxn>
                <a:cxn ang="0">
                  <a:pos x="T2" y="T3"/>
                </a:cxn>
                <a:cxn ang="0">
                  <a:pos x="T4" y="T5"/>
                </a:cxn>
                <a:cxn ang="0">
                  <a:pos x="T6" y="T7"/>
                </a:cxn>
                <a:cxn ang="0">
                  <a:pos x="T8" y="T9"/>
                </a:cxn>
              </a:cxnLst>
              <a:rect l="T10" t="T11" r="T12" b="T13"/>
              <a:pathLst>
                <a:path w="7000" h="1000">
                  <a:moveTo>
                    <a:pt x="0" y="0"/>
                  </a:moveTo>
                  <a:lnTo>
                    <a:pt x="6170" y="0"/>
                  </a:lnTo>
                  <a:cubicBezTo>
                    <a:pt x="6446" y="0"/>
                    <a:pt x="6670" y="223"/>
                    <a:pt x="6670" y="500"/>
                  </a:cubicBezTo>
                  <a:cubicBezTo>
                    <a:pt x="6670" y="776"/>
                    <a:pt x="6446" y="999"/>
                    <a:pt x="6170" y="999"/>
                  </a:cubicBezTo>
                  <a:lnTo>
                    <a:pt x="0" y="1000"/>
                  </a:lnTo>
                  <a:close/>
                </a:path>
              </a:pathLst>
            </a:cu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z="2400">
                <a:latin typeface="Times New Roman" panose="02020603050405020304" pitchFamily="18" charset="0"/>
              </a:endParaRPr>
            </a:p>
          </p:txBody>
        </p:sp>
        <p:sp>
          <p:nvSpPr>
            <p:cNvPr id="491525" name="Line 5">
              <a:extLst>
                <a:ext uri="{FF2B5EF4-FFF2-40B4-BE49-F238E27FC236}">
                  <a16:creationId xmlns:a16="http://schemas.microsoft.com/office/drawing/2014/main" id="{43C018B3-A745-434E-A6F4-E957A2DA35FF}"/>
                </a:ext>
              </a:extLst>
            </p:cNvPr>
            <p:cNvSpPr>
              <a:spLocks noChangeShapeType="1"/>
            </p:cNvSpPr>
            <p:nvPr/>
          </p:nvSpPr>
          <p:spPr bwMode="auto">
            <a:xfrm>
              <a:off x="0" y="768"/>
              <a:ext cx="5088" cy="0"/>
            </a:xfrm>
            <a:prstGeom prst="line">
              <a:avLst/>
            </a:prstGeom>
            <a:noFill/>
            <a:ln w="381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sp>
        <p:nvSpPr>
          <p:cNvPr id="491526" name="Text Box 6">
            <a:extLst>
              <a:ext uri="{FF2B5EF4-FFF2-40B4-BE49-F238E27FC236}">
                <a16:creationId xmlns:a16="http://schemas.microsoft.com/office/drawing/2014/main" id="{D6E0C7B7-D835-4A99-A74B-EF9828139AF2}"/>
              </a:ext>
            </a:extLst>
          </p:cNvPr>
          <p:cNvSpPr txBox="1">
            <a:spLocks noChangeArrowheads="1"/>
          </p:cNvSpPr>
          <p:nvPr/>
        </p:nvSpPr>
        <p:spPr bwMode="auto">
          <a:xfrm>
            <a:off x="228600" y="304800"/>
            <a:ext cx="2751074"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4000" dirty="0">
                <a:solidFill>
                  <a:schemeClr val="bg1"/>
                </a:solidFill>
                <a:latin typeface="Arial" panose="020B0604020202020204" pitchFamily="34" charset="0"/>
              </a:rPr>
              <a:t>Addressing</a:t>
            </a:r>
          </a:p>
        </p:txBody>
      </p:sp>
      <p:sp>
        <p:nvSpPr>
          <p:cNvPr id="491527" name="Rectangle 7">
            <a:extLst>
              <a:ext uri="{FF2B5EF4-FFF2-40B4-BE49-F238E27FC236}">
                <a16:creationId xmlns:a16="http://schemas.microsoft.com/office/drawing/2014/main" id="{684E6D74-9CD5-406E-8766-CEEB253931DE}"/>
              </a:ext>
            </a:extLst>
          </p:cNvPr>
          <p:cNvSpPr>
            <a:spLocks noChangeArrowheads="1"/>
          </p:cNvSpPr>
          <p:nvPr/>
        </p:nvSpPr>
        <p:spPr bwMode="auto">
          <a:xfrm>
            <a:off x="533400" y="1508125"/>
            <a:ext cx="78486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000" i="1">
                <a:effectLst>
                  <a:outerShdw blurRad="38100" dist="38100" dir="2700000" algn="tl">
                    <a:srgbClr val="C0C0C0"/>
                  </a:outerShdw>
                </a:effectLst>
                <a:latin typeface="Times New Roman" panose="02020603050405020304" pitchFamily="18" charset="0"/>
              </a:rPr>
              <a:t>Three different levels of addresses are used in an internet using the TCP/IP protocols: </a:t>
            </a:r>
            <a:r>
              <a:rPr lang="en-US" altLang="en-US" sz="2000" i="1">
                <a:solidFill>
                  <a:schemeClr val="hlink"/>
                </a:solidFill>
                <a:effectLst>
                  <a:outerShdw blurRad="38100" dist="38100" dir="2700000" algn="tl">
                    <a:srgbClr val="C0C0C0"/>
                  </a:outerShdw>
                </a:effectLst>
                <a:latin typeface="Times New Roman" panose="02020603050405020304" pitchFamily="18" charset="0"/>
              </a:rPr>
              <a:t>physical (link) address</a:t>
            </a:r>
            <a:r>
              <a:rPr lang="en-US" altLang="en-US" sz="2000" i="1">
                <a:effectLst>
                  <a:outerShdw blurRad="38100" dist="38100" dir="2700000" algn="tl">
                    <a:srgbClr val="C0C0C0"/>
                  </a:outerShdw>
                </a:effectLst>
                <a:latin typeface="Times New Roman" panose="02020603050405020304" pitchFamily="18" charset="0"/>
              </a:rPr>
              <a:t>, </a:t>
            </a:r>
            <a:r>
              <a:rPr lang="en-US" altLang="en-US" sz="2000" i="1">
                <a:solidFill>
                  <a:schemeClr val="hlink"/>
                </a:solidFill>
                <a:effectLst>
                  <a:outerShdw blurRad="38100" dist="38100" dir="2700000" algn="tl">
                    <a:srgbClr val="C0C0C0"/>
                  </a:outerShdw>
                </a:effectLst>
                <a:latin typeface="Times New Roman" panose="02020603050405020304" pitchFamily="18" charset="0"/>
              </a:rPr>
              <a:t>logical (IP) address</a:t>
            </a:r>
            <a:r>
              <a:rPr lang="en-US" altLang="en-US" sz="2000" i="1">
                <a:effectLst>
                  <a:outerShdw blurRad="38100" dist="38100" dir="2700000" algn="tl">
                    <a:srgbClr val="C0C0C0"/>
                  </a:outerShdw>
                </a:effectLst>
                <a:latin typeface="Times New Roman" panose="02020603050405020304" pitchFamily="18" charset="0"/>
              </a:rPr>
              <a:t>, and </a:t>
            </a:r>
            <a:br>
              <a:rPr lang="en-US" altLang="en-US" sz="2000" i="1">
                <a:effectLst>
                  <a:outerShdw blurRad="38100" dist="38100" dir="2700000" algn="tl">
                    <a:srgbClr val="C0C0C0"/>
                  </a:outerShdw>
                </a:effectLst>
                <a:latin typeface="Times New Roman" panose="02020603050405020304" pitchFamily="18" charset="0"/>
              </a:rPr>
            </a:br>
            <a:r>
              <a:rPr lang="en-US" altLang="en-US" sz="2000" i="1">
                <a:solidFill>
                  <a:schemeClr val="hlink"/>
                </a:solidFill>
                <a:effectLst>
                  <a:outerShdw blurRad="38100" dist="38100" dir="2700000" algn="tl">
                    <a:srgbClr val="C0C0C0"/>
                  </a:outerShdw>
                </a:effectLst>
                <a:latin typeface="Times New Roman" panose="02020603050405020304" pitchFamily="18" charset="0"/>
              </a:rPr>
              <a:t>port address</a:t>
            </a:r>
            <a:r>
              <a:rPr lang="en-US" altLang="en-US" sz="2000" i="1">
                <a:effectLst>
                  <a:outerShdw blurRad="38100" dist="38100" dir="2700000" algn="tl">
                    <a:srgbClr val="C0C0C0"/>
                  </a:outerShdw>
                </a:effectLst>
                <a:latin typeface="Times New Roman" panose="02020603050405020304" pitchFamily="18" charset="0"/>
              </a:rPr>
              <a:t>. </a:t>
            </a:r>
          </a:p>
        </p:txBody>
      </p:sp>
      <p:sp>
        <p:nvSpPr>
          <p:cNvPr id="491528" name="Rectangle 8">
            <a:extLst>
              <a:ext uri="{FF2B5EF4-FFF2-40B4-BE49-F238E27FC236}">
                <a16:creationId xmlns:a16="http://schemas.microsoft.com/office/drawing/2014/main" id="{125949F7-6D76-4C07-9AF8-9A636B0081FC}"/>
              </a:ext>
            </a:extLst>
          </p:cNvPr>
          <p:cNvSpPr>
            <a:spLocks noChangeArrowheads="1"/>
          </p:cNvSpPr>
          <p:nvPr/>
        </p:nvSpPr>
        <p:spPr bwMode="auto">
          <a:xfrm>
            <a:off x="685800" y="2895600"/>
            <a:ext cx="7848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000" i="1">
                <a:solidFill>
                  <a:schemeClr val="hlink"/>
                </a:solidFill>
                <a:effectLst>
                  <a:outerShdw blurRad="38100" dist="38100" dir="2700000" algn="tl">
                    <a:srgbClr val="C0C0C0"/>
                  </a:outerShdw>
                </a:effectLst>
                <a:latin typeface="Times New Roman" panose="02020603050405020304" pitchFamily="18" charset="0"/>
              </a:rPr>
              <a:t>The topics discussed in this section include:</a:t>
            </a:r>
          </a:p>
        </p:txBody>
      </p:sp>
      <p:sp>
        <p:nvSpPr>
          <p:cNvPr id="491529" name="Rectangle 9">
            <a:extLst>
              <a:ext uri="{FF2B5EF4-FFF2-40B4-BE49-F238E27FC236}">
                <a16:creationId xmlns:a16="http://schemas.microsoft.com/office/drawing/2014/main" id="{C2C31270-5224-4875-A2D5-2B648B72A04C}"/>
              </a:ext>
            </a:extLst>
          </p:cNvPr>
          <p:cNvSpPr>
            <a:spLocks noChangeArrowheads="1"/>
          </p:cNvSpPr>
          <p:nvPr/>
        </p:nvSpPr>
        <p:spPr bwMode="auto">
          <a:xfrm>
            <a:off x="685800" y="3368675"/>
            <a:ext cx="7315200" cy="1006475"/>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76200">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000" i="1">
                <a:effectLst>
                  <a:outerShdw blurRad="38100" dist="38100" dir="2700000" algn="tl">
                    <a:srgbClr val="C0C0C0"/>
                  </a:outerShdw>
                </a:effectLst>
                <a:latin typeface="Times New Roman" panose="02020603050405020304" pitchFamily="18" charset="0"/>
              </a:rPr>
              <a:t>Physical Address</a:t>
            </a:r>
          </a:p>
          <a:p>
            <a:r>
              <a:rPr lang="en-US" altLang="en-US" sz="2000" i="1">
                <a:effectLst>
                  <a:outerShdw blurRad="38100" dist="38100" dir="2700000" algn="tl">
                    <a:srgbClr val="C0C0C0"/>
                  </a:outerShdw>
                </a:effectLst>
                <a:latin typeface="Times New Roman" panose="02020603050405020304" pitchFamily="18" charset="0"/>
              </a:rPr>
              <a:t>Logical Address</a:t>
            </a:r>
          </a:p>
          <a:p>
            <a:r>
              <a:rPr lang="en-US" altLang="en-US" sz="2000" i="1">
                <a:effectLst>
                  <a:outerShdw blurRad="38100" dist="38100" dir="2700000" algn="tl">
                    <a:srgbClr val="C0C0C0"/>
                  </a:outerShdw>
                </a:effectLst>
                <a:latin typeface="Times New Roman" panose="02020603050405020304" pitchFamily="18" charset="0"/>
              </a:rPr>
              <a:t>Port Address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1">
            <a:extLst>
              <a:ext uri="{FF2B5EF4-FFF2-40B4-BE49-F238E27FC236}">
                <a16:creationId xmlns:a16="http://schemas.microsoft.com/office/drawing/2014/main" id="{3798787E-2955-405A-A09E-FF31640B17B6}"/>
              </a:ext>
            </a:extLst>
          </p:cNvPr>
          <p:cNvSpPr>
            <a:spLocks noGrp="1"/>
          </p:cNvSpPr>
          <p:nvPr>
            <p:ph type="ftr" sz="quarter" idx="11"/>
          </p:nvPr>
        </p:nvSpPr>
        <p:spPr/>
        <p:txBody>
          <a:bodyPr/>
          <a:lstStyle/>
          <a:p>
            <a:r>
              <a:rPr lang="en-US" altLang="en-US"/>
              <a:t>Shabir Ali, GLA University Mathura</a:t>
            </a:r>
          </a:p>
        </p:txBody>
      </p:sp>
      <p:sp>
        <p:nvSpPr>
          <p:cNvPr id="12" name="Slide Number Placeholder 2">
            <a:extLst>
              <a:ext uri="{FF2B5EF4-FFF2-40B4-BE49-F238E27FC236}">
                <a16:creationId xmlns:a16="http://schemas.microsoft.com/office/drawing/2014/main" id="{8FE0F8A4-75DD-4EFE-8A25-EC3B63C78360}"/>
              </a:ext>
            </a:extLst>
          </p:cNvPr>
          <p:cNvSpPr>
            <a:spLocks noGrp="1"/>
          </p:cNvSpPr>
          <p:nvPr>
            <p:ph type="sldNum" sz="quarter" idx="12"/>
          </p:nvPr>
        </p:nvSpPr>
        <p:spPr/>
        <p:txBody>
          <a:bodyPr/>
          <a:lstStyle/>
          <a:p>
            <a:fld id="{F5B1AAA9-00C6-450A-8BFB-329738911A2D}" type="slidenum">
              <a:rPr lang="en-US" altLang="en-US"/>
              <a:pPr/>
              <a:t>5</a:t>
            </a:fld>
            <a:endParaRPr lang="en-US" altLang="en-US"/>
          </a:p>
        </p:txBody>
      </p:sp>
      <p:sp>
        <p:nvSpPr>
          <p:cNvPr id="492546" name="Text Box 2">
            <a:extLst>
              <a:ext uri="{FF2B5EF4-FFF2-40B4-BE49-F238E27FC236}">
                <a16:creationId xmlns:a16="http://schemas.microsoft.com/office/drawing/2014/main" id="{04E3A7CC-9FF4-437D-8383-AA142243B797}"/>
              </a:ext>
            </a:extLst>
          </p:cNvPr>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solidFill>
                  <a:srgbClr val="0000FF"/>
                </a:solidFill>
                <a:latin typeface="Times New Roman" panose="02020603050405020304" pitchFamily="18" charset="0"/>
              </a:rPr>
              <a:t>Figure 2.16</a:t>
            </a:r>
            <a:r>
              <a:rPr lang="en-US" altLang="en-US">
                <a:solidFill>
                  <a:schemeClr val="accent2"/>
                </a:solidFill>
                <a:latin typeface="Times New Roman" panose="02020603050405020304" pitchFamily="18" charset="0"/>
              </a:rPr>
              <a:t>    </a:t>
            </a:r>
            <a:r>
              <a:rPr lang="en-US" altLang="en-US" i="1">
                <a:latin typeface="Times New Roman" panose="02020603050405020304" pitchFamily="18" charset="0"/>
              </a:rPr>
              <a:t>Addresses in TCP/IP</a:t>
            </a:r>
          </a:p>
        </p:txBody>
      </p:sp>
      <p:sp>
        <p:nvSpPr>
          <p:cNvPr id="492547" name="Rectangle 3">
            <a:extLst>
              <a:ext uri="{FF2B5EF4-FFF2-40B4-BE49-F238E27FC236}">
                <a16:creationId xmlns:a16="http://schemas.microsoft.com/office/drawing/2014/main" id="{E0186F05-2C55-411D-80BB-FACC1B24A881}"/>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p>
        </p:txBody>
      </p:sp>
      <p:sp>
        <p:nvSpPr>
          <p:cNvPr id="492548" name="Rectangle 4">
            <a:extLst>
              <a:ext uri="{FF2B5EF4-FFF2-40B4-BE49-F238E27FC236}">
                <a16:creationId xmlns:a16="http://schemas.microsoft.com/office/drawing/2014/main" id="{2D31CCC9-793B-4056-B70B-D4005E46FE4A}"/>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p>
        </p:txBody>
      </p:sp>
      <p:sp>
        <p:nvSpPr>
          <p:cNvPr id="492549" name="Rectangle 5">
            <a:extLst>
              <a:ext uri="{FF2B5EF4-FFF2-40B4-BE49-F238E27FC236}">
                <a16:creationId xmlns:a16="http://schemas.microsoft.com/office/drawing/2014/main" id="{8EF2BAD2-658F-4C96-8E03-D3F6E5765F4D}"/>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p>
        </p:txBody>
      </p:sp>
      <p:sp>
        <p:nvSpPr>
          <p:cNvPr id="492550" name="Rectangle 6">
            <a:extLst>
              <a:ext uri="{FF2B5EF4-FFF2-40B4-BE49-F238E27FC236}">
                <a16:creationId xmlns:a16="http://schemas.microsoft.com/office/drawing/2014/main" id="{DBEC0196-91AE-4BA5-87E1-E5D00948FAD4}"/>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p>
        </p:txBody>
      </p:sp>
      <p:sp>
        <p:nvSpPr>
          <p:cNvPr id="492551" name="Rectangle 7">
            <a:extLst>
              <a:ext uri="{FF2B5EF4-FFF2-40B4-BE49-F238E27FC236}">
                <a16:creationId xmlns:a16="http://schemas.microsoft.com/office/drawing/2014/main" id="{66EF93EF-6CE7-4902-91EB-92DAB9614C08}"/>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p>
        </p:txBody>
      </p:sp>
      <p:sp>
        <p:nvSpPr>
          <p:cNvPr id="492552" name="Rectangle 8">
            <a:extLst>
              <a:ext uri="{FF2B5EF4-FFF2-40B4-BE49-F238E27FC236}">
                <a16:creationId xmlns:a16="http://schemas.microsoft.com/office/drawing/2014/main" id="{1415B690-672A-402E-A9A9-53C29EAB314B}"/>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p>
        </p:txBody>
      </p:sp>
      <p:sp>
        <p:nvSpPr>
          <p:cNvPr id="492553" name="Rectangle 9">
            <a:extLst>
              <a:ext uri="{FF2B5EF4-FFF2-40B4-BE49-F238E27FC236}">
                <a16:creationId xmlns:a16="http://schemas.microsoft.com/office/drawing/2014/main" id="{1BDDC95C-7CFB-4413-A042-147674E2BF18}"/>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p>
        </p:txBody>
      </p:sp>
      <p:pic>
        <p:nvPicPr>
          <p:cNvPr id="492554" name="Picture 10">
            <a:extLst>
              <a:ext uri="{FF2B5EF4-FFF2-40B4-BE49-F238E27FC236}">
                <a16:creationId xmlns:a16="http://schemas.microsoft.com/office/drawing/2014/main" id="{26EA690E-A61D-4B03-9D18-AD2D8B385B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300" y="2338388"/>
            <a:ext cx="8151813" cy="2179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1">
            <a:extLst>
              <a:ext uri="{FF2B5EF4-FFF2-40B4-BE49-F238E27FC236}">
                <a16:creationId xmlns:a16="http://schemas.microsoft.com/office/drawing/2014/main" id="{EA020085-018E-4205-81C3-B0948F6C40B7}"/>
              </a:ext>
            </a:extLst>
          </p:cNvPr>
          <p:cNvSpPr>
            <a:spLocks noGrp="1"/>
          </p:cNvSpPr>
          <p:nvPr>
            <p:ph type="ftr" sz="quarter" idx="11"/>
          </p:nvPr>
        </p:nvSpPr>
        <p:spPr/>
        <p:txBody>
          <a:bodyPr/>
          <a:lstStyle/>
          <a:p>
            <a:r>
              <a:rPr lang="en-US" altLang="en-US"/>
              <a:t>Shabir Ali, GLA University Mathura</a:t>
            </a:r>
          </a:p>
        </p:txBody>
      </p:sp>
      <p:sp>
        <p:nvSpPr>
          <p:cNvPr id="12" name="Slide Number Placeholder 2">
            <a:extLst>
              <a:ext uri="{FF2B5EF4-FFF2-40B4-BE49-F238E27FC236}">
                <a16:creationId xmlns:a16="http://schemas.microsoft.com/office/drawing/2014/main" id="{AA6739A8-ECF2-497B-9E39-CD4242C92251}"/>
              </a:ext>
            </a:extLst>
          </p:cNvPr>
          <p:cNvSpPr>
            <a:spLocks noGrp="1"/>
          </p:cNvSpPr>
          <p:nvPr>
            <p:ph type="sldNum" sz="quarter" idx="12"/>
          </p:nvPr>
        </p:nvSpPr>
        <p:spPr/>
        <p:txBody>
          <a:bodyPr/>
          <a:lstStyle/>
          <a:p>
            <a:fld id="{CB8ADA24-30CF-4855-97A4-FC9EE3D81F8A}" type="slidenum">
              <a:rPr lang="en-US" altLang="en-US"/>
              <a:pPr/>
              <a:t>6</a:t>
            </a:fld>
            <a:endParaRPr lang="en-US" altLang="en-US"/>
          </a:p>
        </p:txBody>
      </p:sp>
      <p:sp>
        <p:nvSpPr>
          <p:cNvPr id="493570" name="Text Box 2">
            <a:extLst>
              <a:ext uri="{FF2B5EF4-FFF2-40B4-BE49-F238E27FC236}">
                <a16:creationId xmlns:a16="http://schemas.microsoft.com/office/drawing/2014/main" id="{3D395B65-35BE-45F7-BFD3-D75A49A2A475}"/>
              </a:ext>
            </a:extLst>
          </p:cNvPr>
          <p:cNvSpPr txBox="1">
            <a:spLocks noChangeArrowheads="1"/>
          </p:cNvSpPr>
          <p:nvPr/>
        </p:nvSpPr>
        <p:spPr bwMode="auto">
          <a:xfrm>
            <a:off x="990600" y="90488"/>
            <a:ext cx="65532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solidFill>
                  <a:srgbClr val="0000FF"/>
                </a:solidFill>
                <a:latin typeface="Times New Roman" panose="02020603050405020304" pitchFamily="18" charset="0"/>
              </a:rPr>
              <a:t>Figure 2.17</a:t>
            </a:r>
            <a:r>
              <a:rPr lang="en-US" altLang="en-US">
                <a:solidFill>
                  <a:schemeClr val="accent2"/>
                </a:solidFill>
                <a:latin typeface="Times New Roman" panose="02020603050405020304" pitchFamily="18" charset="0"/>
              </a:rPr>
              <a:t>    </a:t>
            </a:r>
            <a:r>
              <a:rPr lang="en-US" altLang="en-US" i="1">
                <a:latin typeface="Times New Roman" panose="02020603050405020304" pitchFamily="18" charset="0"/>
              </a:rPr>
              <a:t>Relationship of layers and addresses in TCP/IP</a:t>
            </a:r>
          </a:p>
        </p:txBody>
      </p:sp>
      <p:sp>
        <p:nvSpPr>
          <p:cNvPr id="493571" name="Rectangle 3">
            <a:extLst>
              <a:ext uri="{FF2B5EF4-FFF2-40B4-BE49-F238E27FC236}">
                <a16:creationId xmlns:a16="http://schemas.microsoft.com/office/drawing/2014/main" id="{4D192D6F-3D55-4F87-912B-6040C3855525}"/>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p>
        </p:txBody>
      </p:sp>
      <p:sp>
        <p:nvSpPr>
          <p:cNvPr id="493572" name="Rectangle 4">
            <a:extLst>
              <a:ext uri="{FF2B5EF4-FFF2-40B4-BE49-F238E27FC236}">
                <a16:creationId xmlns:a16="http://schemas.microsoft.com/office/drawing/2014/main" id="{6A45874D-AA6F-4110-8215-02F509131C8D}"/>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p>
        </p:txBody>
      </p:sp>
      <p:sp>
        <p:nvSpPr>
          <p:cNvPr id="493573" name="Rectangle 5">
            <a:extLst>
              <a:ext uri="{FF2B5EF4-FFF2-40B4-BE49-F238E27FC236}">
                <a16:creationId xmlns:a16="http://schemas.microsoft.com/office/drawing/2014/main" id="{91596DD3-D284-468B-AF1E-0C9942B9D04A}"/>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p>
        </p:txBody>
      </p:sp>
      <p:sp>
        <p:nvSpPr>
          <p:cNvPr id="493574" name="Rectangle 6">
            <a:extLst>
              <a:ext uri="{FF2B5EF4-FFF2-40B4-BE49-F238E27FC236}">
                <a16:creationId xmlns:a16="http://schemas.microsoft.com/office/drawing/2014/main" id="{ADA93B3D-5D7B-4627-847A-9E562365B415}"/>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p>
        </p:txBody>
      </p:sp>
      <p:sp>
        <p:nvSpPr>
          <p:cNvPr id="493575" name="Rectangle 7">
            <a:extLst>
              <a:ext uri="{FF2B5EF4-FFF2-40B4-BE49-F238E27FC236}">
                <a16:creationId xmlns:a16="http://schemas.microsoft.com/office/drawing/2014/main" id="{B6EEE896-EEF6-4E6F-A6C9-152EA1F2F7B4}"/>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p>
        </p:txBody>
      </p:sp>
      <p:sp>
        <p:nvSpPr>
          <p:cNvPr id="493576" name="Rectangle 8">
            <a:extLst>
              <a:ext uri="{FF2B5EF4-FFF2-40B4-BE49-F238E27FC236}">
                <a16:creationId xmlns:a16="http://schemas.microsoft.com/office/drawing/2014/main" id="{4A184E3B-DA78-44AE-91DB-9CE50E48F65E}"/>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p>
        </p:txBody>
      </p:sp>
      <p:sp>
        <p:nvSpPr>
          <p:cNvPr id="493577" name="Rectangle 9">
            <a:extLst>
              <a:ext uri="{FF2B5EF4-FFF2-40B4-BE49-F238E27FC236}">
                <a16:creationId xmlns:a16="http://schemas.microsoft.com/office/drawing/2014/main" id="{7C2B8AA2-A211-4DC2-AA34-56416258512E}"/>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p>
        </p:txBody>
      </p:sp>
      <p:pic>
        <p:nvPicPr>
          <p:cNvPr id="493578" name="Picture 10">
            <a:extLst>
              <a:ext uri="{FF2B5EF4-FFF2-40B4-BE49-F238E27FC236}">
                <a16:creationId xmlns:a16="http://schemas.microsoft.com/office/drawing/2014/main" id="{5CC82146-D240-4CE8-B5E2-E018EA0191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7988" y="706438"/>
            <a:ext cx="6115050" cy="567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Footer Placeholder 1">
            <a:extLst>
              <a:ext uri="{FF2B5EF4-FFF2-40B4-BE49-F238E27FC236}">
                <a16:creationId xmlns:a16="http://schemas.microsoft.com/office/drawing/2014/main" id="{A56A907A-2527-4766-B37F-1D86041174DA}"/>
              </a:ext>
            </a:extLst>
          </p:cNvPr>
          <p:cNvSpPr>
            <a:spLocks noGrp="1"/>
          </p:cNvSpPr>
          <p:nvPr>
            <p:ph type="ftr" sz="quarter" idx="11"/>
          </p:nvPr>
        </p:nvSpPr>
        <p:spPr/>
        <p:txBody>
          <a:bodyPr/>
          <a:lstStyle/>
          <a:p>
            <a:r>
              <a:rPr lang="en-US" altLang="en-US"/>
              <a:t>Shabir Ali, GLA University Mathura</a:t>
            </a:r>
          </a:p>
        </p:txBody>
      </p:sp>
      <p:sp>
        <p:nvSpPr>
          <p:cNvPr id="7" name="Slide Number Placeholder 2">
            <a:extLst>
              <a:ext uri="{FF2B5EF4-FFF2-40B4-BE49-F238E27FC236}">
                <a16:creationId xmlns:a16="http://schemas.microsoft.com/office/drawing/2014/main" id="{94D571BB-22E7-459D-8A08-09B4F6B00214}"/>
              </a:ext>
            </a:extLst>
          </p:cNvPr>
          <p:cNvSpPr>
            <a:spLocks noGrp="1"/>
          </p:cNvSpPr>
          <p:nvPr>
            <p:ph type="sldNum" sz="quarter" idx="12"/>
          </p:nvPr>
        </p:nvSpPr>
        <p:spPr/>
        <p:txBody>
          <a:bodyPr/>
          <a:lstStyle/>
          <a:p>
            <a:fld id="{4AD2B259-9767-4EB3-9DD5-10D5DC628AEA}" type="slidenum">
              <a:rPr lang="en-US" altLang="en-US"/>
              <a:pPr/>
              <a:t>7</a:t>
            </a:fld>
            <a:endParaRPr lang="en-US" altLang="en-US"/>
          </a:p>
        </p:txBody>
      </p:sp>
      <p:sp>
        <p:nvSpPr>
          <p:cNvPr id="505863" name="Rectangle 7">
            <a:extLst>
              <a:ext uri="{FF2B5EF4-FFF2-40B4-BE49-F238E27FC236}">
                <a16:creationId xmlns:a16="http://schemas.microsoft.com/office/drawing/2014/main" id="{DF62700A-FE3C-467A-B2EC-64737862A6CE}"/>
              </a:ext>
            </a:extLst>
          </p:cNvPr>
          <p:cNvSpPr>
            <a:spLocks noChangeArrowheads="1"/>
          </p:cNvSpPr>
          <p:nvPr/>
        </p:nvSpPr>
        <p:spPr bwMode="auto">
          <a:xfrm>
            <a:off x="304800" y="1597025"/>
            <a:ext cx="8153400" cy="350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en-US" altLang="en-US" sz="2800" i="1">
                <a:latin typeface="Times New Roman" panose="02020603050405020304" pitchFamily="18" charset="0"/>
              </a:rPr>
              <a:t>In Figure 2.18 a node with physical address 10 sends a frame to a node with physical address 87. The two nodes are connected by a link. At the data link level this frame contains physical (link) addresses in the header. These are the only addresses needed. The rest of the header contains other information needed at this level. The trailer usually contains extra bits needed for error detection.</a:t>
            </a:r>
          </a:p>
        </p:txBody>
      </p:sp>
      <p:sp>
        <p:nvSpPr>
          <p:cNvPr id="505864" name="Text Box 8">
            <a:extLst>
              <a:ext uri="{FF2B5EF4-FFF2-40B4-BE49-F238E27FC236}">
                <a16:creationId xmlns:a16="http://schemas.microsoft.com/office/drawing/2014/main" id="{357B8DF4-DC9C-4D2F-9BF7-26765602C6D4}"/>
              </a:ext>
            </a:extLst>
          </p:cNvPr>
          <p:cNvSpPr txBox="1">
            <a:spLocks noChangeArrowheads="1"/>
          </p:cNvSpPr>
          <p:nvPr/>
        </p:nvSpPr>
        <p:spPr bwMode="auto">
          <a:xfrm>
            <a:off x="1143000" y="381000"/>
            <a:ext cx="2209800" cy="519113"/>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400" i="1">
                <a:solidFill>
                  <a:schemeClr val="folHlink"/>
                </a:solidFill>
                <a:latin typeface="Algerian" panose="04020705040A02060702" pitchFamily="82" charset="0"/>
              </a:rPr>
              <a:t>Example</a:t>
            </a:r>
            <a:r>
              <a:rPr lang="en-US" altLang="en-US" sz="2800" i="1">
                <a:solidFill>
                  <a:schemeClr val="folHlink"/>
                </a:solidFill>
                <a:latin typeface="Algerian" panose="04020705040A02060702" pitchFamily="82" charset="0"/>
              </a:rPr>
              <a:t> 1</a:t>
            </a:r>
          </a:p>
        </p:txBody>
      </p:sp>
      <p:sp>
        <p:nvSpPr>
          <p:cNvPr id="505872" name="Text Box 16">
            <a:extLst>
              <a:ext uri="{FF2B5EF4-FFF2-40B4-BE49-F238E27FC236}">
                <a16:creationId xmlns:a16="http://schemas.microsoft.com/office/drawing/2014/main" id="{09508D70-6CE4-49CE-A0CE-F01AD9813ECC}"/>
              </a:ext>
            </a:extLst>
          </p:cNvPr>
          <p:cNvSpPr txBox="1">
            <a:spLocks noChangeArrowheads="1"/>
          </p:cNvSpPr>
          <p:nvPr/>
        </p:nvSpPr>
        <p:spPr bwMode="auto">
          <a:xfrm>
            <a:off x="3048000" y="5424488"/>
            <a:ext cx="2413000" cy="595312"/>
          </a:xfrm>
          <a:prstGeom prst="rect">
            <a:avLst/>
          </a:prstGeom>
          <a:noFill/>
          <a:ln w="762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a:solidFill>
                  <a:schemeClr val="hlink"/>
                </a:solidFill>
                <a:latin typeface="Times New Roman" panose="02020603050405020304" pitchFamily="18" charset="0"/>
              </a:rPr>
              <a:t>See Next Slide</a:t>
            </a:r>
          </a:p>
        </p:txBody>
      </p:sp>
      <p:sp>
        <p:nvSpPr>
          <p:cNvPr id="505874" name="Rectangle 18">
            <a:extLst>
              <a:ext uri="{FF2B5EF4-FFF2-40B4-BE49-F238E27FC236}">
                <a16:creationId xmlns:a16="http://schemas.microsoft.com/office/drawing/2014/main" id="{E09AC187-7045-47E9-9EA6-900B8CB0C632}"/>
              </a:ext>
            </a:extLst>
          </p:cNvPr>
          <p:cNvSpPr>
            <a:spLocks noChangeArrowheads="1"/>
          </p:cNvSpPr>
          <p:nvPr/>
        </p:nvSpPr>
        <p:spPr bwMode="auto">
          <a:xfrm>
            <a:off x="457200" y="152400"/>
            <a:ext cx="609600" cy="1066800"/>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1">
            <a:extLst>
              <a:ext uri="{FF2B5EF4-FFF2-40B4-BE49-F238E27FC236}">
                <a16:creationId xmlns:a16="http://schemas.microsoft.com/office/drawing/2014/main" id="{1C6E24F9-CCED-46FB-ACB8-26DB7E1ECD0B}"/>
              </a:ext>
            </a:extLst>
          </p:cNvPr>
          <p:cNvSpPr>
            <a:spLocks noGrp="1"/>
          </p:cNvSpPr>
          <p:nvPr>
            <p:ph type="ftr" sz="quarter" idx="11"/>
          </p:nvPr>
        </p:nvSpPr>
        <p:spPr/>
        <p:txBody>
          <a:bodyPr/>
          <a:lstStyle/>
          <a:p>
            <a:r>
              <a:rPr lang="en-US" altLang="en-US"/>
              <a:t>Shabir Ali, GLA University Mathura</a:t>
            </a:r>
          </a:p>
        </p:txBody>
      </p:sp>
      <p:sp>
        <p:nvSpPr>
          <p:cNvPr id="12" name="Slide Number Placeholder 2">
            <a:extLst>
              <a:ext uri="{FF2B5EF4-FFF2-40B4-BE49-F238E27FC236}">
                <a16:creationId xmlns:a16="http://schemas.microsoft.com/office/drawing/2014/main" id="{730041A8-E1DC-4DF8-BCAE-A3ECB4687E18}"/>
              </a:ext>
            </a:extLst>
          </p:cNvPr>
          <p:cNvSpPr>
            <a:spLocks noGrp="1"/>
          </p:cNvSpPr>
          <p:nvPr>
            <p:ph type="sldNum" sz="quarter" idx="12"/>
          </p:nvPr>
        </p:nvSpPr>
        <p:spPr/>
        <p:txBody>
          <a:bodyPr/>
          <a:lstStyle/>
          <a:p>
            <a:fld id="{05FA4F45-2D6E-47F7-BB12-6D8B0868DD8D}" type="slidenum">
              <a:rPr lang="en-US" altLang="en-US"/>
              <a:pPr/>
              <a:t>8</a:t>
            </a:fld>
            <a:endParaRPr lang="en-US" altLang="en-US"/>
          </a:p>
        </p:txBody>
      </p:sp>
      <p:sp>
        <p:nvSpPr>
          <p:cNvPr id="494594" name="Text Box 2">
            <a:extLst>
              <a:ext uri="{FF2B5EF4-FFF2-40B4-BE49-F238E27FC236}">
                <a16:creationId xmlns:a16="http://schemas.microsoft.com/office/drawing/2014/main" id="{E15FC367-38C5-4B4E-84EA-21295E4C7C9A}"/>
              </a:ext>
            </a:extLst>
          </p:cNvPr>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solidFill>
                  <a:srgbClr val="0000FF"/>
                </a:solidFill>
                <a:latin typeface="Times New Roman" panose="02020603050405020304" pitchFamily="18" charset="0"/>
              </a:rPr>
              <a:t>Figure 2.18</a:t>
            </a:r>
            <a:r>
              <a:rPr lang="en-US" altLang="en-US">
                <a:solidFill>
                  <a:schemeClr val="accent2"/>
                </a:solidFill>
                <a:latin typeface="Times New Roman" panose="02020603050405020304" pitchFamily="18" charset="0"/>
              </a:rPr>
              <a:t>    </a:t>
            </a:r>
            <a:r>
              <a:rPr lang="en-US" altLang="en-US" i="1">
                <a:latin typeface="Times New Roman" panose="02020603050405020304" pitchFamily="18" charset="0"/>
              </a:rPr>
              <a:t>Physical addresses</a:t>
            </a:r>
          </a:p>
        </p:txBody>
      </p:sp>
      <p:sp>
        <p:nvSpPr>
          <p:cNvPr id="494595" name="Rectangle 3">
            <a:extLst>
              <a:ext uri="{FF2B5EF4-FFF2-40B4-BE49-F238E27FC236}">
                <a16:creationId xmlns:a16="http://schemas.microsoft.com/office/drawing/2014/main" id="{A443DD13-E57E-4DB8-9036-B9E4EF1BB144}"/>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p>
        </p:txBody>
      </p:sp>
      <p:sp>
        <p:nvSpPr>
          <p:cNvPr id="494596" name="Rectangle 4">
            <a:extLst>
              <a:ext uri="{FF2B5EF4-FFF2-40B4-BE49-F238E27FC236}">
                <a16:creationId xmlns:a16="http://schemas.microsoft.com/office/drawing/2014/main" id="{D5B14449-D253-448C-ADBC-5172B6345962}"/>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p>
        </p:txBody>
      </p:sp>
      <p:sp>
        <p:nvSpPr>
          <p:cNvPr id="494597" name="Rectangle 5">
            <a:extLst>
              <a:ext uri="{FF2B5EF4-FFF2-40B4-BE49-F238E27FC236}">
                <a16:creationId xmlns:a16="http://schemas.microsoft.com/office/drawing/2014/main" id="{2E0FB2FE-5E59-44F8-A9C2-F2C36F36570E}"/>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p>
        </p:txBody>
      </p:sp>
      <p:sp>
        <p:nvSpPr>
          <p:cNvPr id="494598" name="Rectangle 6">
            <a:extLst>
              <a:ext uri="{FF2B5EF4-FFF2-40B4-BE49-F238E27FC236}">
                <a16:creationId xmlns:a16="http://schemas.microsoft.com/office/drawing/2014/main" id="{9C73580B-6460-4863-BDFE-D0D740E9C9F3}"/>
              </a:ext>
            </a:extLst>
          </p:cNvPr>
          <p:cNvSpPr>
            <a:spLocks noChangeArrowheads="1"/>
          </p:cNvSpPr>
          <p:nvPr/>
        </p:nvSpPr>
        <p:spPr bwMode="ltGray">
          <a:xfrm>
            <a:off x="838200" y="533400"/>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p>
        </p:txBody>
      </p:sp>
      <p:sp>
        <p:nvSpPr>
          <p:cNvPr id="494599" name="Rectangle 7">
            <a:extLst>
              <a:ext uri="{FF2B5EF4-FFF2-40B4-BE49-F238E27FC236}">
                <a16:creationId xmlns:a16="http://schemas.microsoft.com/office/drawing/2014/main" id="{0CBA3AA6-B25B-4847-A1FC-164BFA2D82DA}"/>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p>
        </p:txBody>
      </p:sp>
      <p:sp>
        <p:nvSpPr>
          <p:cNvPr id="494600" name="Rectangle 8">
            <a:extLst>
              <a:ext uri="{FF2B5EF4-FFF2-40B4-BE49-F238E27FC236}">
                <a16:creationId xmlns:a16="http://schemas.microsoft.com/office/drawing/2014/main" id="{ACEE28D1-F490-4C15-8FD8-E29DD8F94C74}"/>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p>
        </p:txBody>
      </p:sp>
      <p:sp>
        <p:nvSpPr>
          <p:cNvPr id="494601" name="Rectangle 9">
            <a:extLst>
              <a:ext uri="{FF2B5EF4-FFF2-40B4-BE49-F238E27FC236}">
                <a16:creationId xmlns:a16="http://schemas.microsoft.com/office/drawing/2014/main" id="{967437D6-B0B5-4E0B-815B-86ADAEAB6780}"/>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p>
        </p:txBody>
      </p:sp>
      <p:pic>
        <p:nvPicPr>
          <p:cNvPr id="494602" name="Picture 10">
            <a:extLst>
              <a:ext uri="{FF2B5EF4-FFF2-40B4-BE49-F238E27FC236}">
                <a16:creationId xmlns:a16="http://schemas.microsoft.com/office/drawing/2014/main" id="{24FD17A0-B9C3-4495-98D8-4E2561752B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536825"/>
            <a:ext cx="7851775" cy="2339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1">
            <a:extLst>
              <a:ext uri="{FF2B5EF4-FFF2-40B4-BE49-F238E27FC236}">
                <a16:creationId xmlns:a16="http://schemas.microsoft.com/office/drawing/2014/main" id="{93BD8F87-8E12-4071-8DC1-274917AA5648}"/>
              </a:ext>
            </a:extLst>
          </p:cNvPr>
          <p:cNvSpPr>
            <a:spLocks noGrp="1"/>
          </p:cNvSpPr>
          <p:nvPr>
            <p:ph type="ftr" sz="quarter" idx="11"/>
          </p:nvPr>
        </p:nvSpPr>
        <p:spPr/>
        <p:txBody>
          <a:bodyPr/>
          <a:lstStyle/>
          <a:p>
            <a:r>
              <a:rPr lang="en-US" altLang="en-US"/>
              <a:t>Shabir Ali, GLA University Mathura</a:t>
            </a:r>
          </a:p>
        </p:txBody>
      </p:sp>
      <p:sp>
        <p:nvSpPr>
          <p:cNvPr id="7" name="Slide Number Placeholder 2">
            <a:extLst>
              <a:ext uri="{FF2B5EF4-FFF2-40B4-BE49-F238E27FC236}">
                <a16:creationId xmlns:a16="http://schemas.microsoft.com/office/drawing/2014/main" id="{66DCF5A3-BFB2-4D83-A382-BAB795044401}"/>
              </a:ext>
            </a:extLst>
          </p:cNvPr>
          <p:cNvSpPr>
            <a:spLocks noGrp="1"/>
          </p:cNvSpPr>
          <p:nvPr>
            <p:ph type="sldNum" sz="quarter" idx="12"/>
          </p:nvPr>
        </p:nvSpPr>
        <p:spPr/>
        <p:txBody>
          <a:bodyPr/>
          <a:lstStyle/>
          <a:p>
            <a:fld id="{CDB75350-C22B-48B1-BC60-A5A9E712E8C3}" type="slidenum">
              <a:rPr lang="en-US" altLang="en-US"/>
              <a:pPr/>
              <a:t>9</a:t>
            </a:fld>
            <a:endParaRPr lang="en-US" altLang="en-US"/>
          </a:p>
        </p:txBody>
      </p:sp>
      <p:sp>
        <p:nvSpPr>
          <p:cNvPr id="522242" name="Rectangle 2">
            <a:extLst>
              <a:ext uri="{FF2B5EF4-FFF2-40B4-BE49-F238E27FC236}">
                <a16:creationId xmlns:a16="http://schemas.microsoft.com/office/drawing/2014/main" id="{D191A850-9FB6-4098-BAD5-9CA382DFDA61}"/>
              </a:ext>
            </a:extLst>
          </p:cNvPr>
          <p:cNvSpPr>
            <a:spLocks noChangeArrowheads="1"/>
          </p:cNvSpPr>
          <p:nvPr/>
        </p:nvSpPr>
        <p:spPr bwMode="auto">
          <a:xfrm>
            <a:off x="304800" y="1597025"/>
            <a:ext cx="8153400"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en-US" altLang="en-US" sz="2800" i="1" dirty="0">
                <a:latin typeface="Times New Roman" panose="02020603050405020304" pitchFamily="18" charset="0"/>
              </a:rPr>
              <a:t>Most local area networks use a 48-bit (6 bytes) physical address written as 12 hexadecimal digits, with every 2 bytes separated by a colon as shown below:</a:t>
            </a:r>
          </a:p>
        </p:txBody>
      </p:sp>
      <p:sp>
        <p:nvSpPr>
          <p:cNvPr id="522243" name="Text Box 3">
            <a:extLst>
              <a:ext uri="{FF2B5EF4-FFF2-40B4-BE49-F238E27FC236}">
                <a16:creationId xmlns:a16="http://schemas.microsoft.com/office/drawing/2014/main" id="{0BD9F781-284A-4E3E-9106-21BEDA615695}"/>
              </a:ext>
            </a:extLst>
          </p:cNvPr>
          <p:cNvSpPr txBox="1">
            <a:spLocks noChangeArrowheads="1"/>
          </p:cNvSpPr>
          <p:nvPr/>
        </p:nvSpPr>
        <p:spPr bwMode="auto">
          <a:xfrm>
            <a:off x="1143000" y="381000"/>
            <a:ext cx="2209800" cy="519113"/>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400" i="1">
                <a:solidFill>
                  <a:schemeClr val="folHlink"/>
                </a:solidFill>
                <a:latin typeface="Algerian" panose="04020705040A02060702" pitchFamily="82" charset="0"/>
              </a:rPr>
              <a:t>Example</a:t>
            </a:r>
            <a:r>
              <a:rPr lang="en-US" altLang="en-US" sz="2800" i="1">
                <a:solidFill>
                  <a:schemeClr val="folHlink"/>
                </a:solidFill>
                <a:latin typeface="Algerian" panose="04020705040A02060702" pitchFamily="82" charset="0"/>
              </a:rPr>
              <a:t> 2</a:t>
            </a:r>
          </a:p>
        </p:txBody>
      </p:sp>
      <p:sp>
        <p:nvSpPr>
          <p:cNvPr id="522246" name="Rectangle 6">
            <a:extLst>
              <a:ext uri="{FF2B5EF4-FFF2-40B4-BE49-F238E27FC236}">
                <a16:creationId xmlns:a16="http://schemas.microsoft.com/office/drawing/2014/main" id="{08DF00F8-793A-4888-B80F-E07842340284}"/>
              </a:ext>
            </a:extLst>
          </p:cNvPr>
          <p:cNvSpPr>
            <a:spLocks noChangeArrowheads="1"/>
          </p:cNvSpPr>
          <p:nvPr/>
        </p:nvSpPr>
        <p:spPr bwMode="auto">
          <a:xfrm>
            <a:off x="457200" y="3792538"/>
            <a:ext cx="8153400" cy="1160462"/>
          </a:xfrm>
          <a:prstGeom prst="rect">
            <a:avLst/>
          </a:prstGeom>
          <a:solidFill>
            <a:srgbClr val="B2B2B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800" i="1">
                <a:solidFill>
                  <a:schemeClr val="hlink"/>
                </a:solidFill>
                <a:latin typeface="Times New Roman" panose="02020603050405020304" pitchFamily="18" charset="0"/>
              </a:rPr>
              <a:t>07:01:02:01:2C:4B</a:t>
            </a:r>
          </a:p>
          <a:p>
            <a:pPr algn="ctr">
              <a:spcBef>
                <a:spcPct val="50000"/>
              </a:spcBef>
            </a:pPr>
            <a:r>
              <a:rPr lang="en-US" altLang="en-US" sz="2800" i="1">
                <a:latin typeface="Times New Roman" panose="02020603050405020304" pitchFamily="18" charset="0"/>
              </a:rPr>
              <a:t>A 6-byte (12 hexadecimal digits) physical address.</a:t>
            </a:r>
          </a:p>
        </p:txBody>
      </p:sp>
      <p:sp>
        <p:nvSpPr>
          <p:cNvPr id="522247" name="Rectangle 7">
            <a:extLst>
              <a:ext uri="{FF2B5EF4-FFF2-40B4-BE49-F238E27FC236}">
                <a16:creationId xmlns:a16="http://schemas.microsoft.com/office/drawing/2014/main" id="{43CCB696-358C-445C-A9A0-4130971F0889}"/>
              </a:ext>
            </a:extLst>
          </p:cNvPr>
          <p:cNvSpPr>
            <a:spLocks noChangeArrowheads="1"/>
          </p:cNvSpPr>
          <p:nvPr/>
        </p:nvSpPr>
        <p:spPr bwMode="auto">
          <a:xfrm>
            <a:off x="457200" y="152400"/>
            <a:ext cx="609600" cy="1066800"/>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1576</TotalTime>
  <Words>881</Words>
  <Application>Microsoft Office PowerPoint</Application>
  <PresentationFormat>On-screen Show (4:3)</PresentationFormat>
  <Paragraphs>79</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Algerian</vt:lpstr>
      <vt:lpstr>Arial</vt:lpstr>
      <vt:lpstr>Calibri</vt:lpstr>
      <vt:lpstr>Calibri Light</vt:lpstr>
      <vt:lpstr>Times</vt:lpstr>
      <vt:lpstr>Times New Roman</vt:lpstr>
      <vt:lpstr>Office Theme</vt:lpstr>
      <vt:lpstr>COMPUTER NETWORKS (BCSC 0008)</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Valued Gateway Client</dc:creator>
  <cp:lastModifiedBy>Shabir Ali</cp:lastModifiedBy>
  <cp:revision>110</cp:revision>
  <dcterms:created xsi:type="dcterms:W3CDTF">2000-01-15T04:50:39Z</dcterms:created>
  <dcterms:modified xsi:type="dcterms:W3CDTF">2021-09-10T04:24:25Z</dcterms:modified>
</cp:coreProperties>
</file>