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12" r:id="rId18"/>
    <p:sldId id="272" r:id="rId19"/>
    <p:sldId id="273" r:id="rId20"/>
    <p:sldId id="313" r:id="rId21"/>
    <p:sldId id="274" r:id="rId22"/>
    <p:sldId id="275" r:id="rId23"/>
    <p:sldId id="331" r:id="rId24"/>
    <p:sldId id="332" r:id="rId25"/>
    <p:sldId id="276" r:id="rId26"/>
    <p:sldId id="333" r:id="rId27"/>
    <p:sldId id="334" r:id="rId28"/>
    <p:sldId id="277" r:id="rId29"/>
    <p:sldId id="278" r:id="rId30"/>
    <p:sldId id="279" r:id="rId31"/>
    <p:sldId id="280" r:id="rId32"/>
    <p:sldId id="327" r:id="rId33"/>
    <p:sldId id="328" r:id="rId34"/>
    <p:sldId id="329" r:id="rId35"/>
    <p:sldId id="330" r:id="rId36"/>
    <p:sldId id="28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284" r:id="rId51"/>
    <p:sldId id="285" r:id="rId52"/>
    <p:sldId id="286" r:id="rId53"/>
    <p:sldId id="287" r:id="rId54"/>
    <p:sldId id="288" r:id="rId55"/>
    <p:sldId id="289" r:id="rId56"/>
    <p:sldId id="290" r:id="rId57"/>
    <p:sldId id="291" r:id="rId58"/>
    <p:sldId id="292" r:id="rId59"/>
    <p:sldId id="293" r:id="rId60"/>
    <p:sldId id="294" r:id="rId61"/>
    <p:sldId id="295" r:id="rId62"/>
    <p:sldId id="296" r:id="rId63"/>
    <p:sldId id="297" r:id="rId64"/>
    <p:sldId id="298" r:id="rId65"/>
    <p:sldId id="299" r:id="rId66"/>
    <p:sldId id="300" r:id="rId67"/>
    <p:sldId id="305" r:id="rId68"/>
    <p:sldId id="301" r:id="rId69"/>
    <p:sldId id="302" r:id="rId70"/>
    <p:sldId id="303" r:id="rId71"/>
    <p:sldId id="304" r:id="rId72"/>
    <p:sldId id="306" r:id="rId73"/>
    <p:sldId id="307" r:id="rId74"/>
    <p:sldId id="308" r:id="rId75"/>
    <p:sldId id="309" r:id="rId76"/>
    <p:sldId id="310"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1-02T06:39:24.356"/>
    </inkml:context>
    <inkml:brush xml:id="br0">
      <inkml:brushProperty name="width" value="0.2" units="cm"/>
      <inkml:brushProperty name="height" value="0.2" units="cm"/>
      <inkml:brushProperty name="fitToCurve" value="1"/>
    </inkml:brush>
  </inkml:definitions>
  <inkml:traceGroup>
    <inkml:annotationXML>
      <emma:emma xmlns:emma="http://www.w3.org/2003/04/emma" version="1.0">
        <emma:interpretation id="{5646573A-EE60-4FB3-8DD9-9FEF0CDD5FA4}" emma:medium="tactile" emma:mode="ink">
          <msink:context xmlns:msink="http://schemas.microsoft.com/ink/2010/main" type="writingRegion" rotatedBoundingBox="1730,5679 2254,5888 2036,6432 1512,6223"/>
        </emma:interpretation>
      </emma:emma>
    </inkml:annotationXML>
    <inkml:traceGroup>
      <inkml:annotationXML>
        <emma:emma xmlns:emma="http://www.w3.org/2003/04/emma" version="1.0">
          <emma:interpretation id="{A2F053A0-CBEA-4C2E-B5B1-581B965281C2}" emma:medium="tactile" emma:mode="ink">
            <msink:context xmlns:msink="http://schemas.microsoft.com/ink/2010/main" type="paragraph" rotatedBoundingBox="1730,5679 2254,5888 2036,6432 1512,6223" alignmentLevel="1"/>
          </emma:interpretation>
        </emma:emma>
      </inkml:annotationXML>
      <inkml:traceGroup>
        <inkml:annotationXML>
          <emma:emma xmlns:emma="http://www.w3.org/2003/04/emma" version="1.0">
            <emma:interpretation id="{2F46BC19-B6B3-476D-BC60-3AFB26AA2D4F}" emma:medium="tactile" emma:mode="ink">
              <msink:context xmlns:msink="http://schemas.microsoft.com/ink/2010/main" type="line" rotatedBoundingBox="1730,5679 2254,5888 2036,6432 1512,6223"/>
            </emma:interpretation>
          </emma:emma>
        </inkml:annotationXML>
        <inkml:traceGroup>
          <inkml:annotationXML>
            <emma:emma xmlns:emma="http://www.w3.org/2003/04/emma" version="1.0">
              <emma:interpretation id="{A44FA46F-1B3D-4CC0-B53B-264596E80AAE}" emma:medium="tactile" emma:mode="ink">
                <msink:context xmlns:msink="http://schemas.microsoft.com/ink/2010/main" type="inkWord" rotatedBoundingBox="1730,5679 2254,5888 2036,6432 1512,6223"/>
              </emma:interpretation>
              <emma:one-of disjunction-type="recognition" id="oneOf0">
                <emma:interpretation id="interp0" emma:lang="en-US" emma:confidence="0.5">
                  <emma:literal>n</emma:literal>
                </emma:interpretation>
                <emma:interpretation id="interp1" emma:lang="en-US" emma:confidence="0.5">
                  <emma:literal>l \</emma:literal>
                </emma:interpretation>
                <emma:interpretation id="interp2" emma:lang="en-US" emma:confidence="0">
                  <emma:literal>7</emma:literal>
                </emma:interpretation>
                <emma:interpretation id="interp3" emma:lang="en-US" emma:confidence="0">
                  <emma:literal>| \</emma:literal>
                </emma:interpretation>
                <emma:interpretation id="interp4" emma:lang="en-US" emma:confidence="0">
                  <emma:literal>. \</emma:literal>
                </emma:interpretation>
              </emma:one-of>
            </emma:emma>
          </inkml:annotationXML>
          <inkml:trace contextRef="#ctx0" brushRef="#br0">231 0,'0'39,"-39"-39,39 38,0 0,-38 1,38-1,-39-38,39 39,0-1,0 1,-38-39,38 38,-39 1,39-1,0 1,-38-39,38 38,0 1</inkml:trace>
          <inkml:trace contextRef="#ctx0" brushRef="#br0" timeOffset="3510.1781">308 39,'0'38,"0"0,0 1,38-39,1 0,-39 38,0 1,38-39,-38 38,0 1,0-1,39-38,-39 39,0-1,38-38,-38 39,39-39,-39 38,38-38,-38 39</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1-02T05:12:38.615"/>
    </inkml:context>
    <inkml:brush xml:id="br0">
      <inkml:brushProperty name="width" value="0.06667" units="cm"/>
      <inkml:brushProperty name="height" value="0.06667" units="cm"/>
      <inkml:brushProperty name="fitToCurve" value="1"/>
    </inkml:brush>
    <inkml:brush xml:id="br1">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3E12ED6-6871-47DD-8D36-F0E544D48AFF}" emma:medium="tactile" emma:mode="ink">
          <msink:context xmlns:msink="http://schemas.microsoft.com/ink/2010/main" type="writingRegion" rotatedBoundingBox="12278,5586 14062,5520 14105,6674 12320,6740"/>
        </emma:interpretation>
      </emma:emma>
    </inkml:annotationXML>
    <inkml:traceGroup>
      <inkml:annotationXML>
        <emma:emma xmlns:emma="http://www.w3.org/2003/04/emma" version="1.0">
          <emma:interpretation id="{933D2B6C-9CF4-4CC7-9826-C3ED24FE87A8}" emma:medium="tactile" emma:mode="ink">
            <msink:context xmlns:msink="http://schemas.microsoft.com/ink/2010/main" type="paragraph" rotatedBoundingBox="12278,5586 14062,5520 14105,6674 12320,6740" alignmentLevel="1"/>
          </emma:interpretation>
        </emma:emma>
      </inkml:annotationXML>
      <inkml:traceGroup>
        <inkml:annotationXML>
          <emma:emma xmlns:emma="http://www.w3.org/2003/04/emma" version="1.0">
            <emma:interpretation id="{43106F8C-01A9-4333-ACC0-5633C4C897BA}" emma:medium="tactile" emma:mode="ink">
              <msink:context xmlns:msink="http://schemas.microsoft.com/ink/2010/main" type="line" rotatedBoundingBox="12278,5586 14062,5520 14105,6674 12320,6740"/>
            </emma:interpretation>
          </emma:emma>
        </inkml:annotationXML>
        <inkml:traceGroup>
          <inkml:annotationXML>
            <emma:emma xmlns:emma="http://www.w3.org/2003/04/emma" version="1.0">
              <emma:interpretation id="{491C8871-49DF-4154-B049-F2B8DE55EE79}" emma:medium="tactile" emma:mode="ink">
                <msink:context xmlns:msink="http://schemas.microsoft.com/ink/2010/main" type="inkWord" rotatedBoundingBox="12278,5586 14062,5520 14105,6674 12320,6740"/>
              </emma:interpretation>
              <emma:one-of disjunction-type="recognition" id="oneOf0">
                <emma:interpretation id="interp0" emma:lang="en-US" emma:confidence="0.5">
                  <emma:literal>$280)</emma:literal>
                </emma:interpretation>
                <emma:interpretation id="interp1" emma:lang="en-US" emma:confidence="0.5">
                  <emma:literal>$2) D*</emma:literal>
                </emma:interpretation>
                <emma:interpretation id="interp2" emma:lang="en-US" emma:confidence="0">
                  <emma:literal>$2) 00*</emma:literal>
                </emma:interpretation>
                <emma:interpretation id="interp3" emma:lang="en-US" emma:confidence="0">
                  <emma:literal>$282)</emma:literal>
                </emma:interpretation>
                <emma:interpretation id="interp4" emma:lang="en-US" emma:confidence="0">
                  <emma:literal>Koa-3s</emma:literal>
                </emma:interpretation>
              </emma:one-of>
            </emma:emma>
          </inkml:annotationXML>
          <inkml:trace contextRef="#ctx0" brushRef="#br0">39 169,'0'0,"0"-38,0-1,0 1,38 38,1 0,-1 0,-38-39,39 39,-1 0,1 0,-1 0,1 0,-1 0,1 0,-1 0,-38 39,0-1,0 1,0-1,0 0,0 1,0-1,0 1,0-1,0 1,-38-39,-1 38,39 1,-38-39,-1 38,1-38,38 39,-39-39,39 38,0 1,-38-39,38 38,-39-38,39 39,-38-39,38 38,-39-38,39 39,-38-39,-1 0,39 38</inkml:trace>
          <inkml:trace contextRef="#ctx0" brushRef="#br0" timeOffset="-3919.6858">39 207</inkml:trace>
          <inkml:trace contextRef="#ctx0" brushRef="#br0" timeOffset="5002.1159">-230 54,'-39'0,"1"0,-1 38,39 1,0-1,-38 0,38 1,0-1,0 1,0-1,0 1,0-1,0 1,0-1,0 1,0-1,0 1,0-1,0 1,0-1,0 1,0-1,0 1,0-1,0 1,0-1,38-38,1 0,-39 39,38-39,-38 38,39-38,-39 39,38-39,0 0,1 0</inkml:trace>
          <inkml:trace contextRef="#ctx0" brushRef="#br0" timeOffset="2237.6823">462 515,'39'0,"-39"39,38-39,-38 38,39 1,-39-1,38-38,-38 39,39-39,-1 0,-38 38,0 1,39-39,-39 38,38-38,-38 39,39-39,-1 0,-38 38,39-38,-39 39</inkml:trace>
          <inkml:trace contextRef="#ctx0" brushRef="#br0" timeOffset="7365.2449">809-23,'0'-39,"38"39,1 0,-1 0,1 0,-1 0,1 0,-39 39,38-39,-38 38,38-38,-38 39,39-39,-1 38,-38 1,0-1,39-38,-39 38,38 1,-38-1,0 1,39-1,-1 1,-38-1,0 1,0-1,39-38,-39 39,0-1,0 1,0-1,0 1,0-1,0 1,0-1,0 1,0-1,0 1,0-1,0 1,0-1</inkml:trace>
          <inkml:trace contextRef="#ctx0" brushRef="#br1" timeOffset="28000.4238">-192-23,'0'38,"-38"-38,-1 0,39 39,0-1,0 1,-38-39,38 38,0 0,0 1,0-1,0 1,0-1,0 1,-39-39,39 38,0 1,0-1,0 1,0-1,0 1,0-1,0 1,0-1,0 1,0-1,0 1,0-1,0 1,0-1,0 1,0-1,0 1,39-39,-39 38,38-38,1 0,-1 0</inkml:trace>
          <inkml:trace contextRef="#ctx0" brushRef="#br1" timeOffset="32205.6883">154 169,'0'-38,"0"-1,0 1,39 38,-1 0,1 0,-1 0,1 0,-1 0,1 0,-1 0,1 0,-39 38,0 1,0-1,0 0,0 1,0-1,0 1,0-1,0 1,-39-39,39 38,0 1,0-1,-38-38,38 39,-39-39,1 0,38 38,-39-38,39 39,-38-39,38 38,-39-38,1 0,38 39,0-1,-39-38,39 39,0-1,-38-38,38 39,-39-39,39 38,-38-38,38 39</inkml:trace>
          <inkml:trace contextRef="#ctx0" brushRef="#br1" timeOffset="35461.6128">424 554,'0'38,"38"-38,-38 39,39-1,-1-38,1 39,-1-39,-38 38,39-38,-39 39,38-39,1 0,-39 38,38-38,1 39,-39-1,38-38,1 39,-39-1</inkml:trace>
          <inkml:trace contextRef="#ctx0" brushRef="#br1" timeOffset="41698.7815">347 592,'-39'0,"1"0,-1 0,1 39,38-1,-39-38,39 39,0-1,0 1,-38-39,38 38,0 1,0-1,-39-38,1 0,38 39,0-1,-39-38,39-38,39 38,-1 0,-38-39,0 1,39 38,-39-39,38 39,-38-38,0-1,0 1,39 38,-1 0,-38-39,39 39,-1 0,-38-38,39 38,-1 0,-38-39,0 1,39 38,-39-39,0 1,38 38,-38-39,0 1,0-1,39 39,-39-38,38 38,-38-39,0 1,0-1,0 1,0 0,0-1,-38 39,-1 0,1 0,38-38,-39 38,1 0,-1 0,1 0,-1 0,1 0,-1 0,39 38</inkml:trace>
          <inkml:trace contextRef="#ctx0" brushRef="#br1" timeOffset="46143.6185">616 631,'0'38,"0"1,0-1,39-38,-39 39,38-39,-38 38,39-38,-1 0,-38 39,39-39,-1 0,-38 38,39-38,-39 39,38-39,-38 38,0 1,39-39,-39-39,-39 39,39-38,0-1,-38 39,-1-38,1 38,38-39,-39 39,39-38,0-1,-38 39,38-38,-39 38,1 0,-1 0,39-39,-38 39,38-38</inkml:trace>
        </inkml:traceGroup>
      </inkml:traceGroup>
    </inkml:traceGroup>
  </inkml:traceGroup>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1-02T05:12:48.688"/>
    </inkml:context>
    <inkml:brush xml:id="br0">
      <inkml:brushProperty name="width" value="0.06667" units="cm"/>
      <inkml:brushProperty name="height" value="0.06667" units="cm"/>
      <inkml:brushProperty name="fitToCurve" value="1"/>
    </inkml:brush>
    <inkml:brush xml:id="br1">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2562D86-6AEF-4E33-9871-2ED79F6A3A22}" emma:medium="tactile" emma:mode="ink">
          <msink:context xmlns:msink="http://schemas.microsoft.com/ink/2010/main" type="writingRegion" rotatedBoundingBox="20298,4667 22579,4540 22677,6299 20396,6426"/>
        </emma:interpretation>
      </emma:emma>
    </inkml:annotationXML>
    <inkml:traceGroup>
      <inkml:annotationXML>
        <emma:emma xmlns:emma="http://www.w3.org/2003/04/emma" version="1.0">
          <emma:interpretation id="{535F812C-0995-447F-AEB8-6A2E134DB320}" emma:medium="tactile" emma:mode="ink">
            <msink:context xmlns:msink="http://schemas.microsoft.com/ink/2010/main" type="paragraph" rotatedBoundingBox="20298,4667 22579,4540 22677,6299 20396,6426" alignmentLevel="1"/>
          </emma:interpretation>
        </emma:emma>
      </inkml:annotationXML>
      <inkml:traceGroup>
        <inkml:annotationXML>
          <emma:emma xmlns:emma="http://www.w3.org/2003/04/emma" version="1.0">
            <emma:interpretation id="{81E7DD82-E3F2-4C1B-949F-73BAAAE350AE}" emma:medium="tactile" emma:mode="ink">
              <msink:context xmlns:msink="http://schemas.microsoft.com/ink/2010/main" type="line" rotatedBoundingBox="20298,4667 22579,4540 22677,6299 20396,6426"/>
            </emma:interpretation>
          </emma:emma>
        </inkml:annotationXML>
        <inkml:traceGroup>
          <inkml:annotationXML>
            <emma:emma xmlns:emma="http://www.w3.org/2003/04/emma" version="1.0">
              <emma:interpretation id="{5744503C-BC5E-407C-BC9D-903C2DA84EC4}" emma:medium="tactile" emma:mode="ink">
                <msink:context xmlns:msink="http://schemas.microsoft.com/ink/2010/main" type="inkWord" rotatedBoundingBox="20298,4667 22579,4540 22677,6299 20396,6426"/>
              </emma:interpretation>
              <emma:one-of disjunction-type="recognition" id="oneOf0">
                <emma:interpretation id="interp0" emma:lang="en-US" emma:confidence="0.5">
                  <emma:literal>$F)</emma:literal>
                </emma:interpretation>
                <emma:interpretation id="interp1" emma:lang="en-US" emma:confidence="0">
                  <emma:literal>$Fr)</emma:literal>
                </emma:interpretation>
                <emma:interpretation id="interp2" emma:lang="en-US" emma:confidence="0">
                  <emma:literal>In-XT</emma:literal>
                </emma:interpretation>
                <emma:interpretation id="interp3" emma:lang="en-US" emma:confidence="0">
                  <emma:literal>$Fnx)</emma:literal>
                </emma:interpretation>
                <emma:interpretation id="interp4" emma:lang="en-US" emma:confidence="0">
                  <emma:literal>$Fn)</emma:literal>
                </emma:interpretation>
              </emma:one-of>
            </emma:emma>
          </inkml:annotationXML>
          <inkml:trace contextRef="#ctx0" brushRef="#br0">154 0,'-39'0,"39"39,-38-1,38 1,0-1,0 1,-39-1,39 1,0-1,0 1,-38-1,38 1,0-1,0 1,0-1,0 1,0-1,0 1,0-1,0 1,0-1,0 1,0-1,0 1,0-1,0 1,38-39,1 0</inkml:trace>
          <inkml:trace contextRef="#ctx0" brushRef="#br0" timeOffset="5353.9792">770 616,'0'-38,"0"76,38 1,-38-1,0 1,0-1,0 1,0-1,0 1,0-1,0 1,0-1,0 0,-38-38,-1 39,1-39,-1 0,1 0,-1 0,1 0,-1 0,39-39,0 1,0 0,0-1,0 1,0-1,0 1,0-1,0 1,0-1,39 39,-39-38,38 38,1 0,-39-39,38 1,1 38,-1-39,1 39,-1 0,1 0,-1 0,-38-38,39 38,-1 0,1 0,-1 0,0 0,1 0,-1 0,1 0,-39-39,38 39,1 0,-1 0,1 0,-1 0,1 0,-1 0,1 0,-1 0,1 0,-1 0,1 0,-1 0,-38 39</inkml:trace>
          <inkml:trace contextRef="#ctx0" brushRef="#br0" timeOffset="7454.563">1770-77,'39'0,"-1"0,1 39,-39-1,38-38,-38 39,39-39,-39 38,38 1,1-1,-1 1,-38-1,39-38,-39 39,38-1,1 1,-39-1,38 1,-38-1,0 1,0-1,0 1,0-1,0 1,39-39,-39 38,0 1,0-1,0 1,0-1,0 1,0-1,0 1,0-1,0 0,0 1,0-1,0 1,0-1,0 1,-39-1,39 1,-38-39,38 38,-39-38,39 39,0-1,-38 1,38-1,0 1,-39-39</inkml:trace>
          <inkml:trace contextRef="#ctx0" brushRef="#br0" timeOffset="11739.6305">154-115,'0'38,"0"1,0-1,0 1,0-1,0 1,0-1,0 1,0-1,0 1,-39-39,39 38,0 1,0-1,-38-38,38 39,0-1,0 1,0-1,0 1,0-1,0 1,0-1,0 1,0-1,0 1,0-1,0 1,0-1,0 1,0-1,0 0,0 1,0-1,0 1,0-1,0 1,0-1,0 1,0-1,38-38,1 0,-39 39,38-1,-38 1,39-39,-39 38,38-38,-38 39,39-1,-1-38,-38 39,39-39</inkml:trace>
          <inkml:trace contextRef="#ctx0" brushRef="#br1" timeOffset="44196.2311">847 616,'0'39,"0"-1,0 1,0-1,0 1,0-1,0 1,0-1,0 1,0-1,0 0,-39-38,39 39,-38-39,38 38,-39-38,1 0,-1 0,39-38,0-1,0 1,0 0,0-1,0 1,0-1,0 1,0-1,0 1,0-1,0 1,0-1,0 1,0-1,0 1,39 38,-1 0,-38-39,39 39,-39-38,38 38,1 0,-1 0,1 0,-1 0,1 0,-1 0,0 0,1 0,-1 0,1 0,-1 0,1 0,-1 0,1 0,-1 0,-38 38,39-38,-1 0,1 39,-1-39,1 0,-1 0,-38 38,39-38,-1 0,1 0,-1 0,-38 39,0-1,39-38,-39 39,38-39,1 0,-39 38</inkml:trace>
          <inkml:trace contextRef="#ctx0" brushRef="#br1" timeOffset="49493.8119">847 578,'-39'0,"1"0,-1 0,1 0,38 38,-39-38,1 39,-1-1,39 1,0-1,0 1,0-1,0 1,0-1,0 1,0-1,0 0,0 1,0-1,39-38,-1 0,1 0,-1 0,1 0,-39-38,0-1,38 39,-38-38,0 0,0-1,39 39,-39-38,0-1,0 1,0-1,0 1,0-1,0 1,0-1,0 1,38 38,1-39,-1 39,1 0,-1 0,0 0,1 0,-1 0,1 0,-1 0,1 0,-1 0,1 0,-1 0,1 0,-1 0,1 0,-1 0,1 0,-1 0,1 0,-1 0,1 0,-39 39,38-39,1 0,-39 38,38-38,-38 39,39-39,-39 38,38-38</inkml:trace>
        </inkml:traceGroup>
      </inkml:traceGroup>
    </inkml:traceGroup>
  </inkml:traceGroup>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1-02T05:22:23.689"/>
    </inkml:context>
    <inkml:brush xml:id="br0">
      <inkml:brushProperty name="width" value="0.09333" units="cm"/>
      <inkml:brushProperty name="height" value="0.09333" units="cm"/>
      <inkml:brushProperty name="color" value="#ED1C24"/>
      <inkml:brushProperty name="fitToCurve" value="1"/>
    </inkml:brush>
    <inkml:brush xml:id="br1">
      <inkml:brushProperty name="width" value="0.09333" units="cm"/>
      <inkml:brushProperty name="height" value="0.09333" units="cm"/>
      <inkml:brushProperty name="fitToCurve" value="1"/>
    </inkml:brush>
  </inkml:definitions>
  <inkml:traceGroup>
    <inkml:annotationXML>
      <emma:emma xmlns:emma="http://www.w3.org/2003/04/emma" version="1.0">
        <emma:interpretation id="{346D5737-5DA7-474E-8E13-157741571807}" emma:medium="tactile" emma:mode="ink">
          <msink:context xmlns:msink="http://schemas.microsoft.com/ink/2010/main" type="writingRegion" rotatedBoundingBox="12674,11548 3708,11987 3583,9437 12549,8999">
            <msink:destinationLink direction="with" ref="{1071AC8B-9197-4473-A987-C33CC1FC7C40}"/>
          </msink:context>
        </emma:interpretation>
      </emma:emma>
    </inkml:annotationXML>
    <inkml:traceGroup>
      <inkml:annotationXML>
        <emma:emma xmlns:emma="http://www.w3.org/2003/04/emma" version="1.0">
          <emma:interpretation id="{7CCB41E1-3532-4543-A2B5-9194CB560753}" emma:medium="tactile" emma:mode="ink">
            <msink:context xmlns:msink="http://schemas.microsoft.com/ink/2010/main" type="paragraph" rotatedBoundingBox="12674,11548 3708,11987 3657,10945 12623,10506" alignmentLevel="1"/>
          </emma:interpretation>
        </emma:emma>
      </inkml:annotationXML>
      <inkml:traceGroup>
        <inkml:annotationXML>
          <emma:emma xmlns:emma="http://www.w3.org/2003/04/emma" version="1.0">
            <emma:interpretation id="{ACF76852-4447-4513-B90D-F416DF4340F8}" emma:medium="tactile" emma:mode="ink">
              <msink:context xmlns:msink="http://schemas.microsoft.com/ink/2010/main" type="inkBullet" rotatedBoundingBox="12664,11351 11894,11389 11853,10544 12623,10506"/>
            </emma:interpretation>
            <emma:one-of disjunction-type="recognition" id="oneOf0">
              <emma:interpretation id="interp0" emma:lang="en-US" emma:confidence="0">
                <emma:literal>↳</emma:literal>
              </emma:interpretation>
            </emma:one-of>
          </emma:emma>
        </inkml:annotationXML>
        <inkml:trace contextRef="#ctx0" brushRef="#br0">9852 962,'38'0,"1"0,-39 39,38-39,-38 38,39 1,-1-39,-38 38,39 1,-39-1,38-38,-38 39,39-39,-1 38,1-38,-39 38,0 1,38-39,-38 38,39-38,-1 0,-38 39,39-39,-39 38,0 1,38-39,-38 38,39-38,-1 0,-38 39,38-1,1-38,-39 39,38-39,-38 38,39-38,-39 39,0-1</inkml:trace>
      </inkml:traceGroup>
      <inkml:traceGroup>
        <inkml:annotationXML>
          <emma:emma xmlns:emma="http://www.w3.org/2003/04/emma" version="1.0">
            <emma:interpretation id="{A39B082E-6244-44DE-80C9-D14E23E72889}" emma:medium="tactile" emma:mode="ink">
              <msink:context xmlns:msink="http://schemas.microsoft.com/ink/2010/main" type="line" rotatedBoundingBox="10462,11656 3708,11987 3662,11045 10416,10714"/>
            </emma:interpretation>
          </emma:emma>
        </inkml:annotationXML>
        <inkml:traceGroup>
          <inkml:annotationXML>
            <emma:emma xmlns:emma="http://www.w3.org/2003/04/emma" version="1.0">
              <emma:interpretation id="{A2F4A251-11B7-4CCA-A1BC-D8EC17E2B38D}" emma:medium="tactile" emma:mode="ink">
                <msink:context xmlns:msink="http://schemas.microsoft.com/ink/2010/main" type="inkWord" rotatedBoundingBox="10462,11656 10313,11663 10279,10972 10428,10965"/>
              </emma:interpretation>
              <emma:one-of disjunction-type="recognition" id="oneOf1">
                <emma:interpretation id="interp1" emma:lang="en-US" emma:confidence="0.5">
                  <emma:literal>4</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N</emma:literal>
                </emma:interpretation>
                <emma:interpretation id="interp5" emma:lang="en-US" emma:confidence="0">
                  <emma:literal>Y</emma:literal>
                </emma:interpretation>
              </emma:one-of>
            </emma:emma>
          </inkml:annotationXML>
          <inkml:trace contextRef="#ctx0" brushRef="#br1" timeOffset="-81310.6187">8389 1385,'0'39,"0"-1,0 1,0-1,0 1,0-1,0 1,0-1,0 1,0-1,0 1,0-1,-38-38,38 39,0-1,0 1,0-1</inkml:trace>
          <inkml:trace contextRef="#ctx0" brushRef="#br0" timeOffset="3382.4764">8428 1385,'0'39,"0"-1,0 1,0-1,0 1,0-1,0 1,0-1,0 1,0-1,0 1,0-1,0 1,-39-39,39 38,0 1,0-1,0 1,0-1,-38-38,-1 0</inkml:trace>
        </inkml:traceGroup>
        <inkml:traceGroup>
          <inkml:annotationXML>
            <emma:emma xmlns:emma="http://www.w3.org/2003/04/emma" version="1.0">
              <emma:interpretation id="{DB6F7213-5FAB-4EE4-BD1E-D45E1FE9E257}" emma:medium="tactile" emma:mode="ink">
                <msink:context xmlns:msink="http://schemas.microsoft.com/ink/2010/main" type="inkWord" rotatedBoundingBox="7570,11656 7501,11660 7473,11086 7541,11083"/>
              </emma:interpretation>
              <emma:one-of disjunction-type="recognition" id="oneOf2">
                <emma:interpretation id="interp6" emma:lang="en-US" emma:confidence="0.5">
                  <emma:literal>N</emma:literal>
                </emma:interpretation>
                <emma:interpretation id="interp7" emma:lang="en-US" emma:confidence="0">
                  <emma:literal>A</emma:literal>
                </emma:interpretation>
                <emma:interpretation id="interp8" emma:lang="en-US" emma:confidence="0">
                  <emma:literal>.</emma:literal>
                </emma:interpretation>
                <emma:interpretation id="interp9" emma:lang="en-US" emma:confidence="0">
                  <emma:literal>4</emma:literal>
                </emma:interpretation>
                <emma:interpretation id="interp10" emma:lang="en-US" emma:confidence="0">
                  <emma:literal>Y</emma:literal>
                </emma:interpretation>
              </emma:one-of>
            </emma:emma>
          </inkml:annotationXML>
          <inkml:trace contextRef="#ctx0" brushRef="#br1" timeOffset="-97436.2061">5541 1501,'0'38,"0"1,0-1,0 1,0-1,0 1,0-1,0 1,0-1,0 1,0-1,0 1,0-1,0 1</inkml:trace>
          <inkml:trace contextRef="#ctx0" brushRef="#br0" timeOffset="6735.1818">5503 1578,'0'38,"0"1,0-1,0 1,0-1,0 1,0-1,0 1,0-1,0 1,0-1,0 1,0-1</inkml:trace>
        </inkml:traceGroup>
        <inkml:traceGroup>
          <inkml:annotationXML>
            <emma:emma xmlns:emma="http://www.w3.org/2003/04/emma" version="1.0">
              <emma:interpretation id="{E86235C6-6316-4F3A-B5A1-07617D1FAEC3}" emma:medium="tactile" emma:mode="ink">
                <msink:context xmlns:msink="http://schemas.microsoft.com/ink/2010/main" type="inkWord" rotatedBoundingBox="5728,11770 5618,11776 5584,11088 5695,11083"/>
              </emma:interpretation>
              <emma:one-of disjunction-type="recognition" id="oneOf3">
                <emma:interpretation id="interp11" emma:lang="en-US" emma:confidence="0.5">
                  <emma:literal>.</emma:literal>
                </emma:interpretation>
                <emma:interpretation id="interp12" emma:lang="en-US" emma:confidence="0">
                  <emma:literal>4</emma:literal>
                </emma:interpretation>
                <emma:interpretation id="interp13" emma:lang="en-US" emma:confidence="0">
                  <emma:literal>/</emma:literal>
                </emma:interpretation>
                <emma:interpretation id="interp14" emma:lang="en-US" emma:confidence="0">
                  <emma:literal>N</emma:literal>
                </emma:interpretation>
                <emma:interpretation id="interp15" emma:lang="en-US" emma:confidence="0">
                  <emma:literal>A</emma:literal>
                </emma:interpretation>
              </emma:one-of>
            </emma:emma>
          </inkml:annotationXML>
          <inkml:trace contextRef="#ctx0" brushRef="#br1" timeOffset="-107675.4103">3694 1501,'0'38,"0"1,0-1,0 1,0-1,0 1,0-1,0 1,0-1,0 1,0-1,0 1,0-1,-38-38,38 39,0-1,0 1</inkml:trace>
          <inkml:trace contextRef="#ctx0" brushRef="#br0" timeOffset="8996.4674">3694 1501,'0'38,"0"1,0-1,0 1,0-1,0 1,0-1,0 1,0-1,0 1,0-1,0 1,0-1,0 1,0-1,0 1,-38-39,38 38,-39-38,39 39</inkml:trace>
        </inkml:traceGroup>
        <inkml:traceGroup>
          <inkml:annotationXML>
            <emma:emma xmlns:emma="http://www.w3.org/2003/04/emma" version="1.0">
              <emma:interpretation id="{F6BC9FB8-B6B2-4BAA-BB44-5029B8708E7C}" emma:medium="tactile" emma:mode="ink">
                <msink:context xmlns:msink="http://schemas.microsoft.com/ink/2010/main" type="inkWord" rotatedBoundingBox="3725,11697 3694,11699 3662,11045 3693,11044"/>
              </emma:interpretation>
              <emma:one-of disjunction-type="recognition" id="oneOf4">
                <emma:interpretation id="interp16" emma:lang="en-US" emma:confidence="0.5">
                  <emma:literal>.</emma:literal>
                </emma:interpretation>
                <emma:interpretation id="interp17" emma:lang="en-US" emma:confidence="0">
                  <emma:literal>'</emma:literal>
                </emma:interpretation>
                <emma:interpretation id="interp18" emma:lang="en-US" emma:confidence="0">
                  <emma:literal>:</emma:literal>
                </emma:interpretation>
                <emma:interpretation id="interp19" emma:lang="en-US" emma:confidence="0">
                  <emma:literal>,</emma:literal>
                </emma:interpretation>
                <emma:interpretation id="interp20" emma:lang="en-US" emma:confidence="0">
                  <emma:literal>\</emma:literal>
                </emma:interpretation>
              </emma:one-of>
            </emma:emma>
          </inkml:annotationXML>
          <inkml:trace contextRef="#ctx0" brushRef="#br0" timeOffset="11986.7702">1693 1501,'0'-39,"0"78,0-1,0 1,0-1,0 1,0-1,0 1,0-1,0 1,0-1,0 1,0-1,0 1,0-1,0 1,0-1,0 1</inkml:trace>
        </inkml:traceGroup>
      </inkml:traceGroup>
    </inkml:traceGroup>
    <inkml:traceGroup>
      <inkml:annotationXML>
        <emma:emma xmlns:emma="http://www.w3.org/2003/04/emma" version="1.0">
          <emma:interpretation id="{5841B56D-2439-4849-95F9-D5A17EF47BD4}" emma:medium="tactile" emma:mode="ink">
            <msink:context xmlns:msink="http://schemas.microsoft.com/ink/2010/main" type="paragraph" rotatedBoundingBox="8505,9197 9582,9197 9582,11275 8505,11275" alignmentLevel="2"/>
          </emma:interpretation>
        </emma:emma>
      </inkml:annotationXML>
      <inkml:traceGroup>
        <inkml:annotationXML>
          <emma:emma xmlns:emma="http://www.w3.org/2003/04/emma" version="1.0">
            <emma:interpretation id="{3F82E92F-1F2F-4110-95F1-ED3F1A38472C}" emma:medium="tactile" emma:mode="ink">
              <msink:context xmlns:msink="http://schemas.microsoft.com/ink/2010/main" type="inkBullet" rotatedBoundingBox="9626,9198 9580,11295 8459,11270 8505,9174"/>
            </emma:interpretation>
            <emma:one-of disjunction-type="recognition" id="oneOf5">
              <emma:interpretation id="interp21" emma:lang="en-US" emma:confidence="0">
                <emma:literal>At</emma:literal>
              </emma:interpretation>
              <emma:interpretation id="interp22" emma:lang="en-US" emma:confidence="0">
                <emma:literal>"t</emma:literal>
              </emma:interpretation>
              <emma:interpretation id="interp23" emma:lang="en-US" emma:confidence="0">
                <emma:literal>Not</emma:literal>
              </emma:interpretation>
              <emma:interpretation id="interp24" emma:lang="en-US" emma:confidence="0">
                <emma:literal>$ts</emma:literal>
              </emma:interpretation>
              <emma:interpretation id="interp25" emma:lang="en-US" emma:confidence="0">
                <emma:literal>tot*</emma:literal>
              </emma:interpretation>
            </emma:one-of>
          </emma:emma>
        </inkml:annotationXML>
        <inkml:trace contextRef="#ctx0" brushRef="#br0" timeOffset="-19502.6089">6581-385,'0'39,"38"-39,1 0,-1 0,0 0,1 0,-1 0,1 0,-39 38,38-38,1 0,-1 0,1 0,-1 0,1 0,-1 0,1 0,-1 0,1 0,-1 0,1 0,-1 0,1 0,-1 0,1 0,-1 0,1 0,-1 0</inkml:trace>
        <inkml:trace contextRef="#ctx0" brushRef="#br1" timeOffset="-91158.3821">6504-385,'38'0,"1"0,-1 0,1 0,-1 0,0 0,1 0,-1 0,1 0,-1 0,1 0,-1 0,1 0,-1 0,1 0,-1 0,1 0,-1 0,1 0,-1 0,1 0,-1 0,1 0,-1 0,1 0,-1 0,1 0</inkml:trace>
        <inkml:trace contextRef="#ctx0" brushRef="#br0" timeOffset="-22507.4166">6658-385,'38'0,"0"0,1 0,-1 0,1 0,-1 0,1 0,-1 0,1 0,-1 0,1 0,-1 0,1 0,-1 0,1 0,-1 0,1 0,-1 0,1 0,-1 0,1 0,-39 39,38-39,1 0</inkml:trace>
        <inkml:trace contextRef="#ctx0" brushRef="#br1" timeOffset="-85828.1895">6581-346,'-39'0,"39"38,0 1,0-1,0 1,0-1,0 1,0-1,0 1,0-1,0 0,0 1,0-1,0 1,0-1,0 1,0-1,0 1,0-1,0 1,0-1,0 1,0-1,0 1,0-1,0 1,0-1,0 1,0-1,0 1,0-1,0 1,0-1,0 1,0-1,0 1,0-1,0 1,0-1,0 1,0-1,0 1,0-1,0 0,0 1,0-1,0 1,0-1,0 1,0-1,0 1,0-1,0 1,39-39,-1 0,1 0,-1 0,0 0,1 0,-1 0,1 0,-1 0,1 0,-1 0,1 0,-1 0,1 0,-1 0,1 0,-1 0,1 0,-1 0,1 0,-1 0,1 0,-1 0,1 0,-1 0,1 0,-1 0</inkml:trace>
        <inkml:trace contextRef="#ctx0" brushRef="#br0" timeOffset="-13306.2136">6619-346,'0'38,"0"1,0-1,0 1,0-1,0 1,0-1,0 1,0-1,0 0,0 1,0-1,0 1,0-1,0 1,0-1,0 1,0-1,0 1,0-1,0 1,0-1,0 1,0-1,0 1,0-1,0 1,0-1,0 1,0-1,0 1,0-1,0 1,0-1,0 1,0-1,0 1,0-1,0 1,0-1,39-38,-39 39,0-1,0 0,0 1,0-1,0 1,0-1,0 1,0-1,0 1,0-1,0 1,0-1,38-38,0 0,1 0,-1 0,1 0,-39-38,38 38,1 0,-1 0,1 0,-1 0,1 0,-1 0,1 0,-1 0,1 0,-1 0,1 0,-1 0,1 0,-1 0,1 0,-1 0,1 0,-1 0</inkml:trace>
        <inkml:trace contextRef="#ctx0" brushRef="#br0" timeOffset="-10874.2758">6658 616,'38'0,"0"0,1 0,-1 0,1 0,-1 0,1 0,-1 0,1 0,-1 0,1 0,-1 0,1 0,-1 0,1 0,-1 0,1 0,-1 0,1 0,-1 0,1 0</inkml:trace>
        <inkml:trace contextRef="#ctx0" brushRef="#br1" timeOffset="-83321.6842">6619 654,'39'0,"-1"0,0 0,1 0,-1 0,1 0,-1 0,1 0,-1 0,1 0,-1 0,1 0,-1 0,1 0,-1 0,1 0,-1 0,1 0,-1 0,1 0</inkml:trace>
      </inkml:traceGroup>
    </inkml:traceGroup>
  </inkml:traceGroup>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1-02T05:21:17.579"/>
    </inkml:context>
    <inkml:brush xml:id="br0">
      <inkml:brushProperty name="width" value="0.09333" units="cm"/>
      <inkml:brushProperty name="height" value="0.09333" units="cm"/>
      <inkml:brushProperty name="fitToCurve" value="1"/>
    </inkml:brush>
    <inkml:brush xml:id="br1">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389508C7-23AB-43E3-B0D6-A65AD1D2A410}" emma:medium="tactile" emma:mode="ink">
          <msink:context xmlns:msink="http://schemas.microsoft.com/ink/2010/main" type="writingRegion" rotatedBoundingBox="12459,8793 12626,11467 11304,11550 11137,8876"/>
        </emma:interpretation>
      </emma:emma>
    </inkml:annotationXML>
    <inkml:traceGroup>
      <inkml:annotationXML>
        <emma:emma xmlns:emma="http://www.w3.org/2003/04/emma" version="1.0">
          <emma:interpretation id="{2A89FC82-C0F2-4B02-BD6D-7F9CBD826257}" emma:medium="tactile" emma:mode="ink">
            <msink:context xmlns:msink="http://schemas.microsoft.com/ink/2010/main" type="paragraph" rotatedBoundingBox="12459,8793 12626,11467 11304,11550 11137,8876" alignmentLevel="1"/>
          </emma:interpretation>
        </emma:emma>
      </inkml:annotationXML>
      <inkml:traceGroup>
        <inkml:annotationXML>
          <emma:emma xmlns:emma="http://www.w3.org/2003/04/emma" version="1.0">
            <emma:interpretation id="{EE0CA458-A26A-4714-B479-D8128CAD42CA}" emma:medium="tactile" emma:mode="ink">
              <msink:context xmlns:msink="http://schemas.microsoft.com/ink/2010/main" type="line" rotatedBoundingBox="12459,8793 12626,11467 11304,11550 11137,8876"/>
            </emma:interpretation>
          </emma:emma>
        </inkml:annotationXML>
        <inkml:traceGroup>
          <inkml:annotationXML>
            <emma:emma xmlns:emma="http://www.w3.org/2003/04/emma" version="1.0">
              <emma:interpretation id="{16050041-5137-412D-86AD-CA484D5E75B5}" emma:medium="tactile" emma:mode="ink">
                <msink:context xmlns:msink="http://schemas.microsoft.com/ink/2010/main" type="inkWord" rotatedBoundingBox="12459,8793 12626,11467 11304,11550 11137,8876"/>
              </emma:interpretation>
              <emma:one-of disjunction-type="recognition" id="oneOf0">
                <emma:interpretation id="interp0" emma:lang="en-US" emma:confidence="0.5">
                  <emma:literal>a</emma:literal>
                </emma:interpretation>
                <emma:interpretation id="interp1" emma:lang="en-US" emma:confidence="0">
                  <emma:literal>(</emma:literal>
                </emma:interpretation>
                <emma:interpretation id="interp2" emma:lang="en-US" emma:confidence="0">
                  <emma:literal>g</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9198-346,'0'-39,"38"39,-38-38,0-1,38 39,1 0,-39-38,0-1,38 39,-38-38,39-1,-1 1,1 38,-1 0,-38-39,39 39,-1 0,1 0,-1 0,1 0,-1 0,1 0,-1 0,1 0,-39 39,0-1,38-38,-38 39,39-39,-39 38,0 1,38-39,-38 38,0 1,0-1,0 1,0-1,0 1,0-1,0 1,0-1,-38 1,38-1,-39 1,39-1,0 0,-38-38,38 39,0-1,0 1,0-1,0 1,0-1,0 1,-39-39,39 38,0 1,0-1,0 1,-38-1,38 1,0-1,-39-38,39 39,0-1,0 1,-38-1,38 1,0-1,0 1,-39-1,39 1,0-1,0 1,0-1,-38-38,38 39,0-1,-39 1,39-1,0 1,0-1,-38-38,38 38,0 1,0-1,-39-38,39 39,0-1,0 1,0-1,-38-38,38 39,-39-39,39 38,0 1,0-1,0 1,-38-1,38 1,0-1,-39-38,39 39,0-1</inkml:trace>
          <inkml:trace contextRef="#ctx0" brushRef="#br0" timeOffset="3296.9065">9775 885,'38'39,"-38"-1,39-38,-39 39,38-39,-38 38,39-38,-39 39,38-1,1 1,-1-1,1-38,-39 39,38-1,1 0,-1-38,1 39,-39-1,38-38,-38 39,0-1,39-38,-39 39,38-39,-38 38,39-38,-39 39,38-39,-38 38,39-38,-39 39,38-39,-38 38,38-38,-38 39,39-39,-39 38,0 1,38-39</inkml:trace>
          <inkml:trace contextRef="#ctx0" brushRef="#br1" timeOffset="62839.5683">9159-346,'39'0,"-39"-39,38 39,0-38,-38-1,39 39,-39-38,38 38,-38-39,39 39,-1-38,-38-1,39 39,-39-38,38 38,-38-39,39 39,-39-38,38 38,1 0,-1 0,1 0,-1 0,1 0,-1 0,1 0,-1 0,1 0,-39 38,0 1,0-1,0 1,0-1,0 1,0-1,0 1,0-1,0 1,0-1,0 1,0-1,0 1,0-1,0 1,38-39,-38 38,0 1,0-1,0 0,-38-38,38 39,0-1,0 1,0-1,0 1,0-1,0 1,-39-39,39 38,0 1,0-1,0 1,-38-39,38 38,0 1,0-1,0 1,-39-39,39 38,0 1,0-1,0 1,0-1,0 1,-38-39,38 38,0 1,0-1,-39-38,39 39,-38-1,38 1,0-1,0 1,-39-39,39 38,0 1,0-1,0 0,-38 1,38-1,0 1,-39-39,39 38,-38-38,38 39,-39-1,39 1,0-1,-38-38,38 39,0-1,-39-38,39 39,0-1,-38-38,38 39,0-1,0 1,0-1,0 1</inkml:trace>
        </inkml:traceGroup>
      </inkml:traceGroup>
    </inkml:traceGroup>
  </inkml:traceGroup>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1-02T05:21:58.570"/>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1071AC8B-9197-4473-A987-C33CC1FC7C40}" emma:medium="tactile" emma:mode="ink">
          <msink:context xmlns:msink="http://schemas.microsoft.com/ink/2010/main" type="inkDrawing" rotatedBoundingBox="6081,11311 6203,9243 7393,9313 7271,11381" semanticType="verticalRange" shapeName="Other">
            <msink:sourceLink direction="with" ref="{346D5737-5DA7-474E-8E13-157741571807}"/>
          </msink:context>
        </emma:interpretation>
      </emma:emma>
    </inkml:annotationXML>
    <inkml:trace contextRef="#ctx0" brushRef="#br0">4194-192,'0'38,"0"1,0-1,0 1,0-1,0 0,0 1,0-1,39-38,-39 39,38-39,-38 38,0 1,39-39,-39 38,0 1,38-39,-38 38,39-38,-39 39,0-1,0 1,38-39,-38 38,0 1,0-1,0 1,0-1,0 1,39-39,-39 38,0 1,38-39,-38 38,0 1,39-39,-39 38,0 1,38-39,-38 38,0 1,0-1,0 1,0-1,39-38,-39 39,0-1,0 1,0-1,0 0,38-38,-38 39,0-1,0 1,0-1,39-38,-39 39,0-1,0 1,38-39,-38 38,0 1,39-39,-39 38,0 1,0-1,38-38,-38-38,0-1,39 39,-39-38,0-1,0 1,0-1,0 1,0-1,0 1,0-1,0 1,38 38,-38-39,0 1,39 38,-39-38,0-1,38 39,-38-38,0-1,0 1,0-1,0 1,0-1,0 1,0-1,0 1,39 38,-39-39,0 1,0-1,0 1,0-1,38 39,-38-38,0-1,39 1,-39-1,38 39,-38-38,39 38,-39-39,0 1,38 38,-38-39,0 1,0-1,0 1,39 38,-39-39,38 39,-38-38,0-1,0 1,39 38,-39-39,0 1,38 38,-38-38,0-1,0 1,0-1,0 1,39 38,-39-39,0 1</inkml:trace>
  </inkml:traceGroup>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1-02T05:20:44.330"/>
    </inkml:context>
    <inkml:brush xml:id="br0">
      <inkml:brushProperty name="width" value="0.09333" units="cm"/>
      <inkml:brushProperty name="height" value="0.09333" units="cm"/>
      <inkml:brushProperty name="fitToCurve" value="1"/>
    </inkml:brush>
  </inkml:definitions>
  <inkml:traceGroup>
    <inkml:annotationXML>
      <emma:emma xmlns:emma="http://www.w3.org/2003/04/emma" version="1.0">
        <emma:interpretation id="{4AD089AA-0741-42C2-B186-C77F6690361E}" emma:medium="tactile" emma:mode="ink">
          <msink:context xmlns:msink="http://schemas.microsoft.com/ink/2010/main" type="inkDrawing" rotatedBoundingBox="6074,11323 6162,9187 7353,9236 7265,11372" semanticType="verticalRange" shapeName="Other"/>
        </emma:interpretation>
      </emma:emma>
    </inkml:annotationXML>
    <inkml:trace contextRef="#ctx0" brushRef="#br0">4156-269,'0'38,"0"1,0-1,0 1,0-1,38 1,-38-1,0 0,0 1,39-39,-39 38,0 1,38-39,-38 38,0 1,39-39,-39 38,0 1,0-1,38-38,-38 39,0-1,0 1,39-1,-39 1,38-39,-38 38,0 1,0-1,0 1,0-1,0 1,39-1,-39 1,0-1,38 1,-38-1,0 1,0-1,39-38,-39 39,38-1,-38 1,0-1,0 1,0-1,39-38,-39 38,0 1,0-1,0 1,38-39,-38 38,0 1,39-39,-39 38,0 1,0-1,38-38,-38 39,39-39,-39 38,0 1,0-1,38-38,-38-38,0-1,0 1,0-1,0 1,0-1,0 1,0-1,0 1,0-1,0 1,0-1,0 1,0 0,0-1,0 1,39 38,-39-39,0 1,0-1,0 1,38-1,-38 1,39 38,-39-39,0 1,0-1,38 39,-38-38,0-1,39 39,-39-38,0-1,0 1,38 38,-38-39,39 1,-39-1,0 1,38 38,-38-39,0 1,0-1,39 39,-39-38,0-1,0 1,38 38,-38-39,0 1,39 38,-39-39,0 1,0-1,0 1,38 38,-38-38,0-1,0 1,39-1,-39 1,0-1,38 1,-38-1,0 1</inkml:trace>
  </inkml:traceGroup>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1-02T05:20:34.382"/>
    </inkml:context>
    <inkml:brush xml:id="br0">
      <inkml:brushProperty name="width" value="0.09333" units="cm"/>
      <inkml:brushProperty name="height" value="0.09333" units="cm"/>
      <inkml:brushProperty name="fitToCurve" value="1"/>
    </inkml:brush>
    <inkml:brush xml:id="br1">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9C1F722A-527B-48B9-8987-AD765F5E5340}" emma:medium="tactile" emma:mode="ink">
          <msink:context xmlns:msink="http://schemas.microsoft.com/ink/2010/main" type="writingRegion" rotatedBoundingBox="4188,11360 4490,9042 5426,9164 5124,11482"/>
        </emma:interpretation>
      </emma:emma>
    </inkml:annotationXML>
    <inkml:traceGroup>
      <inkml:annotationXML>
        <emma:emma xmlns:emma="http://www.w3.org/2003/04/emma" version="1.0">
          <emma:interpretation id="{146906E9-758E-401E-B317-079BD073FF9A}" emma:medium="tactile" emma:mode="ink">
            <msink:context xmlns:msink="http://schemas.microsoft.com/ink/2010/main" type="paragraph" rotatedBoundingBox="4188,11360 4490,9042 5426,9164 5124,11482" alignmentLevel="1"/>
          </emma:interpretation>
        </emma:emma>
      </inkml:annotationXML>
      <inkml:traceGroup>
        <inkml:annotationXML>
          <emma:emma xmlns:emma="http://www.w3.org/2003/04/emma" version="1.0">
            <emma:interpretation id="{775922CE-C1AA-43D2-A4AC-51DB2746B0D1}" emma:medium="tactile" emma:mode="ink">
              <msink:context xmlns:msink="http://schemas.microsoft.com/ink/2010/main" type="line" rotatedBoundingBox="4188,11360 4490,9042 5426,9164 5124,11482"/>
            </emma:interpretation>
          </emma:emma>
        </inkml:annotationXML>
        <inkml:traceGroup>
          <inkml:annotationXML>
            <emma:emma xmlns:emma="http://www.w3.org/2003/04/emma" version="1.0">
              <emma:interpretation id="{D09C5005-A098-471D-BB97-2E01B52DA77F}" emma:medium="tactile" emma:mode="ink">
                <msink:context xmlns:msink="http://schemas.microsoft.com/ink/2010/main" type="inkWord" rotatedBoundingBox="4188,11360 4490,9042 5426,9164 5124,11482"/>
              </emma:interpretation>
              <emma:one-of disjunction-type="recognition" id="oneOf0">
                <emma:interpretation id="interp0" emma:lang="en-US" emma:confidence="0.5">
                  <emma:literal>€</emma:literal>
                </emma:interpretation>
                <emma:interpretation id="interp1" emma:lang="en-US" emma:confidence="0">
                  <emma:literal>&amp;</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2578-77,'0'39,"0"-1,0 0,0 1,0-1,0 1,0-1,0 1,39-39,-39 38,0 1,0-1,38 1,-38-1,0 1,39-1,-39 1,38-39,-38 38,0 1,0-1,0 1,39-39,-39 38,0 39,0-38,38-1,-38 1,0-1,0 1,39-39,-39 38,0 1,38-39,-38 38,0 1,0-1,0 1,38-39,-38 38,0 0,0 1,0-1,39-38,-39 39,0-1,0 1,0-1,0 1,38-39,-38 38,0 1,0-1,0 1,0-1,39-38,-39-38,0-1,0 1,38-1,-38 1,0-1,0 1,0-1,0 1,0-1,0 1,0-1,0 1,0 0,0-1,0 1,0-1,0 1,0-1,39 1,-39-1,0 1,0-1,0 1,0-1,0 1,0-1,38 1,-38-1,39 39,-39-38,0-1,0 1,0-1,0 1,0-1,0 1,38 38,-38-39,0 1,0-1,0 1,0-1,39 39,-39-38,0-1,0 1,0-1,0 1,0 0,0-1,0 1,0-1,38 39,-38-38,39 38,-39-39,0 1,0-1,38 39,-38-38,0-1,0 1</inkml:trace>
          <inkml:trace contextRef="#ctx0" brushRef="#br0" timeOffset="-5032.0162">2501-115,'-38'0,"38"38,0 1,-39-39,39 38,0 0,0 1,0-1,0 1,0-1,0 1,0-1,0 1,0-1,0 1,0-1,0 1,0-1,0 1,0-1,0 1,0-1,0 1,0-1,0 1,0-1,0 1,0-1,0 1,0-1,0 1,0-1,0 1,0-1,0 1,0-1,0 1,0-1,0 0,0 1,0-1,0 1,0-1,0 1,0-1,0 1,0-1,0 1,0-1,0 1,0-1,0 1</inkml:trace>
          <inkml:trace contextRef="#ctx0" brushRef="#br1" timeOffset="67701.2307">2501 0,'-38'0,"38"38,0 1,0-1,0 1,0-1,0 1,0-1,0 1,0-1,0 1,0-1,0 1,0-1,0 1,0-1,0 1,0-1,0 1,0-1,0 1,0-1,0 1,0-1,0 1,0-1,0 1,0-1,0 1,0-1,0 1,0-1,0 1,0-1,0 0,0 1,0-1,0 1,0-1,0 1,0-1,0 1,0-1,0 1,0-1,0 1,0-1,0 1</inkml:trace>
          <inkml:trace contextRef="#ctx0" brushRef="#br1" timeOffset="75650.8492">2617-77,'0'39,"0"-1,0 0,0 1,0-1,0 1,0-1,0 1,0-1,0 1,0-1,0 1,0-1,0 1,38-39,-38 38,0 1,0-1,39-38,-1 39,-38-1,39-38,-39 39,0-1,0 1,0-1,38-38,-38 39,0-1,0 1,39-39,-1 0,-38 38,0 1,0-1,0 1,38-39,-38 38,0 1,0-1,0 1,0-1,0 0,39-38,-39 39,0-1,0 1,0-1,0 1,0-1,38-38,-38 39,0-1,39-38,-39 39,38-39,1 0,-39-39,0 1,0-1,0 1,0-1,0 1,0-1,0 1,0-1,0 1,0 0,0-1,0 1,0-1,0 1,0-1,0 1,0-1,0 1,0-1,0 1,0-1,0 1,38 38,-38-39,0 1,0-1,0 1,39 38,-39-39,38 39,-38-38,0-1,0 1,0-1,0 1,0-1,39 39,-39-38,0-1,0 1,0-1,38 39,-38-38,0-1,0 1,0-1,0 1,39 38,-39-38,0-1,0 1,38 38,-38-39,0 1,0-1,0 1,0-1,0 1,0-1,0 1</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1-02T05:20:15.337"/>
    </inkml:context>
    <inkml:brush xml:id="br0">
      <inkml:brushProperty name="width" value="0.09333" units="cm"/>
      <inkml:brushProperty name="height" value="0.09333" units="cm"/>
      <inkml:brushProperty name="fitToCurve" value="1"/>
    </inkml:brush>
    <inkml:brush xml:id="br1">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F424D555-2B57-4F09-886D-9B5DFE3CE737}" emma:medium="tactile" emma:mode="ink">
          <msink:context xmlns:msink="http://schemas.microsoft.com/ink/2010/main" type="writingRegion" rotatedBoundingBox="2796,9138 4014,11323 3127,11817 1909,9632"/>
        </emma:interpretation>
      </emma:emma>
    </inkml:annotationXML>
    <inkml:traceGroup>
      <inkml:annotationXML>
        <emma:emma xmlns:emma="http://www.w3.org/2003/04/emma" version="1.0">
          <emma:interpretation id="{7D6037BA-17DC-4910-A0CE-4723B06192B4}" emma:medium="tactile" emma:mode="ink">
            <msink:context xmlns:msink="http://schemas.microsoft.com/ink/2010/main" type="paragraph" rotatedBoundingBox="2796,9138 4014,11323 3127,11817 1909,9632" alignmentLevel="1"/>
          </emma:interpretation>
        </emma:emma>
      </inkml:annotationXML>
      <inkml:traceGroup>
        <inkml:annotationXML>
          <emma:emma xmlns:emma="http://www.w3.org/2003/04/emma" version="1.0">
            <emma:interpretation id="{D282D94B-DA7D-4831-BDC5-CC4E8587E450}" emma:medium="tactile" emma:mode="ink">
              <msink:context xmlns:msink="http://schemas.microsoft.com/ink/2010/main" type="line" rotatedBoundingBox="2796,9138 4014,11323 3127,11817 1909,9632"/>
            </emma:interpretation>
          </emma:emma>
        </inkml:annotationXML>
        <inkml:traceGroup>
          <inkml:annotationXML>
            <emma:emma xmlns:emma="http://www.w3.org/2003/04/emma" version="1.0">
              <emma:interpretation id="{BFA17B75-43E5-4ED9-B85E-C4D3D1A80970}" emma:medium="tactile" emma:mode="ink">
                <msink:context xmlns:msink="http://schemas.microsoft.com/ink/2010/main" type="inkWord" rotatedBoundingBox="2796,9138 4014,11323 3127,11817 1909,9632"/>
              </emma:interpretation>
              <emma:one-of disjunction-type="recognition" id="oneOf0">
                <emma:interpretation id="interp0" emma:lang="en-US" emma:confidence="0.5">
                  <emma:literal>E</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0 192,'0'-38,"0"-1,0 1,0-1,0 1,38 38,1 0,-1 0,1 0,-1 0,1 0,-1 0,1 0,-39 38,0 1,38-39,-38 38,0 1,0-1,0 1,0-1,0 1,0-1,0 1,0-1,0 1,0-1,0 1,0-1,0 1,0-1,0 1,0-1</inkml:trace>
          <inkml:trace contextRef="#ctx0" brushRef="#br0" timeOffset="5045.3438">346 192,'38'0,"-38"-38,0-1,39 39,-39-38,0-1,38 39,1 0,-39-38,38 38,-38-38,39 38,-39-39,38 39,1 0,-1 0,1 0,-1 0,1 0,-1 0,1 0,-1 0,1 0,-1 0,-38 39,0-1,0 0,0 1,0-1,0 1,0-1,0 1,0-1,0 1,0-1,0 1,0-1,0 1,0-1,0 1,0-1,0 1,0-1,0 1,0-1,0 1,0-1,0 1,0-1,0 1,0-1,0 1,0-1,0 1,0-1,0 1,0-1,0 1,0-1,0 0,0 1,0-1,0 1,0-1,0 1,0-1,0 1,0-1,39-38,-39 39,38-39</inkml:trace>
          <inkml:trace contextRef="#ctx0" brushRef="#br0" timeOffset="7386.5334">1616 1501,'0'38,"0"1,0-1,0 1,0-1,0 1,0-1,0 1,0-1,0 1,0-1,0 1,-38-39</inkml:trace>
          <inkml:trace contextRef="#ctx0" brushRef="#br1" timeOffset="75971.5098">-77 77,'38'0,"-38"-39,39 39,-1 0,-38-38,39 38,-1 0,1 0,-1 0,1 0,-1 0,1 0,-39 38,0 1,0-1,0 1,0-1,0 1,0-1,38-38,-38 39,0-1,38-38,-38 39,0-1,0 1,0-1,0 1,0-1,0 1,0-1</inkml:trace>
          <inkml:trace contextRef="#ctx0" brushRef="#br1" timeOffset="82031.7077">384 231,'0'-39,"39"39,-39-38,38-1,-38 1,39 38,-1 0,1-39,-1 39,1 0,-1 0,1 0,-1 0,1 0,-1 0,-38-38,39 38,-1 0,-38-38,39 38,-39 38,0 0,0 1,0-1,0 1,0-1,0 1,0-1,0 1,0-1,38-38,-38 39,0-1,0 1,0-1,39-38,-39 39,0-1,0 1,0-1,0 1,0-1,0 1,0-1,0 1,0-1,0 1,0-1,0 1,0-1,0 1,0-1,38-38,-38 39,0-1,0 1,0-1,0 0,0 1,0-1,0 1,0-1,0 1,0-1,0 1,0-1,0 1,0-1,0 1,0-1,0 1,0-1,39-38,-1 0,1 0,-39-38,0-1,0 1,0-1</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1-02T05:47:13.092"/>
    </inkml:context>
    <inkml:brush xml:id="br0">
      <inkml:brushProperty name="width" value="0.09333" units="cm"/>
      <inkml:brushProperty name="height" value="0.09333" units="cm"/>
      <inkml:brushProperty name="fitToCurve" value="1"/>
    </inkml:brush>
    <inkml:brush xml:id="br1">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9B4DDDE4-E343-4D1D-BC1B-068153464164}" emma:medium="tactile" emma:mode="ink">
          <msink:context xmlns:msink="http://schemas.microsoft.com/ink/2010/main" type="writingRegion" rotatedBoundingBox="845,17571 23243,17547 23245,19026 847,19050"/>
        </emma:interpretation>
      </emma:emma>
    </inkml:annotationXML>
    <inkml:traceGroup>
      <inkml:annotationXML>
        <emma:emma xmlns:emma="http://www.w3.org/2003/04/emma" version="1.0">
          <emma:interpretation id="{F461F90B-CA1B-47BC-B6FD-4D042D3D64CB}" emma:medium="tactile" emma:mode="ink">
            <msink:context xmlns:msink="http://schemas.microsoft.com/ink/2010/main" type="paragraph" rotatedBoundingBox="845,17571 23243,17547 23245,19026 847,19050" alignmentLevel="1"/>
          </emma:interpretation>
        </emma:emma>
      </inkml:annotationXML>
      <inkml:traceGroup>
        <inkml:annotationXML>
          <emma:emma xmlns:emma="http://www.w3.org/2003/04/emma" version="1.0">
            <emma:interpretation id="{9A3ECAE4-C746-462A-B3E1-C55EFC782FB8}" emma:medium="tactile" emma:mode="ink">
              <msink:context xmlns:msink="http://schemas.microsoft.com/ink/2010/main" type="line" rotatedBoundingBox="845,17571 23243,17547 23245,19026 847,19050"/>
            </emma:interpretation>
          </emma:emma>
        </inkml:annotationXML>
        <inkml:traceGroup>
          <inkml:annotationXML>
            <emma:emma xmlns:emma="http://www.w3.org/2003/04/emma" version="1.0">
              <emma:interpretation id="{0261E136-F297-4DF7-9208-7657D5ADE606}" emma:medium="tactile" emma:mode="ink">
                <msink:context xmlns:msink="http://schemas.microsoft.com/ink/2010/main" type="inkWord" rotatedBoundingBox="1472,16990 2887,18172 2077,19141 663,17959"/>
              </emma:interpretation>
              <emma:one-of disjunction-type="recognition" id="oneOf0">
                <emma:interpretation id="interp0" emma:lang="en-US" emma:confidence="0.5">
                  <emma:literal>ME</emma:literal>
                </emma:interpretation>
                <emma:interpretation id="interp1" emma:lang="en-US" emma:confidence="0">
                  <emma:literal>MXE</emma:literal>
                </emma:interpretation>
                <emma:interpretation id="interp2" emma:lang="en-US" emma:confidence="0">
                  <emma:literal>MPE</emma:literal>
                </emma:interpretation>
                <emma:interpretation id="interp3" emma:lang="en-US" emma:confidence="0">
                  <emma:literal>MYE</emma:literal>
                </emma:interpretation>
                <emma:interpretation id="interp4" emma:lang="en-US" emma:confidence="0">
                  <emma:literal>ZEPRNE</emma:literal>
                </emma:interpretation>
              </emma:one-of>
            </emma:emma>
          </inkml:annotationXML>
          <inkml:trace contextRef="#ctx0" brushRef="#br0">1155 731,'0'39,"0"-1,0 0,0 1,0-1,0 1,0-1,0 1,0-1,0 1,0-1</inkml:trace>
          <inkml:trace contextRef="#ctx0" brushRef="#br0" timeOffset="2359.5773">1270 385,'39'0,"-1"0,1 0,-1 0,0 0,1 0,-1 0,1 0,-1 0</inkml:trace>
          <inkml:trace contextRef="#ctx0" brushRef="#br0" timeOffset="5087.9082">1347 654,'39'0,"-1"0,0 0,1 0,-1 0,1 0,-1 0,1 0,-1 0,1 0</inkml:trace>
          <inkml:trace contextRef="#ctx0" brushRef="#br1" timeOffset="220730.4548">1155 808,'0'38,"0"1,0-1,0 1,38-39,-38 38,39 1,-39-1,0 1,0-1,0 1,0-1,0 1,0-1,0 1,0-1,0-76,0-1</inkml:trace>
          <inkml:trace contextRef="#ctx0" brushRef="#br1" timeOffset="223554.6685">1193 770,'-38'0,"38"38,0 0,0 1,0-1,0 1,0-1,0 1,0-1,0 1,38-39,-38 38,0 1,0-1,0 1,39-39,-39 38,0 1,0-78,0 1,0-1,0 1,0-1,0 1,0-1,0 1,0-1,0 1,0-1,0 1,0-1</inkml:trace>
          <inkml:trace contextRef="#ctx0" brushRef="#br1" timeOffset="225928.4772">1309 346,'38'0,"1"0,-1 0,0 0,1 0,-1 0,1 0,-1 0,1 0,-1 0,1 0,-1 0</inkml:trace>
          <inkml:trace contextRef="#ctx0" brushRef="#br1" timeOffset="227450.3755">1693 770,'-38'0,"-1"0,1 0,-1 0,1 0,-1 0</inkml:trace>
          <inkml:trace contextRef="#ctx0" brushRef="#br0" timeOffset="8002.6819">2040 192,'0'39,"0"-1,0 1,0-1,0 1,0-1,0 1,0-1,0 1,0-1,0 1,0-1,0 1,0-1,0 1,0-1,0 0,0 1</inkml:trace>
          <inkml:trace contextRef="#ctx0" brushRef="#br1" timeOffset="229555.516">2040 269,'0'39,"0"-1,0 1,0-1,0 1,0-1,0 1,0-1,0 1,0-1,38-38,-38 39,0-1,0 1,0-1,0 0,0 1,0-1,0 1</inkml:trace>
          <inkml:trace contextRef="#ctx0" brushRef="#br0" timeOffset="14771.7482">2309 231,'0'38,"0"1,0-1,0 1,0-1,0 1,0-1,0 1,39-39,-1 0,1 0,-1 0,1 0,-1 0,1 0,-1 0,1 0,-1 0,0 0,-38-39,0 1,0-1,0 1,0-1,0 1,0-1,0 78,0-1,0 1,0-1,0 1,0-1,0 1,0-1,0 1,0-1,0 1,0-1,0 1,0-1,0 0,0 1,0-1,0 1,0-1,0 1</inkml:trace>
          <inkml:trace contextRef="#ctx0" brushRef="#br1" timeOffset="233190.7257">2309 154,'0'38,"0"1,0-1,0 1,0-1,0 1,0-1,39-38,-39 39,0-1,0 1,0-1,38-38,1 0,-1 0,1-38,-1 38,1 0,-1 0,1 0,-1 0,0 0,1 0,-39-39,0 1,0-1,0 1,0-1,0 1,0-1,0 1,0-1,0 78,0-1,0 1,0-1,0 1,0-1,0 1,0-1,0 1,0-1,0 1,0-1,0 1,0-1,0 1,0-1,0 0,0 1,0-1,0 1,0-1,0 1,0-1</inkml:trace>
        </inkml:traceGroup>
        <inkml:traceGroup>
          <inkml:annotationXML>
            <emma:emma xmlns:emma="http://www.w3.org/2003/04/emma" version="1.0">
              <emma:interpretation id="{0AA21679-C43D-4C81-8238-C2BD36DA55C5}" emma:medium="tactile" emma:mode="ink">
                <msink:context xmlns:msink="http://schemas.microsoft.com/ink/2010/main" type="inkWord" rotatedBoundingBox="2971,17777 3789,17866 3694,18741 2876,18652"/>
              </emma:interpretation>
              <emma:one-of disjunction-type="recognition" id="oneOf1">
                <emma:interpretation id="interp5" emma:lang="en-US" emma:confidence="0.5">
                  <emma:literal>14</emma:literal>
                </emma:interpretation>
                <emma:interpretation id="interp6" emma:lang="en-US" emma:confidence="0">
                  <emma:literal>144</emma:literal>
                </emma:interpretation>
                <emma:interpretation id="interp7" emma:lang="en-US" emma:confidence="0">
                  <emma:literal>114</emma:literal>
                </emma:interpretation>
                <emma:interpretation id="interp8" emma:lang="en-US" emma:confidence="0">
                  <emma:literal>414</emma:literal>
                </emma:interpretation>
                <emma:interpretation id="interp9" emma:lang="en-US" emma:confidence="0">
                  <emma:literal>1/4</emma:literal>
                </emma:interpretation>
              </emma:one-of>
            </emma:emma>
          </inkml:annotationXML>
          <inkml:trace contextRef="#ctx0" brushRef="#br1" timeOffset="212925.5972">-77 77,'39'0,"-1"0,-38-39,39 39,-1 0,1 0,-1 0,0 0,1 0,-1 0,1 0,-39 39,0-1,0 1,0-1,0 1,0-1,0 1,0-1,0 1,0-1,0 1,0-1,0 1,0-1,0 1,0-1,0 1,0-1,0 1</inkml:trace>
          <inkml:trace contextRef="#ctx0" brushRef="#br1" timeOffset="217464.721">308 423,'0'-38,"0"-1,0 1,38-1,-38 1,0-1,39 39,-39-38,0-1,0 1,38 38,1-39,-1 39,-38-38,39 38,-1 0,1 0,-1 0,1 0,-1 0,1 0,-39 38,0 1,0-1,0 1,0-1,0 1,0-1,0 1,0-1,0 1,0-1,0 1,0-1,0 1,0-1,0 1,0-1,0 1,0-1,0 1,0-1,0 0,0 1,0-1,38-38,-38 39,0-1,39-38,-1 0,-38 39,39-39,-39 38,38-38,-38 39,39-39,-1 0</inkml:trace>
          <inkml:trace contextRef="#ctx0" brushRef="#br0" timeOffset="-1993.3977">423 500,'0'-38,"0"-1,0 1,0-1,0 1,0-1,0 1,0-1,0 1,0-1,0 1,0-1,39 39,-39-38,0-1,38 39,1 0,-39-38,38 38,1 0,-1 0,1 0,-1 0,1 0,-39 38,0 1,0-1,0 1,0-1,0 1,0-1,0 1,0-1,0 1,0-1,0 1,0-1,0 1,0-1,0 1,0-1,0 1,0-1,0 1,0-1,0 1,0-1,0 0,0 1,38-1,-38 1,39-39,-39 38,38-38,1 0</inkml:trace>
          <inkml:trace contextRef="#ctx0" brushRef="#br0" timeOffset="-7847.3816">0 115,'0'-38,"0"-1,39 39,-39-38,38 38,1 0,-1 0,0 0,1 0,-1 0,1 0,-1 0,-38 38,39-38,-39 39,0-1,0 1,0-1,0 1,0-1,0 1,0-1,0 1,0-1,0 1,0-1,-39-38,39 39,0-1,0 1,0-1,0 1</inkml:trace>
        </inkml:traceGroup>
        <inkml:traceGroup>
          <inkml:annotationXML>
            <emma:emma xmlns:emma="http://www.w3.org/2003/04/emma" version="1.0">
              <emma:interpretation id="{91538B11-D01F-46EA-8288-FE562C2D5CF0}" emma:medium="tactile" emma:mode="ink">
                <msink:context xmlns:msink="http://schemas.microsoft.com/ink/2010/main" type="inkWord" rotatedBoundingBox="7307,17577 8897,17706 8818,18682 7228,18553"/>
              </emma:interpretation>
              <emma:one-of disjunction-type="recognition" id="oneOf2">
                <emma:interpretation id="interp10" emma:lang="en-US" emma:confidence="0.5">
                  <emma:literal>NF</emma:literal>
                </emma:interpretation>
                <emma:interpretation id="interp11" emma:lang="en-US" emma:confidence="0">
                  <emma:literal>NE</emma:literal>
                </emma:interpretation>
                <emma:interpretation id="interp12" emma:lang="en-US" emma:confidence="0">
                  <emma:literal>NEF</emma:literal>
                </emma:interpretation>
                <emma:interpretation id="interp13" emma:lang="en-US" emma:confidence="0">
                  <emma:literal>NFF</emma:literal>
                </emma:interpretation>
                <emma:interpretation id="interp14" emma:lang="en-US" emma:confidence="0">
                  <emma:literal>NFI</emma:literal>
                </emma:interpretation>
              </emma:one-of>
            </emma:emma>
          </inkml:annotationXML>
          <inkml:trace contextRef="#ctx0" brushRef="#br0" timeOffset="21273.3252">6427 77,'0'38,"0"1,0-1,0 1,0-1,0 1,-38-1,38 1,0-1,0 1,0-1,0 1,0-1,-39-38,39 39,0-1,0 1,0-1,0 1,0-1,-38-38,38 38,0 1</inkml:trace>
          <inkml:trace contextRef="#ctx0" brushRef="#br0" timeOffset="24480.9404">6466 77,'38'0,"-38"38,38-38,-38 39,39-39,-39 38,0 1,38-39,-38 38,0 1,39-39,-39 38,38-38,-38 39,0-1,0 1,39-39,-39 38,0 1,38-1,-38 1,39-39,-39 38,38 1,-38-1,0 1,39-39,-39 38,0 0,0-76,0 0,0-1,0 1,0-1,0 1,0-1,0 1,0-1,0 1,0-1,0 1,0-1,0 1,0-1,0 1,0-1,0 1,38 38,-38-39,0 1,0-1,0 1,39 38,-39-39</inkml:trace>
          <inkml:trace contextRef="#ctx0" brushRef="#br0" timeOffset="25687.7144">7158 577,'0'39,"0"-1,0 1,0-1,0 1,0-1,0 0,0 1,39-39,-39 38,0 1</inkml:trace>
          <inkml:trace contextRef="#ctx0" brushRef="#br0" timeOffset="27153.7961">7428 308,'38'0,"1"0,-1 0,1 0,-1 0,1 0,-1 0,1 0,-1 0,0 0,1 0</inkml:trace>
          <inkml:trace contextRef="#ctx0" brushRef="#br0" timeOffset="28932.2982">7543 616,'39'0,"-1"0,1 0,-1 0,1 0,-1 0,0 0,1 0,-1 0,1 0</inkml:trace>
        </inkml:traceGroup>
        <inkml:traceGroup>
          <inkml:annotationXML>
            <emma:emma xmlns:emma="http://www.w3.org/2003/04/emma" version="1.0">
              <emma:interpretation id="{A9ECCA39-7E46-4BA8-A783-5FCE98253293}" emma:medium="tactile" emma:mode="ink">
                <msink:context xmlns:msink="http://schemas.microsoft.com/ink/2010/main" type="inkWord" rotatedBoundingBox="9163,17641 10695,17712 10649,18693 9118,18622"/>
              </emma:interpretation>
              <emma:one-of disjunction-type="recognition" id="oneOf3">
                <emma:interpretation id="interp15" emma:lang="en-US" emma:confidence="0.5">
                  <emma:literal>53</emma:literal>
                </emma:interpretation>
                <emma:interpretation id="interp16" emma:lang="en-US" emma:confidence="0">
                  <emma:literal>33</emma:literal>
                </emma:interpretation>
                <emma:interpretation id="interp17" emma:lang="en-US" emma:confidence="0">
                  <emma:literal>533</emma:literal>
                </emma:interpretation>
                <emma:interpretation id="interp18" emma:lang="en-US" emma:confidence="0">
                  <emma:literal>353</emma:literal>
                </emma:interpretation>
                <emma:interpretation id="interp19" emma:lang="en-US" emma:confidence="0">
                  <emma:literal>333</emma:literal>
                </emma:interpretation>
              </emma:one-of>
            </emma:emma>
          </inkml:annotationXML>
          <inkml:trace contextRef="#ctx0" brushRef="#br1" timeOffset="229555.516">2040 269,'0'39,"0"-1,0 1,0-1,0 1,0-1,0 1,0-1,0 1,0-1,38-38,-38 39,0-1,0 1,0-1,0 0,0 1,0-1,0 1</inkml:trace>
          <inkml:trace contextRef="#ctx0" brushRef="#br0" timeOffset="14771.7482">2309 231,'0'38,"0"1,0-1,0 1,0-1,0 1,0-1,0 1,39-39,-1 0,1 0,-1 0,1 0,-1 0,1 0,-1 0,1 0,-1 0,0 0,-38-39,0 1,0-1,0 1,0-1,0 1,0-1,0 78,0-1,0 1,0-1,0 1,0-1,0 1,0-1,0 1,0-1,0 1,0-1,0 1,0-1,0 0,0 1,0-1,0 1,0-1,0 1</inkml:trace>
          <inkml:trace contextRef="#ctx0" brushRef="#br1" timeOffset="233190.7257">2309 154,'0'38,"0"1,0-1,0 1,0-1,0 1,0-1,39-38,-39 39,0-1,0 1,0-1,38-38,1 0,-1 0,1-38,-1 38,1 0,-1 0,1 0,-1 0,0 0,1 0,-39-39,0 1,0-1,0 1,0-1,0 1,0-1,0 1,0-1,0 78,0-1,0 1,0-1,0 1,0-1,0 1,0-1,0 1,0-1,0 1,0-1,0 1,0-1,0 1,0-1,0 0,0 1,0-1,0 1,0-1,0 1,0-1</inkml:trace>
        </inkml:traceGroup>
        <inkml:traceGroup>
          <inkml:annotationXML>
            <emma:emma xmlns:emma="http://www.w3.org/2003/04/emma" version="1.0">
              <emma:interpretation id="{D830F947-BCC0-4E3A-9122-8F8E8D6B5779}" emma:medium="tactile" emma:mode="ink">
                <msink:context xmlns:msink="http://schemas.microsoft.com/ink/2010/main" type="inkWord" rotatedBoundingBox="9163,17641 10695,17712 10649,18693 9118,18622"/>
              </emma:interpretation>
              <emma:one-of disjunction-type="recognition" id="oneOf4">
                <emma:interpretation id="interp20" emma:lang="en-US" emma:confidence="0.5">
                  <emma:literal>53</emma:literal>
                </emma:interpretation>
                <emma:interpretation id="interp21" emma:lang="en-US" emma:confidence="0">
                  <emma:literal>33</emma:literal>
                </emma:interpretation>
                <emma:interpretation id="interp22" emma:lang="en-US" emma:confidence="0">
                  <emma:literal>533</emma:literal>
                </emma:interpretation>
                <emma:interpretation id="interp23" emma:lang="en-US" emma:confidence="0">
                  <emma:literal>3</emma:literal>
                </emma:interpretation>
                <emma:interpretation id="interp24" emma:lang="en-US" emma:confidence="0">
                  <emma:literal>353</emma:literal>
                </emma:interpretation>
              </emma:one-of>
            </emma:emma>
          </inkml:annotationXML>
          <inkml:trace contextRef="#ctx0" brushRef="#br0" timeOffset="35133.2072">8236 77,'38'0,"1"0,-1 0,1 0,-1 0,1 0,-1 0,1 0,-1 0,1 0,-1 0,1 0,-1 0,1 0,-1 0</inkml:trace>
          <inkml:trace contextRef="#ctx0" brushRef="#br0" timeOffset="40914.1406">8351 115,'0'39,"0"-1,0 1,0-1,0 1,0-1,0 1,0-1,0 1,0-1,39-38,-1 0,1 0,-1 0,-38-38,39 38,-1 0,1 0,-1 0,1 0,-1 0,-38 38,0 1,39-39,-1 38,-38 1,0-1,0 1,0-1,0 1,0-1,0 0,0 1,-38-39,38 38,-39-38,39 39,-38-39,-1 0,1 0,-1 0,1 0,-1 0,1 0,-1 0,1 0,-1 0,1 0,-1 0,39-39,0 1</inkml:trace>
          <inkml:trace contextRef="#ctx0" brushRef="#br0" timeOffset="49021.943">9159 192,'0'-38,"0"-1,0 1,39 38,-39-39,38 39,1 0,-1 0,1 0,-1 0,1 0,-1 0,1 0,-1 0,-38 39,0-1,0 1,0-1,0 1,0-1,0 1,0-1,0 1,-38-39,38 38,-39-38,78 0,-1 0,1 0,-1 0,1 0,-1 0,-38 39,39-39,-39 38,0 1,0-1,0 1,0-1,0 1,0-1,0 1,0-1,-39-38,1 0,38 38,-39-38,1 0,-1 0,39 39,-38-39,-1 0,39 38,-38-38,-1 0,1 0,-1 0,1 0,-1 0,1 0,-1 0,1 0,-1 0,39-38,0-1,0 1,0 0</inkml:trace>
        </inkml:traceGroup>
        <inkml:traceGroup>
          <inkml:annotationXML>
            <emma:emma xmlns:emma="http://www.w3.org/2003/04/emma" version="1.0">
              <emma:interpretation id="{380D4113-103F-4A48-B481-DB6337E6CD3A}" emma:medium="tactile" emma:mode="ink">
                <msink:context xmlns:msink="http://schemas.microsoft.com/ink/2010/main" type="inkWord" rotatedBoundingBox="13247,17396 17009,17823 16861,19124 13100,18697"/>
              </emma:interpretation>
              <emma:one-of disjunction-type="recognition" id="oneOf5">
                <emma:interpretation id="interp25" emma:lang="en-US" emma:confidence="0.5">
                  <emma:literal>772=10</emma:literal>
                </emma:interpretation>
                <emma:interpretation id="interp26" emma:lang="en-US" emma:confidence="0">
                  <emma:literal>772÷10</emma:literal>
                </emma:interpretation>
                <emma:interpretation id="interp27" emma:lang="en-US" emma:confidence="0">
                  <emma:literal>72=10</emma:literal>
                </emma:interpretation>
                <emma:interpretation id="interp28" emma:lang="en-US" emma:confidence="0">
                  <emma:literal>712=10</emma:literal>
                </emma:interpretation>
                <emma:interpretation id="interp29" emma:lang="en-US" emma:confidence="0">
                  <emma:literal>22=10</emma:literal>
                </emma:interpretation>
              </emma:one-of>
            </emma:emma>
          </inkml:annotationXML>
          <inkml:trace contextRef="#ctx0" brushRef="#br0" timeOffset="74609.2744">12277 269,'0'-38,"0"-1,0 1,38 38,-38-39,39 39,-39-38,38-1,1 39,-39-38,38 38,-38-39,39 39,-39-38,38 38,1 0,-1 0,1 0,-1 0,1 0,-1 0,1 38,-39 1,38-39,-38 38,0 1,0-1,0 1,0-1,0 1,0-1,0 1,0-1,0 1,0-1,0 1,0-1,0 1,0-1,0 1,0-1,0 1,0-1,0 1</inkml:trace>
          <inkml:trace contextRef="#ctx0" brushRef="#br0" timeOffset="78138.6779">12892 154,'0'-39,"0"1,0-1,39 39,-1 0,-38-38,39 38,-1 0,1 0,-1 0,1 0,-1 0,1 0,-1 0,1 0,-1 0,-38 38,0 1,0-1,0 1,39-39,-39 38,0 1,0-1,0 1,0-1,0 1,0-1,0 1,0-1,0 1,0-1,0 1,0-1,0 1,0-1,38 1,-38-1,0 0,0 1,0-1,0 1,39-39,-39 38,38-38,-38 39,0-1,0 1,39-39,-39 38,38-38,-38 39,39-39,-1 0</inkml:trace>
          <inkml:trace contextRef="#ctx0" brushRef="#br0" timeOffset="81163.9399">13662 577,'39'-38,"-39"-1,38 39,-38-38,39 38,-1 0,1 0,-1 0,1 0,-1 0,1 0,-1 0,-38 38,0 1,39-39,-39 38,0 1,0-1,0 1,0-1,0 1,0-1,0 0,-39-38,39 39,-38-39,38 38,-39-38,1 0,38 39,-39-39,78 0,-1 0,1 0,-1 0,1 0,-1 0,0 0,1 0,-1 0,1 0,-1 0</inkml:trace>
          <inkml:trace contextRef="#ctx0" brushRef="#br0" timeOffset="82651.9907">14393 462,'0'0,"0"-39,39 39,-1 0,-38-38,39 38,-1 0,1 0,-1 0,1-39,-1 39,1 0</inkml:trace>
          <inkml:trace contextRef="#ctx0" brushRef="#br0" timeOffset="83985.6096">14393 731,'39'0,"-1"0,1 0,-1 0,1 0,-1 0,1 0,-39-38,38 38,1 0,-1 0,1 0,-1 0,1 0,-1 0</inkml:trace>
          <inkml:trace contextRef="#ctx0" brushRef="#br0" timeOffset="88433.0634">15356 77,'0'38,"0"1,0-1,0 1,0-1,0 1,0-1,0 1,0-1,0 1,0-1,0 1,0-1,0 1,0-1,0 1,0-1,0 1,0-1,0 0,0 1</inkml:trace>
          <inkml:trace contextRef="#ctx0" brushRef="#br0" timeOffset="91399.1795">15740 269,'0'39,"0"-1,0 1,0-1,0 1,0-1,0 1,0-1,0 1,0-1,0 1,0-1,39-38,-1 0,-38 39,39-39,-1 0,1 0,-1 0,1 0,-39-39,0 1,0-1,0 1,0-1,0 1,0-1,38 39,-38-38,0-1,0 1,0-1,-38 39,38-38,-39 38,1 0,-1 0,1 0,-1 0,1 0</inkml:trace>
        </inkml:traceGroup>
        <inkml:traceGroup>
          <inkml:annotationXML>
            <emma:emma xmlns:emma="http://www.w3.org/2003/04/emma" version="1.0">
              <emma:interpretation id="{0577A907-7227-4E13-AAB8-B2D58D4DCAF2}" emma:medium="tactile" emma:mode="ink">
                <msink:context xmlns:msink="http://schemas.microsoft.com/ink/2010/main" type="inkWord" rotatedBoundingBox="20014,17419 20626,18082 19873,18777 19261,18113"/>
              </emma:interpretation>
              <emma:one-of disjunction-type="recognition" id="oneOf6">
                <emma:interpretation id="interp30" emma:lang="en-US" emma:confidence="0.5">
                  <emma:literal>N</emma:literal>
                </emma:interpretation>
                <emma:interpretation id="interp31" emma:lang="en-US" emma:confidence="0">
                  <emma:literal>n</emma:literal>
                </emma:interpretation>
                <emma:interpretation id="interp32" emma:lang="en-US" emma:confidence="0">
                  <emma:literal>H</emma:literal>
                </emma:interpretation>
                <emma:interpretation id="interp33" emma:lang="en-US" emma:confidence="0">
                  <emma:literal>A</emma:literal>
                </emma:interpretation>
                <emma:interpretation id="interp34" emma:lang="en-US" emma:confidence="0">
                  <emma:literal>V</emma:literal>
                </emma:interpretation>
              </emma:one-of>
            </emma:emma>
          </inkml:annotationXML>
          <inkml:trace contextRef="#ctx0" brushRef="#br0" timeOffset="96695.1156">18742 77,'0'38,"-38"-38,38 39,0-1,0 1,0-1,0 1,0-1,0 1,0-1,0 1,0-1,0 1,0-1,0 1,0-1,0 1,0-1,0 1,0-1,0 0</inkml:trace>
          <inkml:trace contextRef="#ctx0" brushRef="#br0" timeOffset="99026.8651">18781 77,'38'0,"1"0,-39 38,0 1,38-39,-38 38,0 1,39-39,-1 0,-38 38,0 1,39-1,-39 1,38-39,-38 38,0 1,0-1,39-38,-39 39,38-39,-38 38,0 1,39-39,-39 38,38-38,-38 39,0-1,0 1,38-39,1 0,-39 38,0-76,0-1,0 1,0-1,0 1,0-1,0 1,0-1,0 1,0-1,0 1,0-1,0 1,0-1,0 1,0-1,0 1,0-1,0 1,0-1,0 1,0-1</inkml:trace>
        </inkml:traceGroup>
        <inkml:traceGroup>
          <inkml:annotationXML>
            <emma:emma xmlns:emma="http://www.w3.org/2003/04/emma" version="1.0">
              <emma:interpretation id="{1D7E8CC0-D2D4-4AC5-A2B0-3D90D29A93E4}" emma:medium="tactile" emma:mode="ink">
                <msink:context xmlns:msink="http://schemas.microsoft.com/ink/2010/main" type="inkWord" rotatedBoundingBox="20346,17889 23236,17524 23360,18510 20471,18875"/>
              </emma:interpretation>
              <emma:one-of disjunction-type="recognition" id="oneOf7">
                <emma:interpretation id="interp35" emma:lang="en-US" emma:confidence="0.5">
                  <emma:literal>N</emma:literal>
                </emma:interpretation>
                <emma:interpretation id="interp36" emma:lang="en-US" emma:confidence="0">
                  <emma:literal>n</emma:literal>
                </emma:interpretation>
                <emma:interpretation id="interp37" emma:lang="en-US" emma:confidence="0">
                  <emma:literal>H</emma:literal>
                </emma:interpretation>
                <emma:interpretation id="interp38" emma:lang="en-US" emma:confidence="0">
                  <emma:literal>Y</emma:literal>
                </emma:interpretation>
                <emma:interpretation id="interp39" emma:lang="en-US" emma:confidence="0">
                  <emma:literal>A</emma:literal>
                </emma:interpretation>
              </emma:one-of>
            </emma:emma>
          </inkml:annotationXML>
          <inkml:trace contextRef="#ctx0" brushRef="#br0" timeOffset="102187.5519">19473 616,'0'-39,"0"1,0-1,39 39,-39-38,0-1,38 1,-38-1,39 39,-1-38,1 38,-39-39,38 39,-38-38,39 38,-1 0,1 0,-39 38,0 1,0-1,0 1,0-1,0 1,0-1,0 1,0-1,0 1,0-1,0 1,0-1,0 1,0-1,0 0,-39-38,1 0,38 39,0-1,-39-38,39 39,-38-39,38 38,-39-38,78 0,-1 0,1 0,-1 0,1 0,-1 0,1 0,-1 0,1 0,-1 0,1 0,-1 0,1 0,-1 0,1 0,-1 0,1 0</inkml:trace>
          <inkml:trace contextRef="#ctx0" brushRef="#br0" timeOffset="103490.8078">20089 500,'39'0,"-1"0,39 0,-77-38,39 38,-1 0,1 0,-39-39,38 39,1 0,-1 0,0 0,1 0,-1 0,1 0</inkml:trace>
          <inkml:trace contextRef="#ctx0" brushRef="#br0" timeOffset="104940.5731">20243 846,'0'-38,"39"38,-1 0,1 0,-1 0,1 0,-1 0,0 0,1 0,-1 0,1 0,-1 0,1 0</inkml:trace>
          <inkml:trace contextRef="#ctx0" brushRef="#br0" timeOffset="108764.8142">20897 269,'0'-38,"0"-1,39 39,-39-38,38 38,-38-39,39 39,-39-38,38 38,1 0,-1 0,1 0,-1 0,1 0,-1 0,1 0,-1 0,-38 38,0 1,0-1,0 1,0-1,0 1,-38-39,38 38,-39-38,39 39,-38-39,38 38,0 1,38-39,1 0,-1 0,1 0,-1 0,1 0,-1 38,-38 1,0-1,0 1,0-1,0 1,0-1,0 1,0-1,0 0,0 1,0-1,-38-38,-1 39,1-39,-1 0,1 0,-1 0,1 0,-1 0,1 0,-1 0,1 0,-1 0,39-39,0 1,0-1,0 1,0 0,0-1,0 1,0-1,0 1</inkml:trace>
          <inkml:trace contextRef="#ctx0" brushRef="#br0" timeOffset="112942.8296">21975 539,'-39'0,"39"38,0 1,-38-39,38 38,0 1,0-1,0 1,0-1,0 0,0 1,38-39,1 0,-1 0,1 0,-1 0,1 0,-39-39,38 39,-38-38,0 0,39 38,-39-39,0 1,0-1,0 1,0-1,0 1,0-1,-39 39,1 0,-1 0,1 0,-1 0,1 0,-1 0,1 0,38-38,0-1,0 1,0-1,0 1,0-1,0 1,0-1,0 1,0-1,0 1,38 38,-38-39,39 39,-39-38,38 38,-38-39,0 1,39 38,-1 0,1 0,-39-39,38 39,1 0,-1 0,1 0,-39 39,38-39,-38 38,0 1,0-1,0 1,0-1,0 1,0-1,0 1,0-1,0 1,0-1,0 1,-38-39,38 38,-39-38,39 39,-38-39,38 38,0 1,-39-39,1 0</inkml:trace>
        </inkml:traceGroup>
        <inkml:traceGroup>
          <inkml:annotationXML>
            <emma:emma xmlns:emma="http://www.w3.org/2003/04/emma" version="1.0">
              <emma:interpretation id="{5D36DEF4-6F90-47DA-A599-8D302950CEF5}" emma:medium="tactile" emma:mode="ink">
                <msink:context xmlns:msink="http://schemas.microsoft.com/ink/2010/main" type="inkWord" rotatedBoundingBox="20346,17889 23236,17524 23360,18510 20471,18875"/>
              </emma:interpretation>
              <emma:one-of disjunction-type="recognition" id="oneOf8">
                <emma:interpretation id="interp40" emma:lang="en-US" emma:confidence="0.5">
                  <emma:literal>2=38</emma:literal>
                </emma:interpretation>
                <emma:interpretation id="interp41" emma:lang="en-US" emma:confidence="0">
                  <emma:literal>238</emma:literal>
                </emma:interpretation>
                <emma:interpretation id="interp42" emma:lang="en-US" emma:confidence="0">
                  <emma:literal>2-38</emma:literal>
                </emma:interpretation>
                <emma:interpretation id="interp43" emma:lang="en-US" emma:confidence="0">
                  <emma:literal>3=38</emma:literal>
                </emma:interpretation>
                <emma:interpretation id="interp44" emma:lang="en-US" emma:confidence="0">
                  <emma:literal>2=388</emma:literal>
                </emma:interpretation>
              </emma:one-of>
            </emma:emma>
          </inkml:annotationXML>
          <inkml:trace contextRef="#ctx0" brushRef="#br0" timeOffset="81163.9399">13662 577,'39'-38,"-39"-1,38 39,-38-38,39 38,-1 0,1 0,-1 0,1 0,-1 0,1 0,-1 0,-38 38,0 1,39-39,-39 38,0 1,0-1,0 1,0-1,0 1,0-1,0 0,-39-38,39 39,-38-39,38 38,-39-38,1 0,38 39,-39-39,78 0,-1 0,1 0,-1 0,1 0,-1 0,0 0,1 0,-1 0,1 0,-1 0</inkml:trace>
          <inkml:trace contextRef="#ctx0" brushRef="#br0" timeOffset="82651.9907">14393 462,'0'0,"0"-39,39 39,-1 0,-38-38,39 38,-1 0,1 0,-1 0,1-39,-1 39,1 0</inkml:trace>
          <inkml:trace contextRef="#ctx0" brushRef="#br0" timeOffset="83985.6096">14393 731,'39'0,"-1"0,1 0,-1 0,1 0,-1 0,1 0,-39-38,38 38,1 0,-1 0,1 0,-1 0,1 0,-1 0</inkml:trace>
          <inkml:trace contextRef="#ctx0" brushRef="#br0" timeOffset="88433.0634">15356 77,'0'38,"0"1,0-1,0 1,0-1,0 1,0-1,0 1,0-1,0 1,0-1,0 1,0-1,0 1,0-1,0 1,0-1,0 1,0-1,0 0,0 1</inkml:trace>
          <inkml:trace contextRef="#ctx0" brushRef="#br0" timeOffset="91399.1795">15740 269,'0'39,"0"-1,0 1,0-1,0 1,0-1,0 1,0-1,0 1,0-1,0 1,0-1,39-38,-1 0,-38 39,39-39,-1 0,1 0,-1 0,1 0,-39-39,0 1,0-1,0 1,0-1,0 1,0-1,38 39,-38-38,0-1,0 1,0-1,-38 39,38-38,-39 38,1 0,-1 0,1 0,-1 0,1 0</inkml:trace>
        </inkml:traceGroup>
      </inkml:traceGroup>
    </inkml:traceGroup>
  </inkml:traceGroup>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1-02T05:51:11.536"/>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4F89F06C-6DE8-4955-895E-74675E9597EC}" emma:medium="tactile" emma:mode="ink">
          <msink:context xmlns:msink="http://schemas.microsoft.com/ink/2010/main" type="inkDrawing"/>
        </emma:interpretation>
      </emma:emma>
    </inkml:annotationXML>
    <inkml:trace contextRef="#ctx0" brushRef="#br0">3 311,'0'-39,"0"1,0-1,38 1,1 38,-1-39,-38 1,39 38,-1 0,-38-39,39 39,-1 0,1 0,-39-38,38 38,1 0,-1 0,1 0,-1 0,0 0,-38 38,0 1,0-1,0 1,0-1,0 1,0-1,0 1,0-1,0 1,0-1,0 1,0-1,0 1,0-1,0 1,0-1,0 1,39-39,-39 38,0 1,0-1,0 1,0-1,0 0,0 1,0-1,0 1,0-1,0 1</inkml:trace>
  </inkml:traceGroup>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1-02T06:40:05.647"/>
    </inkml:context>
    <inkml:brush xml:id="br0">
      <inkml:brushProperty name="width" value="0.2" units="cm"/>
      <inkml:brushProperty name="height" value="0.2" units="cm"/>
      <inkml:brushProperty name="fitToCurve" value="1"/>
    </inkml:brush>
  </inkml:definitions>
  <inkml:trace contextRef="#ctx0" brushRef="#br0">231 0,'0'39,"-39"-39,39 38,0 0,-38 1,38-1,-39-38,39 39,0-1,0 1,-38-39,38 38,-39 1,39-1,0 1,-38-39,38 38,0 1</inkml:trace>
  <inkml:trace contextRef="#ctx0" brushRef="#br0" timeOffset="1">308 39,'0'38,"0"0,0 1,38-39,1 0,-39 38,0 1,38-39,-38 38,0 1,0-1,39-38,-39 39,0-1,38-38,-38 39,39-39,-39 38,38-38,-38 39</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1-02T05:51:27.959"/>
    </inkml:context>
    <inkml:brush xml:id="br0">
      <inkml:brushProperty name="width" value="0.09333" units="cm"/>
      <inkml:brushProperty name="height" value="0.09333" units="cm"/>
      <inkml:brushProperty name="color" value="#ED1C24"/>
      <inkml:brushProperty name="fitToCurve" value="1"/>
    </inkml:brush>
  </inkml:definitions>
  <inkml:trace contextRef="#ctx0" brushRef="#br0">0 0,'39'0,"-1"0,1 0,-1 0,1 0,-1 0,1 0,-1 0,1 0,-1 0,1 0,-39 39,0-1,0 1,0-1,0 1,0-1,38-38,-38 39,0-1,0 1,0-1,0 1,0-1,39-38,-39 39,0-1,0 1,0-1,38-38,-38 39,0-1,0 1,0-1,39-38,-39 38,0 1,0-1,0 1,0-1,0 1,0-1,0 1,38-39,-38 38,0 1,0-1,0 1,39-39,-39 38,38-38,1 0,-1 0,1 0,-39-38,0-1,0 1</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1-02T05:51:32.251"/>
    </inkml:context>
    <inkml:brush xml:id="br0">
      <inkml:brushProperty name="width" value="0.09333" units="cm"/>
      <inkml:brushProperty name="height" value="0.09333" units="cm"/>
      <inkml:brushProperty name="color" value="#ED1C24"/>
      <inkml:brushProperty name="fitToCurve" value="1"/>
    </inkml:brush>
  </inkml:definitions>
  <inkml:trace contextRef="#ctx0" brushRef="#br0">0 42,'0'0,"0"-39,39 39,-1 0,1 0,-1 0,1 0,-1 0,1 0,-1 0,1 0,-39 39,0-1,0 1,38-39,-38 38,0 1,0-1,0 1,0-1,0 0,0 1,-38-1,-1-38,1 0,38 39,-39-39,39 38,-38-38,-1 0,78 0,-1 0,1 0,-1 0,1 0,-1 0,0 0,1-38,-1 38,1 0,-1 0,1 0,-1 0</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1-02T06:11:31.556"/>
    </inkml:context>
    <inkml:brush xml:id="br0">
      <inkml:brushProperty name="width" value="0.2" units="cm"/>
      <inkml:brushProperty name="height" value="0.2" units="cm"/>
      <inkml:brushProperty name="fitToCurve" value="1"/>
    </inkml:brush>
  </inkml:definitions>
  <inkml:traceGroup>
    <inkml:annotationXML>
      <emma:emma xmlns:emma="http://www.w3.org/2003/04/emma" version="1.0">
        <emma:interpretation id="{5CEDFF90-8557-482D-B7E8-CBD893C62F6B}" emma:medium="tactile" emma:mode="ink">
          <msink:context xmlns:msink="http://schemas.microsoft.com/ink/2010/main" type="inkDrawing" rotatedBoundingBox="15053,7722 15335,6996 15396,7020 15114,7746" semanticType="callout" shapeName="Other"/>
        </emma:interpretation>
      </emma:emma>
    </inkml:annotationXML>
    <inkml:trace contextRef="#ctx0" brushRef="#br0">275 0,'0'38,"0"0,-39-38,39 39,0-1,0 1,-38-39,38 38,0 1,0-1,-39-38,39 39,0-1,0 1,-38-39,38 38,0 1,-39-39,39 38,-38-38,38 39,0-1,0 1,0-1,-39-38,39 39</inkml:trace>
  </inkml:traceGroup>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1-02T06:11:35.313"/>
    </inkml:context>
    <inkml:brush xml:id="br0">
      <inkml:brushProperty name="width" value="0.2" units="cm"/>
      <inkml:brushProperty name="height" value="0.2" units="cm"/>
      <inkml:brushProperty name="fitToCurve" value="1"/>
    </inkml:brush>
  </inkml:definitions>
  <inkml:traceGroup>
    <inkml:annotationXML>
      <emma:emma xmlns:emma="http://www.w3.org/2003/04/emma" version="1.0">
        <emma:interpretation id="{22B13523-EF18-4FEC-9E68-A2F1D82A28D8}" emma:medium="tactile" emma:mode="ink">
          <msink:context xmlns:msink="http://schemas.microsoft.com/ink/2010/main" type="inkDrawing" rotatedBoundingBox="15402,6995 15991,7639 15944,7682 15355,7038" semanticType="callout" shapeName="Other"/>
        </emma:interpretation>
      </emma:emma>
    </inkml:annotationXML>
    <inkml:trace contextRef="#ctx0" brushRef="#br0">0 0,'0'38,"0"0,39-38,-39 39,38-39,-38 38,39-38,-1 39,1-39,-39 38,0 1,38-39,1 38,-39 1,38-39,-38 38,39-38,-39 39,38-1,1-38,-39 39,38-39,-38 38,0 1,39-39,-39 38,38-38,-38 39,39-39</inkml:trace>
  </inkml:traceGroup>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1-02T06:26:40.668"/>
    </inkml:context>
    <inkml:brush xml:id="br0">
      <inkml:brushProperty name="width" value="0.09333" units="cm"/>
      <inkml:brushProperty name="height" value="0.09333" units="cm"/>
      <inkml:brushProperty name="fitToCurve" value="1"/>
    </inkml:brush>
  </inkml:definitions>
  <inkml:traceGroup>
    <inkml:annotationXML>
      <emma:emma xmlns:emma="http://www.w3.org/2003/04/emma" version="1.0">
        <emma:interpretation id="{A8A319B8-AE2C-4BF8-9337-757D8DBF68F2}" emma:medium="tactile" emma:mode="ink">
          <msink:context xmlns:msink="http://schemas.microsoft.com/ink/2010/main" type="inkDrawing" rotatedBoundingBox="12155,5745 12840,5838 12753,6479 12068,6385" semanticType="callout" shapeName="Other">
            <msink:sourceLink direction="with" ref="{78950443-DE4E-4C4D-A50F-1CD7E293FD90}"/>
          </msink:context>
        </emma:interpretation>
      </emma:emma>
    </inkml:annotationXML>
    <inkml:trace contextRef="#ctx0" brushRef="#br0">-1039-305,'0'-39,"0"1,0-1,38 1,-38-1,0 1,39-1,-39 1,38 38,-38-39,39-38,-39 39,38-1,-38 1,39 38,-39-39,0 1,38 38,-38 38,39-38,-39 39,0-1,38-38,1 39,-39-1,38-38,-38 39,38-1,1-38,-39 39,38-39,-38 38,39-38,-39 39,0-1,38-38,-38 39,39-1,-1-38,-38 39</inkml:trace>
  </inkml:traceGroup>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1-02T06:28:29.260"/>
    </inkml:context>
    <inkml:brush xml:id="br0">
      <inkml:brushProperty name="width" value="0.13333" units="cm"/>
      <inkml:brushProperty name="height" value="0.13333" units="cm"/>
      <inkml:brushProperty name="color" value="#3165BB"/>
      <inkml:brushProperty name="fitToCurve" value="1"/>
    </inkml:brush>
  </inkml:definitions>
  <inkml:traceGroup>
    <inkml:annotationXML>
      <emma:emma xmlns:emma="http://www.w3.org/2003/04/emma" version="1.0">
        <emma:interpretation id="{5FEA47F2-4807-4201-B796-E49FF41C5679}" emma:medium="tactile" emma:mode="ink">
          <msink:context xmlns:msink="http://schemas.microsoft.com/ink/2010/main" type="writingRegion" rotatedBoundingBox="14561,5993 15757,9206 14184,9791 12988,6579"/>
        </emma:interpretation>
      </emma:emma>
    </inkml:annotationXML>
    <inkml:traceGroup>
      <inkml:annotationXML>
        <emma:emma xmlns:emma="http://www.w3.org/2003/04/emma" version="1.0">
          <emma:interpretation id="{8B40C584-4478-4A19-A373-FB8AD24AC170}" emma:medium="tactile" emma:mode="ink">
            <msink:context xmlns:msink="http://schemas.microsoft.com/ink/2010/main" type="paragraph" rotatedBoundingBox="14561,5993 15757,9206 14184,9791 12988,6579" alignmentLevel="1"/>
          </emma:interpretation>
        </emma:emma>
      </inkml:annotationXML>
      <inkml:traceGroup>
        <inkml:annotationXML>
          <emma:emma xmlns:emma="http://www.w3.org/2003/04/emma" version="1.0">
            <emma:interpretation id="{56681381-526D-48F7-BFB2-86F6686D1D75}" emma:medium="tactile" emma:mode="ink">
              <msink:context xmlns:msink="http://schemas.microsoft.com/ink/2010/main" type="line" rotatedBoundingBox="14561,5993 15757,9206 14184,9791 12988,6579"/>
            </emma:interpretation>
          </emma:emma>
        </inkml:annotationXML>
        <inkml:traceGroup>
          <inkml:annotationXML>
            <emma:emma xmlns:emma="http://www.w3.org/2003/04/emma" version="1.0">
              <emma:interpretation id="{78950443-DE4E-4C4D-A50F-1CD7E293FD90}" emma:medium="tactile" emma:mode="ink">
                <msink:context xmlns:msink="http://schemas.microsoft.com/ink/2010/main" type="inkWord" rotatedBoundingBox="14561,5993 15757,9206 14184,9791 12988,6579">
                  <msink:destinationLink direction="with" ref="{A8A319B8-AE2C-4BF8-9337-757D8DBF68F2}"/>
                </msink:context>
              </emma:interpretation>
              <emma:one-of disjunction-type="recognition" id="oneOf0">
                <emma:interpretation id="interp0" emma:lang="en-US" emma:confidence="0.5">
                  <emma:literal>plan</emma:literal>
                </emma:interpretation>
                <emma:interpretation id="interp1" emma:lang="en-US" emma:confidence="0">
                  <emma:literal>Niters</emma:literal>
                </emma:interpretation>
                <emma:interpretation id="interp2" emma:lang="en-US" emma:confidence="0">
                  <emma:literal>pilon</emma:literal>
                </emma:interpretation>
                <emma:interpretation id="interp3" emma:lang="en-US" emma:confidence="0">
                  <emma:literal>Til.</emma:literal>
                </emma:interpretation>
                <emma:interpretation id="interp4" emma:lang="en-US" emma:confidence="0">
                  <emma:literal>Niters.</emma:literal>
                </emma:interpretation>
              </emma:one-of>
            </emma:emma>
          </inkml:annotationXML>
          <inkml:trace contextRef="#ctx0" brushRef="#br0">-3695-342,'0'-39,"0"1,0-1,0 1,0-1,0 1,39 38,-39-39,38 1,1 38,-39-39,38 39,-38-38,39 38,-1 0,1 0,-1 0,1 0,-1 0,-38 38,39-38,-39 39,0-1,0 1,0-1,0 1,0-1,0 1,0-1,0 1,0-1,0 1,0-1,0 1,0-1,0 1,0-1,0 1,-39-39,39 38,-38 1,-1-1,39 1,-38-39,38 38,-39-38,1 0,-1 0,1 0,-1 0,78 0,-1 0,1 0,-1 0,1 0,-1 0,1 0,-1 0,1 0,-1 0,1 0,-1 0,1 0,-1 0,1 0,-1 0,1 0,-1 0,1 0,-1 0</inkml:trace>
          <inkml:trace contextRef="#ctx0" brushRef="#br0" timeOffset="-10995.1166">-4580-150,'0'-38,"39"38,-1 0,1 0,-1 0,1 0,-1 0,1 0,-1 0,1 0,-1 0</inkml:trace>
          <inkml:trace contextRef="#ctx0" brushRef="#br0" timeOffset="-8780.91">-4503 158,'39'0,"-1"0,1 0,-1 0,1 0,-1 0,1 0,-1 0,1 0,-1 0,1 0,-1 0,1 0</inkml:trace>
          <inkml:trace contextRef="#ctx0" brushRef="#br0" timeOffset="1871.1915">-3733 581,'0'39,"38"-39,1 0,-1 0,1 0,-1 0,1 0,-1 0,1 0,-1 0,1 0,-1 0,1 0,-1 0,1 0,-1 0,1 0,-1 0,1 0,-1 0,1 0,-1 0,1 0,-1 0,1 0,-1 0,1 0,-1 0,1 0,-1 0,0 0,1 0</inkml:trace>
          <inkml:trace contextRef="#ctx0" brushRef="#br0" timeOffset="12301.6219">-3464 1043,'0'39,"0"-1,0 1,0-1,0 1,0-1,0 1,0-1,0 1,0-1,0-76,0-1,0 1,0-1,0 1,0-1,0 1,0-1,0 1,-38 38,-1 0,1 0,38-39,-39 39,1 0,-1 0,78 0,-1 0,1 0,-1 0,1 0,-1 0,-38 39,0-1,39-38,-39 39,38-39,-38 38,39-38,-39 39,0-1,0 1,0-1,0 1,0-1,0 0,0 1,0-1,0 1,0-1,0 1,0-78,0 1,0-1,-39 39,39-38,0-1,0 1,0 0,0-1,0 1,0-1,0 1,0-1,0 1,0-1,0 1,0-1,0 1,39-1,-39 1,0-1,38 39,-38-38,39 38,-1 0,1 0,-1 0,1 0,-1 0,1 0,-1 0,1 0,-39 38,38-38,1 39,-39-1,0 1,38-39,-38 38,0 1,0-1,0 1,0-1,0 1,0-1,0 1,0-1,0 1,0-1,0 0,0 1,0-1,0 1,0-1,-38-38,38 39,0-1,-39-38,39 39,0-1,0 1,0-1,0 1,0-1,0 1,0-1,0 1,0-1,0 1,0-1,0 1,0-1,0 1,0-1,39-38,-39-38,0-1,0 1,0-1,0 1,0-1,0 1,0-1,0 1,0-1,0 1,0-1,0 1,0-1,0 1,0-1,0 1,0-1,38 39,-38-38,0-1</inkml:trace>
          <inkml:trace contextRef="#ctx0" brushRef="#br0" timeOffset="13433.9378">-2502 1967,'0'38,"0"1,0-1,0 1,0-1,0 1,0-1,0 1,0-1,0 1,0-1,0 1,0-1,0 1,0-1</inkml:trace>
        </inkml:traceGroup>
      </inkml:traceGroup>
    </inkml:traceGroup>
  </inkml:traceGroup>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1-02T06:28:48.542"/>
    </inkml:context>
    <inkml:brush xml:id="br0">
      <inkml:brushProperty name="width" value="0.13333" units="cm"/>
      <inkml:brushProperty name="height" value="0.13333" units="cm"/>
      <inkml:brushProperty name="color" value="#3165BB"/>
      <inkml:brushProperty name="fitToCurve" value="1"/>
    </inkml:brush>
  </inkml:definitions>
  <inkml:traceGroup>
    <inkml:annotationXML>
      <emma:emma xmlns:emma="http://www.w3.org/2003/04/emma" version="1.0">
        <emma:interpretation id="{FDD74CE2-9404-4EED-84C8-0F1C386DEBE3}" emma:medium="tactile" emma:mode="ink">
          <msink:context xmlns:msink="http://schemas.microsoft.com/ink/2010/main" type="writingRegion" rotatedBoundingBox="15489,6784 22509,3063 24536,6887 17517,10608"/>
        </emma:interpretation>
      </emma:emma>
    </inkml:annotationXML>
    <inkml:traceGroup>
      <inkml:annotationXML>
        <emma:emma xmlns:emma="http://www.w3.org/2003/04/emma" version="1.0">
          <emma:interpretation id="{C2F35652-0899-438E-A408-338F67FEF99A}" emma:medium="tactile" emma:mode="ink">
            <msink:context xmlns:msink="http://schemas.microsoft.com/ink/2010/main" type="paragraph" rotatedBoundingBox="15544,6625 17298,5946 17842,7351 16088,8030" alignmentLevel="1"/>
          </emma:interpretation>
        </emma:emma>
      </inkml:annotationXML>
      <inkml:traceGroup>
        <inkml:annotationXML>
          <emma:emma xmlns:emma="http://www.w3.org/2003/04/emma" version="1.0">
            <emma:interpretation id="{79FE1207-0F3F-45BA-B41B-1D6BD63BD426}" emma:medium="tactile" emma:mode="ink">
              <msink:context xmlns:msink="http://schemas.microsoft.com/ink/2010/main" type="line" rotatedBoundingBox="15544,6625 17298,5946 17842,7351 16088,8030"/>
            </emma:interpretation>
          </emma:emma>
        </inkml:annotationXML>
        <inkml:traceGroup>
          <inkml:annotationXML>
            <emma:emma xmlns:emma="http://www.w3.org/2003/04/emma" version="1.0">
              <emma:interpretation id="{CEFA4801-F3E3-4EAF-88C6-D756EBD2AEAD}" emma:medium="tactile" emma:mode="ink">
                <msink:context xmlns:msink="http://schemas.microsoft.com/ink/2010/main" type="inkWord" rotatedBoundingBox="16153,6422 16668,7360 15993,7731 15478,6792"/>
              </emma:interpretation>
              <emma:one-of disjunction-type="recognition" id="oneOf0">
                <emma:interpretation id="interp0" emma:lang="en-US" emma:confidence="0.5">
                  <emma:literal>X</emma:literal>
                </emma:interpretation>
                <emma:interpretation id="interp1" emma:lang="en-US" emma:confidence="0">
                  <emma:literal>x</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-1424-304,'-38'0,"38"39,-39-1,39 1,0-1,0 1,-38-39,38 38,0 1,0-1,0 1,0-1,0 1,-39-39,39 38,0 0,0 1,0-1,-38-38,38 39,-39-1,39 1,0-1,-38 1,38-1,0 1,0-1,-39 1,39-1,0 1,0-1</inkml:trace>
          <inkml:trace contextRef="#ctx0" brushRef="#br0" timeOffset="1460.2612">-2078-150,'38'0,"1"0,-1 0,-38 39,39-39,-1 0,1 38,-1-38,-38 39,39-1,-1-38,1 39,-1-1,1 1,-1-39,-38 38,39-38,-39 38,38-38,-38 39,39-39,-1 38,1-38,-39 39,38-1,0-38,-38 39,39-39,-1 38,1 1,-1-39,-38 38,0 1,39-39</inkml:trace>
        </inkml:traceGroup>
        <inkml:traceGroup>
          <inkml:annotationXML>
            <emma:emma xmlns:emma="http://www.w3.org/2003/04/emma" version="1.0">
              <emma:interpretation id="{B5D21B00-37F5-44BD-8335-273A3E849237}" emma:medium="tactile" emma:mode="ink">
                <msink:context xmlns:msink="http://schemas.microsoft.com/ink/2010/main" type="inkWord" rotatedBoundingBox="17290,5939 17863,7336 17224,7598 16651,6201"/>
              </emma:interpretation>
              <emma:one-of disjunction-type="recognition" id="oneOf1">
                <emma:interpretation id="interp5" emma:lang="en-US" emma:confidence="0.5">
                  <emma:literal>.</emma:literal>
                </emma:interpretation>
                <emma:interpretation id="interp6" emma:lang="en-US" emma:confidence="0">
                  <emma:literal>,</emma:literal>
                </emma:interpretation>
                <emma:interpretation id="interp7" emma:lang="en-US" emma:confidence="0">
                  <emma:literal>9</emma:literal>
                </emma:interpretation>
                <emma:interpretation id="interp8" emma:lang="en-US" emma:confidence="0">
                  <emma:literal>Y</emma:literal>
                </emma:interpretation>
                <emma:interpretation id="interp9" emma:lang="en-US" emma:confidence="0">
                  <emma:literal>y</emma:literal>
                </emma:interpretation>
              </emma:one-of>
            </emma:emma>
          </inkml:annotationXML>
          <inkml:trace contextRef="#ctx0" brushRef="#br0" timeOffset="10895.2362">-808-766,'0'39,"0"-1,0 1,0-1,0 1,0-1,0 1,38-1,-38 1,0-1,0 1,0-1,39 1,-39-1,0 1,0-1,0 1,0-1,0 1,0-1,0-76,0-1,0 1,0-1,0 1,0-1,0 1,0-1,0 1,0-1,0 1,0-1,0 1,0-1,0 1,0-1,0 1,38 38,1-39,-1 1,1 38,-1 0,1 0,-1 0,1 0,-1 0,1 0,-1 0,-38 38,39-38,-39 39,0-1,0 1,38-39,-38 38,0 1,0-1,0 1,0-1,0 1,0-1,0 1,0-1,0 1,0-1,0 1,0-1,0 1,0-1,0 1,0-1,0 1,0-1,0 0,0 1,0-1,0 1,0-1,0 1,0-1,0 1,0-1,0 1,0-1,39-38,-1 0,1 0</inkml:trace>
        </inkml:traceGroup>
      </inkml:traceGroup>
    </inkml:traceGroup>
    <inkml:traceGroup>
      <inkml:annotationXML>
        <emma:emma xmlns:emma="http://www.w3.org/2003/04/emma" version="1.0">
          <emma:interpretation id="{E8230988-37A1-437D-B55E-1E7B363AB0A3}" emma:medium="tactile" emma:mode="ink">
            <msink:context xmlns:msink="http://schemas.microsoft.com/ink/2010/main" type="paragraph" rotatedBoundingBox="16272,7780 20488,5262 21551,7042 17334,9560" alignmentLevel="1"/>
          </emma:interpretation>
        </emma:emma>
      </inkml:annotationXML>
      <inkml:traceGroup>
        <inkml:annotationXML>
          <emma:emma xmlns:emma="http://www.w3.org/2003/04/emma" version="1.0">
            <emma:interpretation id="{10B51590-E8BD-4805-910A-B3782831DF51}" emma:medium="tactile" emma:mode="ink">
              <msink:context xmlns:msink="http://schemas.microsoft.com/ink/2010/main" type="line" rotatedBoundingBox="16272,7780 20488,5262 21551,7042 17334,9560"/>
            </emma:interpretation>
          </emma:emma>
        </inkml:annotationXML>
        <inkml:traceGroup>
          <inkml:annotationXML>
            <emma:emma xmlns:emma="http://www.w3.org/2003/04/emma" version="1.0">
              <emma:interpretation id="{C36A6CE3-A35A-4DF9-A957-5A14FCC85767}" emma:medium="tactile" emma:mode="ink">
                <msink:context xmlns:msink="http://schemas.microsoft.com/ink/2010/main" type="inkWord" rotatedBoundingBox="16272,7780 20488,5262 21551,7042 17334,9560"/>
              </emma:interpretation>
              <emma:one-of disjunction-type="recognition" id="oneOf2">
                <emma:interpretation id="interp10" emma:lang="en-US" emma:confidence="0.5">
                  <emma:literal>*2-2</emma:literal>
                </emma:interpretation>
                <emma:interpretation id="interp11" emma:lang="en-US" emma:confidence="0">
                  <emma:literal>*2.2</emma:literal>
                </emma:interpretation>
                <emma:interpretation id="interp12" emma:lang="en-US" emma:confidence="0">
                  <emma:literal>*2-22</emma:literal>
                </emma:interpretation>
                <emma:interpretation id="interp13" emma:lang="en-US" emma:confidence="0">
                  <emma:literal>*22</emma:literal>
                </emma:interpretation>
                <emma:interpretation id="interp14" emma:lang="en-US" emma:confidence="0">
                  <emma:literal>*222</emma:literal>
                </emma:interpretation>
              </emma:one-of>
            </emma:emma>
          </inkml:annotationXML>
          <inkml:trace contextRef="#ctx0" brushRef="#br0" timeOffset="13916.1333">0 158,'0'-38,"0"-1,38 39,-38-38,39 38,-1 0,-38-39,39 39,-1 0,1 0,-1 0,1 0,-1 0,1 0,-39 39,0-1,0 1,0-1,0 0,0 1,0-1,0 1,0-1,0 1,0-1,0 1,-39-39,1 38,38 1,-39-39,39 38,-38-38,-1 0,39 39,-38-39,76 0,1 0,-1 0,1 0,-1 0,1 0,-1 0,1 0,-1 0,1 0,-1 0,1 0,-1 0,1 0,-1 0,1 0,-1 0</inkml:trace>
          <inkml:trace contextRef="#ctx0" brushRef="#br0" timeOffset="17822.0276">-500 1428,'0'38,"0"1,0-1,0 1,0-1,0 1,0-1,0 1,0-1,0 1,0-1,0 1,0-1,0 1,0-1,0 1,0-1,0 1,0-1,0 1,0-1,0 1,0-1,0 1,0-1</inkml:trace>
          <inkml:trace contextRef="#ctx0" brushRef="#br0" timeOffset="15662.0575">-962 1082,'0'0,"0"-39,38 39,1 0,-1 0,1-38,-1 38,1 0,-1 0,1 0,-1 0,1 0,-1 0,1-39,-1 39,1 0,-1 0,1-38,-1 38,1 0,-1 0,1 0,-1 0,1 0,-1 0,39 0,-39 0,1-39,-1 39,1 0,-1 0,1 0,-1 0,1 0,-1 0,1 0,-1 0,1 0,-1 0,1 0,-1 0,1 0,-1 0,1 0,-1 0,1 0</inkml:trace>
          <inkml:trace contextRef="#ctx0" brushRef="#br0" timeOffset="20059.7232">-462 1428,'0'-38,"39"38,-1 0,1 38,-1 0,-38 39,39-77,-1 39,-38-1,39-38,-39 39,0 38,38-77,-38 38,0 1,39-39,-39 38,0 1,38-39,-38 38,0 1,38-39,-38 38,0 1,39-1,-39 1,0-1,0 1,38-39,-38 38,0 1,0-78,0 1,0-1,0 1,0-1,0 1,0-1,0 1,0-1,0 1,0-1,0 1,0-1,0 1,0-1,0 1,0-1,0 1,0-1,0 1,0-1,0 1,0 0,39 38,-39-39,0 1,0-1,0 1,38 38,-38-39,0 1,0-1,0 1</inkml:trace>
          <inkml:trace contextRef="#ctx0" brushRef="#br0" timeOffset="27709.081">1270 504,'0'-38,"38"38,1 0,-1 0,1 0,-1-39,1 39,-1 0,1 0,-1 0,1 0,-39-38,38 38,1 0,-1 0,1 0,-1 0</inkml:trace>
          <inkml:trace contextRef="#ctx0" brushRef="#br0" timeOffset="36627.4166">2117 389,'0'-39,"0"1,38 38,1 0,-1 0,1 0,-1 0,1 0,-1-39,1 39,-1 0,0 0,1 0,-1 0,1 0,-1 0,39-38,-38 38,-1 0,1 0,-1 0,1 0,-1 0,1 0,-1 0,1 0,-1-39,1 39,-1 0,1 0,-1 0,1 0,-1 0,1 0,-39-38,77 38,-39 0,1 0,-1 0,1 0,-1 0,1 0,-1 0,0 0,1 0,-1 0,1 0</inkml:trace>
          <inkml:trace contextRef="#ctx0" brushRef="#br0" timeOffset="34767.354">2232-650,'0'-39,"0"1,0-1,0 1,0-1,0 1,0-1,0 1,0-1,0 1,39 38,-39-39,38 39,-38-38,39 38,-1-38,1 38,-39-39,38 39,0 0,1 0,-1 0,1 0,-1 0,1 0,-39 39,38-39,-38 38,0 0,0 1,0-1,0 1,0-1,0 1,0-1,0 1,0-1,0 1,0-1,0 1,0-1,0 1,-38-1,38 1,0-1,-39-38,39 39,0-1,-38-38,38 39,0-1,0 1,-39-39,1 0,38 38,0 1,-39-39,1 0,0 0,-1 0,1 0,-1 0,78 0,-1 0,1 0,-1 0,0 0,1 0,-1 0,1 0,-1 0,1 0,-1 0,1 0,-1 0,1 0,-1 0,1 0,-1 0,1 0,-1 0,1 0,-1 0,1 0,-1 0,1 0</inkml:trace>
        </inkml:traceGroup>
      </inkml:traceGroup>
    </inkml:traceGroup>
    <inkml:traceGroup>
      <inkml:annotationXML>
        <emma:emma xmlns:emma="http://www.w3.org/2003/04/emma" version="1.0">
          <emma:interpretation id="{74792499-D309-4522-934A-17249D832D37}" emma:medium="tactile" emma:mode="ink">
            <msink:context xmlns:msink="http://schemas.microsoft.com/ink/2010/main" type="paragraph" rotatedBoundingBox="16814,8984 23710,5328 24536,6887 17641,10542" alignmentLevel="1"/>
          </emma:interpretation>
        </emma:emma>
      </inkml:annotationXML>
      <inkml:traceGroup>
        <inkml:annotationXML>
          <emma:emma xmlns:emma="http://www.w3.org/2003/04/emma" version="1.0">
            <emma:interpretation id="{CD7B3FB9-01DD-4C3B-976D-26D04C09DE9B}" emma:medium="tactile" emma:mode="ink">
              <msink:context xmlns:msink="http://schemas.microsoft.com/ink/2010/main" type="line" rotatedBoundingBox="16814,8984 23710,5328 24536,6887 17641,10542"/>
            </emma:interpretation>
          </emma:emma>
        </inkml:annotationXML>
        <inkml:traceGroup>
          <inkml:annotationXML>
            <emma:emma xmlns:emma="http://www.w3.org/2003/04/emma" version="1.0">
              <emma:interpretation id="{A18B54D5-2622-4CB0-93BC-E193A6A7BE7D}" emma:medium="tactile" emma:mode="ink">
                <msink:context xmlns:msink="http://schemas.microsoft.com/ink/2010/main" type="inkWord" rotatedBoundingBox="16827,8995 20772,6930 21573,8461 17628,10526"/>
              </emma:interpretation>
              <emma:one-of disjunction-type="recognition" id="oneOf3">
                <emma:interpretation id="interp15" emma:lang="en-US" emma:confidence="0.5">
                  <emma:literal>-214</emma:literal>
                </emma:interpretation>
                <emma:interpretation id="interp16" emma:lang="en-US" emma:confidence="0">
                  <emma:literal>-27/4</emma:literal>
                </emma:interpretation>
                <emma:interpretation id="interp17" emma:lang="en-US" emma:confidence="0">
                  <emma:literal>-24/4</emma:literal>
                </emma:interpretation>
                <emma:interpretation id="interp18" emma:lang="en-US" emma:confidence="0">
                  <emma:literal>-2714</emma:literal>
                </emma:interpretation>
                <emma:interpretation id="interp19" emma:lang="en-US" emma:confidence="0">
                  <emma:literal>-2414</emma:literal>
                </emma:interpretation>
              </emma:one-of>
            </emma:emma>
          </inkml:annotationXML>
          <inkml:trace contextRef="#ctx0" brushRef="#br0" timeOffset="29185.5231">1424 928,'38'0,"1"0,-1 0,1 0,-1-39,1 39,-1 0,-38-38,39 38,-1 0,1 0,-1 0,1 0,-1 0,1 0,-1 0,1 0,-1 0</inkml:trace>
          <inkml:trace contextRef="#ctx0" brushRef="#br0" timeOffset="38372.7225">2617 581,'0'39,"0"-1,0 1,0-1,0 1,0-1,0 1,0-1,0 1,0-1,0 1,0-1,0 1,0-1,0 1,0-1,0 1,0-1,0 1,0-1,0 1,0-1,0 0,0 1,0-1,0 1,0-1</inkml:trace>
          <inkml:trace contextRef="#ctx0" brushRef="#br0" timeOffset="42153.8929">2963 620,'0'38,"0"1,0-1,0 1,0-1,0 1,0-1,0 1,0-1,0 1,0-1,39-38,-1 0,1 0,-1 0,1 0,-1 0,1 0,-1 0,1 0,-1 0,-38-38,0-1,0 1,0-1,0 1,0-1,0 1,0-1,0 1,0-1,0 1,0-1,0 1,0-1,0 78,0-1,0 1,0-1,0 1,0-1,0 1,0-1,0 1,0-1,0 1,0-1,39-38,-39 39,0-1,0 1,0-1,0 1,0-1,0 1,0-1,0 1,0-1,0 1,0-1,0 0,0 1,0-1,0 1,0-1,0 1,0-1,0 1,0-1,0 1,0-1</inkml:trace>
          <inkml:trace contextRef="#ctx0" brushRef="#br0" timeOffset="23173.0965">269 1928,'0'-38,"39"38,-39-39,38 39,1 0,-1 0,1 0,-1 0,1 0,-1 0,1 0,-1 0,1 0,-1 0,-38 39,0-1,0 1,0-1,0 1,0-1,0 1,-38-39,-1 38,1-38,38 39,-39-39,39 38,-38-38,38 39,-39-39,39 38,-38-38,-1 0,39 39,-38-1,-1-38,1 0,38 39,38-39,1 0,-1 0,1 0,-1 0,1 0,-1 0,1 0,-1 0,1 0,-1 0,1 0,-1 0,1 0,-1 0,1 0,-1 0,1 0,-1 0,-38 38,39-38</inkml:trace>
          <inkml:trace contextRef="#ctx0" brushRef="#br0" timeOffset="70231.1881">1809 3391,'0'38,"0"1,38-39</inkml:trace>
        </inkml:traceGroup>
        <inkml:traceGroup>
          <inkml:annotationXML>
            <emma:emma xmlns:emma="http://www.w3.org/2003/04/emma" version="1.0">
              <emma:interpretation id="{F4A6F13F-44E1-4991-8A71-943C9322ED05}" emma:medium="tactile" emma:mode="ink">
                <msink:context xmlns:msink="http://schemas.microsoft.com/ink/2010/main" type="inkWord" rotatedBoundingBox="21590,6451 23710,5328 24476,6773 22356,7896"/>
              </emma:interpretation>
              <emma:one-of disjunction-type="recognition" id="oneOf4">
                <emma:interpretation id="interp20" emma:lang="en-US" emma:confidence="0.5">
                  <emma:literal>X</emma:literal>
                </emma:interpretation>
                <emma:interpretation id="interp21" emma:lang="en-US" emma:confidence="0">
                  <emma:literal>x</emma:literal>
                </emma:interpretation>
                <emma:interpretation id="interp22" emma:lang="en-US" emma:confidence="0">
                  <emma:literal>$</emma:literal>
                </emma:interpretation>
                <emma:interpretation id="interp23" emma:lang="en-US" emma:confidence="0">
                  <emma:literal>¢</emma:literal>
                </emma:interpretation>
                <emma:interpretation id="interp24" emma:lang="en-US" emma:confidence="0">
                  <emma:literal>/</emma:literal>
                </emma:interpretation>
              </emma:one-of>
            </emma:emma>
          </inkml:annotationXML>
          <inkml:trace contextRef="#ctx0" brushRef="#br0" timeOffset="46892.0752">4772-342,'-38'0,"-1"38,39 1,0-1,0 1,-38 38,38-39,0 1,0-1,-39 1,39-1,0 1,-38-39,38 38,0 0,0 1,-39-1,39 1,0-1,0 1,0-1,-38-38,38 39,0-1,-39 1,39-1</inkml:trace>
          <inkml:trace contextRef="#ctx0" brushRef="#br0" timeOffset="48114.4232">4272-188,'0'38,"0"1,38-1,1-38,-39 39,38-39,-38 38,39-38,-39 39,38-39,1 38,-39 1,38-39,1 38,-1 0,1-38,-39 39,38-1,1-38,-1 39,1-39,-39 38,38-38,-38 39,39-39,-39 38,38-38,-38 39,39-39</inkml:trace>
        </inkml:traceGroup>
        <inkml:traceGroup>
          <inkml:annotationXML>
            <emma:emma xmlns:emma="http://www.w3.org/2003/04/emma" version="1.0">
              <emma:interpretation id="{5A2DC5F7-5A5C-4C09-9B80-B71EEEBA48E6}" emma:medium="tactile" emma:mode="ink">
                <msink:context xmlns:msink="http://schemas.microsoft.com/ink/2010/main" type="inkWord" rotatedBoundingBox="23424,5373 24555,6705 23482,7616 22351,6283"/>
              </emma:interpretation>
              <emma:one-of disjunction-type="recognition" id="oneOf5">
                <emma:interpretation id="interp25" emma:lang="en-US" emma:confidence="0.5">
                  <emma:literal>to</emma:literal>
                </emma:interpretation>
                <emma:interpretation id="interp26" emma:lang="en-US" emma:confidence="0">
                  <emma:literal>too</emma:literal>
                </emma:interpretation>
                <emma:interpretation id="interp27" emma:lang="en-US" emma:confidence="0">
                  <emma:literal>No</emma:literal>
                </emma:interpretation>
                <emma:interpretation id="interp28" emma:lang="en-US" emma:confidence="0">
                  <emma:literal>ton</emma:literal>
                </emma:interpretation>
                <emma:interpretation id="interp29" emma:lang="en-US" emma:confidence="0">
                  <emma:literal>no</emma:literal>
                </emma:interpretation>
              </emma:one-of>
            </emma:emma>
          </inkml:annotationXML>
          <inkml:trace contextRef="#ctx0" brushRef="#br0" timeOffset="56286.5764">5503 581,'0'-38,"0"-1,39 39,-39-38,38 38,1 0,-1 0,-38-39,39 39,-1 0,1 0,-1 0,1 0,-39 39,0-1,0 1,0-1,0 1,0-1,0 1,0-1,0 1,0-1,0 1,0-1,0 1,-39-39,39 38,-38-38,-1 39,39-1,-38-38,76 0,1 0,-1 0,1 0,-1 0,1 0,-1 0,1 0,-39 39,38-39,-38 38,0 1,0-1,0 1,39-39,-39 38,0 1,0-1,0 1,0-1,0 0,0 1,-39-39,39 38,-38-38,38 39,-39-39,1 0,38 38,-39 1,1-39,-1 0,1 38,-1-38,1 0,-1 0,1 0,-1 0,1 0,-1 0,1 0,-1 0,1 0,-1 0,1 0,-1-38,39-1,0 1,0-1,0 1,0-1,0 1,0 0,0-1</inkml:trace>
          <inkml:trace contextRef="#ctx0" brushRef="#br0" timeOffset="49497.6072">5426-1227,'0'38,"0"1,0-1,0 0,0 1,0-1,0 1,39 38,-39-39,0 1,0-1,0 1,0-1,0 1,0-1,0 1,0-1,0 1,0-1</inkml:trace>
          <inkml:trace contextRef="#ctx0" brushRef="#br0" timeOffset="51273.6625">5850-1074,'-39'0,"1"0,38 39,0-1,0 1,0-1,0 1,0-1,0 1,0-1,0 1,0-1,0 1,38-39,1 0,-39 38,0 1,38-39,1 0,-1 0,1 0,-1-39,1 39,-1-38,1 38,-39-39,38 1,-38-1,0 1,0-1,0 1,0-1,0 1,0-1,-38 39,-1 0,1 0,-1 0,1 0,-1 0,1 0,-1 0</inkml:trace>
        </inkml:traceGroup>
      </inkml:traceGroup>
    </inkml:traceGroup>
  </inkml:traceGroup>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1-02T06:30:00.618"/>
    </inkml:context>
    <inkml:brush xml:id="br0">
      <inkml:brushProperty name="width" value="0.13333" units="cm"/>
      <inkml:brushProperty name="height" value="0.13333" units="cm"/>
      <inkml:brushProperty name="color" value="#3165BB"/>
      <inkml:brushProperty name="fitToCurve" value="1"/>
    </inkml:brush>
  </inkml:definitions>
  <inkml:traceGroup>
    <inkml:annotationXML>
      <emma:emma xmlns:emma="http://www.w3.org/2003/04/emma" version="1.0">
        <emma:interpretation id="{C750B3E9-3B05-44CA-ABF4-BC2FB1101C60}" emma:medium="tactile" emma:mode="ink">
          <msink:context xmlns:msink="http://schemas.microsoft.com/ink/2010/main" type="writingRegion" rotatedBoundingBox="17314,9776 22122,9486 22201,10804 17393,11094"/>
        </emma:interpretation>
      </emma:emma>
    </inkml:annotationXML>
    <inkml:traceGroup>
      <inkml:annotationXML>
        <emma:emma xmlns:emma="http://www.w3.org/2003/04/emma" version="1.0">
          <emma:interpretation id="{24549C50-EA29-4548-B97F-A2CE9DECD96A}" emma:medium="tactile" emma:mode="ink">
            <msink:context xmlns:msink="http://schemas.microsoft.com/ink/2010/main" type="paragraph" rotatedBoundingBox="17314,9776 22122,9486 22201,10804 17393,11094" alignmentLevel="1"/>
          </emma:interpretation>
        </emma:emma>
      </inkml:annotationXML>
      <inkml:traceGroup>
        <inkml:annotationXML>
          <emma:emma xmlns:emma="http://www.w3.org/2003/04/emma" version="1.0">
            <emma:interpretation id="{A75DF073-4468-434A-9FDC-B4D27477D78F}" emma:medium="tactile" emma:mode="ink">
              <msink:context xmlns:msink="http://schemas.microsoft.com/ink/2010/main" type="line" rotatedBoundingBox="17314,9776 22122,9486 22201,10804 17393,11094"/>
            </emma:interpretation>
          </emma:emma>
        </inkml:annotationXML>
        <inkml:traceGroup>
          <inkml:annotationXML>
            <emma:emma xmlns:emma="http://www.w3.org/2003/04/emma" version="1.0">
              <emma:interpretation id="{6F70D17C-4A6E-4167-AF69-E38F7604DC7C}" emma:medium="tactile" emma:mode="ink">
                <msink:context xmlns:msink="http://schemas.microsoft.com/ink/2010/main" type="inkWord" rotatedBoundingBox="18426,9709 22122,9486 22201,10804 18505,11027"/>
              </emma:interpretation>
              <emma:one-of disjunction-type="recognition" id="oneOf0">
                <emma:interpretation id="interp0" emma:lang="en-US" emma:confidence="0.5">
                  <emma:literal>-0.038</emma:literal>
                </emma:interpretation>
                <emma:interpretation id="interp1" emma:lang="en-US" emma:confidence="0.5">
                  <emma:literal>-0.0 38</emma:literal>
                </emma:interpretation>
                <emma:interpretation id="interp2" emma:lang="en-US" emma:confidence="0">
                  <emma:literal>-0.0385</emma:literal>
                </emma:interpretation>
                <emma:interpretation id="interp3" emma:lang="en-US" emma:confidence="0">
                  <emma:literal>-0.0388</emma:literal>
                </emma:interpretation>
                <emma:interpretation id="interp4" emma:lang="en-US" emma:confidence="0">
                  <emma:literal>-0.0 388</emma:literal>
                </emma:interpretation>
              </emma:one-of>
            </emma:emma>
          </inkml:annotationXML>
          <inkml:trace contextRef="#ctx0" brushRef="#br0">2271 3044,'-39'0,"1"0,-1 0,1 0,38 39,0-1,0 1,-39-39,39 38,0 1,0-1,0 1,0-1,0 1,0-1,0 1,0-1,0 1,0-1,0 1,0-1,0 1,39-39,-1 0,1 0,-1 0,1 0,-1 0,1 0,-1 0,-38-39,39 39,-39-38,0-1,38 39,-38-38,0-1,0 1,38 38,-38-39,0 1,39-1,-39 1,0-1,0 1,0-1,-39 39,39-38,-38 38,0 0,-1 0,1 0,-1 0,1 0</inkml:trace>
          <inkml:trace contextRef="#ctx0" brushRef="#br0" timeOffset="-5504.8">-308 3583,'39'0,"-1"0,1 0,-1 0,-38-38,39 38,-1 0,0 0,1 0,-1 0,1 0,-1 0,1 0,-1 0</inkml:trace>
          <inkml:trace contextRef="#ctx0" brushRef="#br0" timeOffset="-12508.0692">6619 889,'-38'39,"38"-1,0 1,-39-39,39 38,0 1,0-1,0 1,0-1,0 1,0-1,0 1,0-1,39-38,-1 39,-38-1,39-38,-1 0,1 0,-1 0,-38-38,39 38,-39-39,0 1,38 38,-38-39,0 1,39 38,-39-39,0 1,0-1,0 1,0-1,0 1,0-1,0 1,0-1,-39 39,1 0,-1 0,1 0,-1 0,1 0,-1 0,1 0,-1 0,1 0,-1 0,39-38,0-1,-38 1,38-1,0 1,0-1,0 1,0-1,0 1,0-1,0 1,0-1,0 1,0-1,0 1,38-1,-38 1,39 38,-1-39,-38 1,39 38,-39-38,38 38,1 0,-39-39,38 39,1 0,-1 0,1 0,-1 0,1 0,-39 39,0-1,0 0,0 1,0-1,0 1,0-1,0 1,0-1,0 1,0-1,0 1,0-1,0 1,0-1,-39-38,39 39,-38-1,38 1,-39-39,39 38,-38 1,-1-1,39 1,-38-39,38 38</inkml:trace>
          <inkml:trace contextRef="#ctx0" brushRef="#br0" timeOffset="-3412.5954">924 3121,'-39'0,"39"39,-38-39,38 38,0 1,0-1,-39 1,39-1,0 1,0-1,0 1,0-1,0 1,0-1,39-38,-1 0,-38 39,77-39,-38 0,-1 0,1 0,-1 0,1 0,-1 0,0 0,1 0,-1 0,1 0,-1 0,-38-39,0 1,39 38,-39-39,0 1,38 38,-38-39,0 1,0-1,0 1,0-1,0 1,0-1,0 1,0-1,0 1,-38 38,-1 0,1 0,-1-39,1 39,-1 0,1 0,0 0,-1 0,1 0,-1 0,1 0,-1 0,1 0</inkml:trace>
          <inkml:trace contextRef="#ctx0" brushRef="#br0" timeOffset="8171.9092">4041 3198,'0'0,"-39"0,39 39,-38-39,38 38,0 1,0-1,0 1,-39-39,39 38,0 1,0-1,0 1,0-1,0 1,0-1,0 1,0-1,0 1,0-1,0 1,39-39,-1 0,1 0,-1 0,1 0,-1 0,1 0,-1 0,1 0,-39-39,0 1,0-1,0 1,0-1,0 1,0-1,0 1,0-1,0 1,0-1,0 1,0-1,-39 1,1 38,-1 0,39-39,-38 39,-1 0,1 0,-1 0,39-38,-38 38,-1 0,39-39,-38 39,38-38,-39 38,39-39,0 1,-38 38,38-39,0 1,0-1,0 1,0-1,0 1,0-1,38 39,-38-38,39 38,-1-39,1 39,-39-38,38 38,1-38,-1 38,1 0,-1-39,1 39,-1 0,1 0,-1 0,1 0,-1 0,1 0,-39 39,0-1,38-38,-38 38,0 1,0-1,0 1,0-1,0 1,0-1,-38-38,38 39,0-1,-39-38,39 39,-38-39,38 38,-39-38,39 39,-38-39,38 38,-39-38,1 0,-1 0,39 39,-38-39,-1 38,1-38,38 39,-39-39,39 38</inkml:trace>
          <inkml:trace contextRef="#ctx0" brushRef="#br0" timeOffset="4627.7406">2694 3006,'0'-39,"0"1,0-1,0 1,38 38,1-39,-1 39,-38-38,39-1,-1 1,1 38,-1 0,1 0,-1 0,1 0,-1 0,-38 38,0 1,0-1,0 1,39-1,-39 1,0-1,0 1,0-1,0 1,0-1,-39-38,39 39,-38-39,38 38,0 1,-39-39,39 38,-38-38,38 39,-39-39,1 0,38 38,-39 1,1-39,76 0,1 0,-1 0,-38-39,39 39,-1 0,1 0,-1 0,-38-38,39 38,-1 0,1 0,-1 0,1 0,-1 0,1 0,-39 38,38-38,-38 39,39-39,-39 38,38-38,-38 39,0-1,0 1,0-1,0 1,0-1,-38-38,38 39,-39-1,1-38,38 39,-39-39,39 38,-38-38,38 39,0-1,-39-38,1 0,38 39,-39-39,39 38,-38-38,-1 38,1-38,-1 0,1 0,-1 0,1 0,-1 0,1 0,-1 0,1 0,-1 0,1 0,38-38,0 0,0-1,0 1,0-1,0 1,0-1</inkml:trace>
        </inkml:traceGroup>
      </inkml:traceGroup>
    </inkml:traceGroup>
  </inkml:traceGroup>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1-02T06:29:41.223"/>
    </inkml:context>
    <inkml:brush xml:id="br0">
      <inkml:brushProperty name="width" value="0.13333" units="cm"/>
      <inkml:brushProperty name="height" value="0.13333" units="cm"/>
      <inkml:brushProperty name="color" value="#3165BB"/>
      <inkml:brushProperty name="fitToCurve" value="1"/>
    </inkml:brush>
  </inkml:definitions>
  <inkml:traceGroup>
    <inkml:annotationXML>
      <emma:emma xmlns:emma="http://www.w3.org/2003/04/emma" version="1.0">
        <emma:interpretation id="{4130F055-4984-4C9A-96C2-1F177FC1DD44}" emma:medium="tactile" emma:mode="ink">
          <msink:context xmlns:msink="http://schemas.microsoft.com/ink/2010/main" type="writingRegion" rotatedBoundingBox="25165,7724 23414,9136 22459,7952 24210,6539"/>
        </emma:interpretation>
      </emma:emma>
    </inkml:annotationXML>
    <inkml:traceGroup>
      <inkml:annotationXML>
        <emma:emma xmlns:emma="http://www.w3.org/2003/04/emma" version="1.0">
          <emma:interpretation id="{A8B62FD1-5DFB-467A-82A1-5875CBD5B39A}" emma:medium="tactile" emma:mode="ink">
            <msink:context xmlns:msink="http://schemas.microsoft.com/ink/2010/main" type="paragraph" rotatedBoundingBox="25165,7724 23414,9136 22459,7952 24210,6539" alignmentLevel="1"/>
          </emma:interpretation>
        </emma:emma>
      </inkml:annotationXML>
      <inkml:traceGroup>
        <inkml:annotationXML>
          <emma:emma xmlns:emma="http://www.w3.org/2003/04/emma" version="1.0">
            <emma:interpretation id="{9E0F6062-5559-4978-B1C9-A27B4EE46625}" emma:medium="tactile" emma:mode="ink">
              <msink:context xmlns:msink="http://schemas.microsoft.com/ink/2010/main" type="line" rotatedBoundingBox="25165,7724 23414,9136 22459,7952 24210,6539"/>
            </emma:interpretation>
          </emma:emma>
        </inkml:annotationXML>
        <inkml:traceGroup>
          <inkml:annotationXML>
            <emma:emma xmlns:emma="http://www.w3.org/2003/04/emma" version="1.0">
              <emma:interpretation id="{99E430CE-CEC4-4EFD-92B5-A7EF4D9144FE}" emma:medium="tactile" emma:mode="ink">
                <msink:context xmlns:msink="http://schemas.microsoft.com/ink/2010/main" type="inkWord" rotatedBoundingBox="25165,7724 23414,9136 22459,7952 24210,6539"/>
              </emma:interpretation>
              <emma:one-of disjunction-type="recognition" id="oneOf0">
                <emma:interpretation id="interp0" emma:lang="en-US" emma:confidence="0.5">
                  <emma:literal>.</emma:literal>
                </emma:interpretation>
                <emma:interpretation id="interp1" emma:lang="en-US" emma:confidence="0">
                  <emma:literal>°</emma:literal>
                </emma:interpretation>
                <emma:interpretation id="interp2" emma:lang="en-US" emma:confidence="0">
                  <emma:literal>I</emma:literal>
                </emma:interpretation>
                <emma:interpretation id="interp3" emma:lang="en-US" emma:confidence="0">
                  <emma:literal>o</emma:literal>
                </emma:interpretation>
                <emma:interpretation id="interp4" emma:lang="en-US" emma:confidence="0">
                  <emma:literal>g</emma:literal>
                </emma:interpretation>
              </emma:one-of>
            </emma:emma>
          </inkml:annotationXML>
          <inkml:trace contextRef="#ctx0" brushRef="#br0">5234 43,'0'-39,"38"39,1 0,-1 0,1-38,-1 38,39 0,-38 0,-1-39,39 39,0 0,-38 0,-1 0,39 0,0 0,-38 0,-1 0,1 0,38 0,-39 0,1 0,-1-38,0 38,1 0,38 0,0 0,-39 0,39 0,-38 0,-1 0,1 0,-1 0,1 0</inkml:trace>
          <inkml:trace contextRef="#ctx0" brushRef="#br0" timeOffset="12960.418">-308 3121,'39'0,"-1"0,1 0,-1 0,1 0,-1 0,39 0,-39 0,1 0,-1 0,1 0</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1-02T06:40:28.999"/>
    </inkml:context>
    <inkml:brush xml:id="br0">
      <inkml:brushProperty name="width" value="0.2" units="cm"/>
      <inkml:brushProperty name="height" value="0.2" units="cm"/>
      <inkml:brushProperty name="fitToCurve" value="1"/>
    </inkml:brush>
  </inkml:definitions>
  <inkml:trace contextRef="#ctx0" brushRef="#br0">231 0,'0'39,"-39"-39,39 38,0 0,-38 1,38-1,-39-38,39 39,0-1,0 1,-38-39,38 38,-39 1,39-1,0 1,-38-39,38 38,0 1</inkml:trace>
  <inkml:trace contextRef="#ctx0" brushRef="#br0" timeOffset="1">308 39,'0'38,"0"0,0 1,38-39,1 0,-39 38,0 1,38-39,-38 38,0 1,0-1,39-38,-39 39,0-1,38-38,-38 39,39-39,-39 38,38-38,-38 39</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1-02T06:43:34.679"/>
    </inkml:context>
    <inkml:brush xml:id="br0">
      <inkml:brushProperty name="width" value="0.13333" units="cm"/>
      <inkml:brushProperty name="height" value="0.13333" units="cm"/>
      <inkml:brushProperty name="fitToCurve" value="1"/>
    </inkml:brush>
  </inkml:definitions>
  <inkml:traceGroup>
    <inkml:annotationXML>
      <emma:emma xmlns:emma="http://www.w3.org/2003/04/emma" version="1.0">
        <emma:interpretation id="{36CDACD0-3994-4A61-8464-D09118EBD44A}" emma:medium="tactile" emma:mode="ink">
          <msink:context xmlns:msink="http://schemas.microsoft.com/ink/2010/main" type="writingRegion" rotatedBoundingBox="3093,8023 6444,7915 6470,8716 3119,8824"/>
        </emma:interpretation>
      </emma:emma>
    </inkml:annotationXML>
    <inkml:traceGroup>
      <inkml:annotationXML>
        <emma:emma xmlns:emma="http://www.w3.org/2003/04/emma" version="1.0">
          <emma:interpretation id="{DA9F4C4D-90E5-4581-8964-C5302A8A31D9}" emma:medium="tactile" emma:mode="ink">
            <msink:context xmlns:msink="http://schemas.microsoft.com/ink/2010/main" type="paragraph" rotatedBoundingBox="3093,8023 6444,7915 6470,8716 3119,8824" alignmentLevel="1"/>
          </emma:interpretation>
        </emma:emma>
      </inkml:annotationXML>
      <inkml:traceGroup>
        <inkml:annotationXML>
          <emma:emma xmlns:emma="http://www.w3.org/2003/04/emma" version="1.0">
            <emma:interpretation id="{B2DF7A2A-4D26-46A1-B146-79CFFD47A520}" emma:medium="tactile" emma:mode="ink">
              <msink:context xmlns:msink="http://schemas.microsoft.com/ink/2010/main" type="line" rotatedBoundingBox="3093,8023 6444,7915 6470,8716 3119,8824"/>
            </emma:interpretation>
          </emma:emma>
        </inkml:annotationXML>
        <inkml:traceGroup>
          <inkml:annotationXML>
            <emma:emma xmlns:emma="http://www.w3.org/2003/04/emma" version="1.0">
              <emma:interpretation id="{A468FE8A-EE56-421C-B033-C7B8FEF372AA}" emma:medium="tactile" emma:mode="ink">
                <msink:context xmlns:msink="http://schemas.microsoft.com/ink/2010/main" type="inkWord" rotatedBoundingBox="3096,8091 3678,8072 3700,8734 3117,8753"/>
              </emma:interpretation>
              <emma:one-of disjunction-type="recognition" id="oneOf0">
                <emma:interpretation id="interp0" emma:lang="en-US" emma:confidence="0.5">
                  <emma:literal>^</emma:literal>
                </emma:interpretation>
                <emma:interpretation id="interp1" emma:lang="en-US" emma:confidence="0">
                  <emma:literal>n</emma:literal>
                </emma:interpretation>
                <emma:interpretation id="interp2" emma:lang="en-US" emma:confidence="0">
                  <emma:literal>r</emma:literal>
                </emma:interpretation>
                <emma:interpretation id="interp3" emma:lang="en-US" emma:confidence="0">
                  <emma:literal>h</emma:literal>
                </emma:interpretation>
                <emma:interpretation id="interp4" emma:lang="en-US" emma:confidence="0">
                  <emma:literal>.</emma:literal>
                </emma:interpretation>
              </emma:one-of>
            </emma:emma>
          </inkml:annotationXML>
          <inkml:trace contextRef="#ctx0" brushRef="#br0">0 654,'0'-38,"0"-1,0 1,38 38,-38-39,39 39,-39-38,0-1,38 39,-38-38,0-1,39 39,-39-38,0-1,38 39,-38-38,39 38,-39-38,38 38,-38-39,0 1,0-1,39 39,-39-38,0-1,38 39,1 39,-39-1,0 1,38-1,-38 1,39-39,-39 38,0 0,38-38,-38 39,0-1,38-38,-38 39,0-1,0 1,39-39,-39 38,0 1,0-1,0 1,0-1</inkml:trace>
        </inkml:traceGroup>
        <inkml:traceGroup>
          <inkml:annotationXML>
            <emma:emma xmlns:emma="http://www.w3.org/2003/04/emma" version="1.0">
              <emma:interpretation id="{F129526B-D164-460A-83EC-54ED4E2C1285}" emma:medium="tactile" emma:mode="ink">
                <msink:context xmlns:msink="http://schemas.microsoft.com/ink/2010/main" type="inkWord" rotatedBoundingBox="5862,7934 6444,7915 6470,8716 5888,8735"/>
              </emma:interpretation>
              <emma:one-of disjunction-type="recognition" id="oneOf1">
                <emma:interpretation id="interp5" emma:lang="en-US" emma:confidence="0.5">
                  <emma:literal>^</emma:literal>
                </emma:interpretation>
                <emma:interpretation id="interp6" emma:lang="en-US" emma:confidence="0">
                  <emma:literal>M</emma:literal>
                </emma:interpretation>
                <emma:interpretation id="interp7" emma:lang="en-US" emma:confidence="0">
                  <emma:literal>.</emma:literal>
                </emma:interpretation>
                <emma:interpretation id="interp8" emma:lang="en-US" emma:confidence="0">
                  <emma:literal>n</emma:literal>
                </emma:interpretation>
                <emma:interpretation id="interp9" emma:lang="en-US" emma:confidence="0">
                  <emma:literal>h</emma:literal>
                </emma:interpretation>
              </emma:one-of>
            </emma:emma>
          </inkml:annotationXML>
          <inkml:trace contextRef="#ctx0" brushRef="#br0" timeOffset="3847.5121">2771 654,'0'-38,"0"-1,0 1,0-1,0 1,0-1,38 39,-38-38,0-1,0 1,0-1,39 39,-39-38,0 0,0-1,0 1,38 38,-38-39,0 1,0-1,39 39,-39-38,38 38,-38-39,0 1,0-1,0 78,39-1,-39 1,38-39,-38 38,0 1,0-1,38-38,1 39,-39-1,0 1,38-39,-38 38,39 0,-39 1,38-1,1-38,-39 39,38-1,-38 1,39-39,-39 38,0 1,0-1,0 1</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0-28T07:21:33.642"/>
    </inkml:context>
    <inkml:brush xml:id="br0">
      <inkml:brushProperty name="width" value="0.06667" units="cm"/>
      <inkml:brushProperty name="height" value="0.06667" units="cm"/>
      <inkml:brushProperty name="fitToCurve" value="1"/>
    </inkml:brush>
    <inkml:brush xml:id="br1">
      <inkml:brushProperty name="width" value="0.2" units="cm"/>
      <inkml:brushProperty name="height" value="0.2" units="cm"/>
      <inkml:brushProperty name="color" value="#ED1C24"/>
      <inkml:brushProperty name="fitToCurve" value="1"/>
    </inkml:brush>
  </inkml:definitions>
  <inkml:trace contextRef="#ctx0" brushRef="#br0">0 0</inkml:trace>
  <inkml:trace contextRef="#ctx0" brushRef="#br1" timeOffset="113754.3084">-537-2826</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0-28T07:20:12.122"/>
    </inkml:context>
    <inkml:brush xml:id="br0">
      <inkml:brushProperty name="width" value="0.06667" units="cm"/>
      <inkml:brushProperty name="height" value="0.06667" units="cm"/>
      <inkml:brushProperty name="fitToCurve" value="1"/>
    </inkml:brush>
    <inkml:brush xml:id="br1">
      <inkml:brushProperty name="width" value="0.2" units="cm"/>
      <inkml:brushProperty name="height" value="0.2" units="cm"/>
      <inkml:brushProperty name="color" value="#ED1C24"/>
      <inkml:brushProperty name="fitToCurve" value="1"/>
    </inkml:brush>
  </inkml:definitions>
  <inkml:trace contextRef="#ctx0" brushRef="#br0">-716 76,'0'35,"0"1,0 0,0 0,0 0,0-1,-35-35,35 36,0 0,-36-36,36 36,-36-1,36 1,-36 0,36 0,0 0,0-1,-35-35,35 36,0 0,0 0,0-1,-36-35,36 36,0 0,-36-36,36 36,-36 0,36-1,-36-35,36 36,0 0,0 0,-35-36,35 35,0 1,-36-36,36 36,0 0,-36-36</inkml:trace>
  <inkml:trace contextRef="#ctx0" brushRef="#br1" timeOffset="130281.05">-1131-597,'0'-36,"0"0,0 0,0 0,0 1,0-1,0 0,36 0,0 1,0 35,-1 0,1 0,-36-36,36 36,0 0,0 0,-1 0,1 0,0 0,0 0,-1 0,1 0,0 0,-36 36,0-1,0 1,0 0,36-36,-36 36,0-1,0 1,0 0,0 0,0 0,0-1,0 1,0 0,0 0,0-1,0 1,0 0,0 0,0 0,0-1,0 1,-36-36,36 36,0 0,0-1,0 1,0 0,0 0,0 0,0-1,0 1,0 0,-36-36,36 36,0-1,0 1,-36-36,36 36,0 0,0-1,-35-35,35 36,-36-36,36 36,0 0,0 0,-36-36,36 35,0 1,-36-36,36 36,0 0,-35-36,35 35,0 1,-36-36,36 36,0 0,-36-36,36 36,0-1,-36-35,36 36,0 0,0 0,0-1,-36-35,36 36,0 0,-35-36,35 36,0 0,-36-36,36 35,0 1,0 0</inkml:trace>
  <inkml:trace contextRef="#ctx0" brushRef="#br0" timeOffset="-6437.5893">-685-854,'0'35,"0"1,0 0,0 0,0-1,0 1,0 0,0 0,0 0,0-1,0 1,0 0,0 0,0-1,0 1,0 0,0 0,0-1,0 1,0 0,0 0,0 0,0-1,0 1,0 0,0 0,0-1,0 1,0 0,0 0,0 0,0-1,0 1,36-36,-36 36,0 0,36-36,-36 35,0 1,36-36,-36 36,0 0,0 0,0-1,35-35,-35 36,36-36,-36 36,0 0,36-36,-36 35,0 1,36-36,-36 36,35-36,1 0,0 36,0 0,-1-36,1 0,-36 35,36-35,0 0,-36 36,36-36</inkml:trace>
  <inkml:trace contextRef="#ctx0" brushRef="#br1" timeOffset="133535.1416">-675 476,'36'0,"0"0,0 0,0 0,-36 36,0-1,35-35,-35 36,36-36,-36 36,0 0,36-36,-36 35,0 1,36-36,-36 36,35-36,-35 36,0 0,36-36,0 0,-36 35,36-35,-36 36,36-36,-1 0,-35 36,36 0,0-36,-36 35,36-35,-36 36,35-36,1 0,-36 36,36 0</inkml:trace>
  <inkml:trace contextRef="#ctx0" brushRef="#br1" timeOffset="138072.4619">-603 261,'0'-36,"0"1,0-1,0 0,0 0,0 1,0-1,0 0,0 0,0 0,0 1,0-1,0 0,0 0,0 1,0-1,0 0,0 0,0 0,0 1,0-1,0 0,0 0,0 1,0-1,0 0,0 0,0 0,0 1,0-1,-36 36,36-36,-36 36,1 0,35-36,-36 36,0 0,36-35,-36 35,1 0,-1 0,36-36,-36 36,0 0,0 0,1 0,-1 0,0 0,0 36,36-1,-35-35,35 36,0 0</inkml:trace>
  <inkml:trace contextRef="#ctx0" brushRef="#br0" timeOffset="6456.4243">-685-676,'0'-35,"0"-1,0 0,0 0,0 1,0-1,0 0,0 0,-36 36,36-36,-35 36,35-35,-36 35,36-36,-36 36,0 0,1 0,-1 0,0 0,0 0,0 0,36 36,-35-1,35 1,-36 0,36 0,-36-36,36 36,0-1,0 1,0 0,0 0,0-1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0-28T07:21:44.419"/>
    </inkml:context>
    <inkml:brush xml:id="br0">
      <inkml:brushProperty name="width" value="0.06667" units="cm"/>
      <inkml:brushProperty name="height" value="0.06667" units="cm"/>
      <inkml:brushProperty name="fitToCurve" value="1"/>
    </inkml:brush>
  </inkml:definitions>
  <inkml:trace contextRef="#ctx0" brushRef="#br0">6337 4626</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0-28T07:21:44.209"/>
    </inkml:context>
    <inkml:brush xml:id="br0">
      <inkml:brushProperty name="width" value="0.06667" units="cm"/>
      <inkml:brushProperty name="height" value="0.06667" units="cm"/>
      <inkml:brushProperty name="fitToCurve" value="1"/>
    </inkml:brush>
  </inkml:definitions>
  <inkml:trace contextRef="#ctx0" brushRef="#br0">6337 4626</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10-28T07:20:23.411"/>
    </inkml:context>
    <inkml:brush xml:id="br0">
      <inkml:brushProperty name="width" value="0.06667" units="cm"/>
      <inkml:brushProperty name="height" value="0.06667" units="cm"/>
      <inkml:brushProperty name="fitToCurve" value="1"/>
    </inkml:brush>
    <inkml:brush xml:id="br1">
      <inkml:brushProperty name="width" value="0.2" units="cm"/>
      <inkml:brushProperty name="height" value="0.2" units="cm"/>
      <inkml:brushProperty name="color" value="#ED1C24"/>
      <inkml:brushProperty name="fitToCurve" value="1"/>
    </inkml:brush>
  </inkml:definitions>
  <inkml:trace contextRef="#ctx0" brushRef="#br0">-5 219,'0'-36,"36"0,-1 36,73 0,-37-71,37 71,-1-36,0 36,1 0,-1 0,-35 0,-37 0,1-36,0 36,0 0,-1 0</inkml:trace>
  <inkml:trace contextRef="#ctx0" brushRef="#br0" timeOffset="1290.8925">210 612,'35'0,"1"0,0 0,0 0,35 0,-35 0,0 0,35 0,-35 0,36 0,-37 0,37 0,0 0,-37 0,1 0,36 0,-37 0,1 0,0 0,0 0,-1 0,1 0,0 0</inkml:trace>
  <inkml:trace contextRef="#ctx0" brushRef="#br0" timeOffset="3123.9238">2209-747,'0'36,"0"71,-36-35,36-1,-36 36,1 1,35 35,0-36,-36 0,36 1,-36-1,36-35,0-37,0 1,0 36,0-36,0-1,0 1,0 0,0 0,0-1,0 1,0 0,72-36,-1 0,1 0,-1 0,1 0,-1 0,-35 0,36 0,-37 0,1 0,0 0</inkml:trace>
  <inkml:trace contextRef="#ctx0" brushRef="#br0" timeOffset="7236.6771">3855-568,'0'36,"0"-1,0 37,-36-1,0 37,0-37,-35 1,71 35,-36-35,0 35,0-71,1 35,35-35,-36 0,36 0,0-1,-36-35,36 36,-36 0,1 0,35 0,0-1,-36 1,36 0,-36 0,36-1,-36-35,0 36,36 0,0 0</inkml:trace>
  <inkml:trace contextRef="#ctx0" brushRef="#br0" timeOffset="9949.503">2996-604,'36'0,"0"0,-1 36,1 0,0-36,-36 35,36-35,-36 36,35-36,-35 36,36-36,0 36,0-36,-36 35,36-35,-36 36,0 0,35-36,1 36,-36-1,36-35,-36 36,0 0,36-36,-36 36,35 0,1-36,-36 35,0 1,0 0,0 0,36-36,-36 35,36-35,-36 36,0 0,35-36,-35 36,36-36</inkml:trace>
  <inkml:trace contextRef="#ctx0" brushRef="#br0" timeOffset="8085.9616">3497-32,'0'0,"107"179,-35-143,-1 71,1 1,35-37,-71 1,35-36,1 71,-36-71,35 35,-35 1,0-72,-36 36,36-1,-1-35,-35 36,36-36,-36 36</inkml:trace>
  <inkml:trace contextRef="#ctx0" brushRef="#br1" timeOffset="129644.0363">-31 190,'36'0,"0"0,0 0,-1 0,1 0,0 0,0 0,0 0,-1 0,1 0,0 0,0 0,-1 0,1 0,0 0,0 0,0 0,-1 0,-35-36,36 36,0 0,0 0,-1 0,1 0,0 0,0 0,0-36,-1 36,1 0,0 0,0 0,-1-36,1 36,0 0,0 0,-1 0,1 0,0 0</inkml:trace>
  <inkml:trace contextRef="#ctx0" brushRef="#br0" timeOffset="82412.6755">2102-2357</inkml:trace>
  <inkml:trace contextRef="#ctx0" brushRef="#br0" timeOffset="82219.881">2102-2357</inkml:trace>
  <inkml:trace contextRef="#ctx0" brushRef="#br0" timeOffset="76911.1617">3533 1542,'0'36,"35"-36</inkml:trace>
  <inkml:trace contextRef="#ctx0" brushRef="#br1" timeOffset="131391.3803">1365 619,'0'36,"-36"-1,0-35,0 0,0 0,1 0,-1 0,0 0,0 0,1 0,-1 0,0 0,0 0,1 0,-1 0,0 0,0 0,0 0,1 0,-1 0,0 0,0 0,1 0,-1 0,0 0,36 36,-36-36,0 0,1 0,-1 0,36 36,-36-36,0 0</inkml:trace>
  <inkml:trace contextRef="#ctx0" brushRef="#br1" timeOffset="136160.8993">2259-705,'-36'0,"36"36,0 36,0-37,0 1,0 0,0 0,0-1,0 1,0 0,0 0,0 0,-36-1,36 1,0 0,0 0,0-1,0 1,0 0,0 0,0 0,0-1,-35 1,35 0,0 0,0-1,0 1,-36-36,36 36,0 0,0-1,0 1,0 0,0 0,0 0,0-1,0 1,0 0,0 0,0-1,0 1,0 0,0 0,0 0,36-36,-1 0,1 0,0 0,0 0,0 0,-1 0,1 0,0 0,0 0,-1 0,1 0,0 0,0 0,-1 0,1 0,-36 35,36-35,0 0,0 0,-1 0</inkml:trace>
  <inkml:trace contextRef="#ctx0" brushRef="#br1" timeOffset="139685.6042">4048-741,'0'36,"-36"-36,36 36,0 0,0 0,-36-1,0-35,36 36,0 0,0 0,-35-1,35 1,-36 0,36 0,0 0,0-1,-36-35,36 36,-36-36,36 36,0 0,0-1,-36-35,36 36,0 0,-35 0,35 0,-36-36,36 35,-36 1,36 0,0 0,-36-36,36 35,-35 1,35 0,0 0,0-1,-36 1,36 0,-36-36,36 36,-36 0,36-1,0 1,-35 0,35 0,0-1,0 1,-36-36,36 36,-36-36,36 36,0 0,-36-1,36 1,-36-36,36 36,-35-36</inkml:trace>
  <inkml:trace contextRef="#ctx0" brushRef="#br1" timeOffset="144755.267">3118-597,'0'35,"0"1,0 0,35 0,-35-1,36-35,-36 36,0 0,36-36,0 0,-36 36,0 0,35-36,-35 35,36-35,-36 36,36-36,0 0,-36 36,36-36,-36 36,35-36,-35 35,36-35,-36 36,36-36,0 0,-36 36,0 0,35-36,-35 36,36-1,0-35,-36 36,0 0,0 0,36-36,-36 35,0 1,35-36,-35 36,0 0,36-36,-36 35,36-35,-36 36,36-36,0 36,-36 0,35-36,1 36,-36-1,36-35,-36 36,36-36,-36 36,0 0,35-36,1 0,-36 35,36-35,-36 36,36-36,-36 36,0 0,36-36,-36 36,35-36,-35 35,36-35,-36 36,36-36,-36 36,36-36,-36 36,35-36,-35 35,36-35</inkml:trace>
  <inkml:trace contextRef="#ctx0" brushRef="#br0" timeOffset="18159.2373">6502-1069,'0'36,"0"-1,0 1,-36 0,36 0,0 0,-36-36,1 35,35 1,0 0,-36-36,36 36,0-1,-36-35,36 36,0 0,-36 0,36 0,0-1</inkml:trace>
  <inkml:trace contextRef="#ctx0" brushRef="#br0" timeOffset="19736.6174">6144-998,'36'0,"0"36,-1-36,1 36,-36 0,36-36,0 0,-36 36,36-36,-1 0,-35 35,36-35,-36 36,36 0,0-36,-36 36,35-36,-35 35,36-35,-36 36,36 0,0 0</inkml:trace>
  <inkml:trace contextRef="#ctx0" brushRef="#br0" timeOffset="21768.7583">6395-1176,'35'35,"-35"1,0 0,0 0,0-1,0 1,0 0,0 0,0 0,0-1,0 1,0 0,36-36,-36 36,0-1,0 1,0 0,0 0,0 0,0-1,0 1,0 0,0 0</inkml:trace>
  <inkml:trace contextRef="#ctx0" brushRef="#br0" timeOffset="23338.6334">6180-747,'36'0,"-1"0,1 0,0 0,0-36,0 36,-1 0,1 0,0 0,0 0,-1 0,1 0,-36-36,36 36,0 0,-36-35,36 35,-1 0</inkml:trace>
  <inkml:trace contextRef="#ctx0" brushRef="#br0" timeOffset="12685.9972">4642-640,'35'0,"-35"72,36-1,-36 37,36-37,0 36,35 37,-71-37,72 72,-36-72,-1 0,1-35,0 71,0-107,-1 0,-35 35,0 1,36-72,-36 36,0-1,0 1,36-36,0 36,-36 0,0-1,36-35,-36-35,0-37,35 36,-35 1,36-73,-36 72,0-35,36 35,-36 0,36-35,-36 35,0 0,0 0,0 1,35-1,-35 0,0 0,0 1,36-1,-36-36,36 36,-36-35,36 35,0-35,-36 35,0 0,35-36,1 72,-36-35,0-1,36 36,-36-36,0 0,0 1,36 35,-36-36,35 0,1 36,-36-36,0 1,36-1,-36 0,0 0,0 0</inkml:trace>
  <inkml:trace contextRef="#ctx0" brushRef="#br1" timeOffset="152159.8623">4656-633,'0'36,"0"-1,0 1,0 0,0 0,0-1,0 1,36-36,-36 36,0 0,0 0,35-36,-35 35,0 1,0 0,36 0,-36-1,0 1,36 0,0 0,-36 0,0-1,0 1,36-36,-36 36,0 0,35-36,-35 35,36-35,-36 36,36-36,-36 36,0 0,36-36,-36 35,35-35,-35 36,0 0,0 0,36-36,-36 36,0-1,36-35,-36 36,0 0,36-36,-36 36,0-1,0 1,35-36,-35 36,0 0,0 0,36-1,-36 1,0 0,36-36,-36 36,0-1,36-35,-36-35,36 35,-36-72,0 36,35 36,-35-35,0-1,0 0,0 0,0 0,0 1,0-1,0 0,0 0,36 1,-36-1,36 0,-36 0,36 0,-36 1,0-1,0 0,35 0,-35 1,0-1,36 36,-36-36,0 0,0 1,36 35,-36-36,0 0,36 36,-36-36,0 0,36 1,-36-1,0 0,35 36,-35-71,36 71,-36-36,0 0,0 0,36 0,-36 1,0-1,0 0,36 36,-36-36,0 1,35 35,-35-36,0 0,0 0</inkml:trace>
  <inkml:trace contextRef="#ctx0" brushRef="#br0" timeOffset="37323.0729">6788 147,'36'0,"35"0,-35 0,36 0,-36 0,35 0,-35 0,71 0,-35-36,-1 36,1-35,-1 35,1 0,-1 0,-35 0,0 0,0 0,0 0,-1 0</inkml:trace>
  <inkml:trace contextRef="#ctx0" brushRef="#br0" timeOffset="38599.2008">6895 541,'36'0,"36"0,-1 0,37 0,-37 0,1 0,-1-36,1 36,-1 0,1 0,-1 0,-35 0,0 0,0 0,0 0,-1 0</inkml:trace>
  <inkml:trace contextRef="#ctx0" brushRef="#br1" timeOffset="154571.1355">6838 225,'36'0,"0"0,-1 0,1 0,0 0,0 0,0 0,-1 0,1 0,0 0,0 0,-1 0,1-35,0 35,0 0,0-36,-1 36,37 0,-36 0,-1 0,1 0,0 0,0 0,-1 0,1 0,0 0,0 0,0 0,-1 0</inkml:trace>
  <inkml:trace contextRef="#ctx0" brushRef="#br1" timeOffset="158583.289">7017 655,'36'0,"0"0,-1 0,1 0,0 0,0 0,-1 0,1 0,0 0,0 0,0 0,-1 0,1 0,0 0,0 0,-1 0,1 0,0 0,0 0,-1 0,1 0,0 0,0 0,-36-36,36 36,-1 0,1 0,-36-36,36 36,0-36,-1 36,1 0,0 0,-72 0,0 0,36-35,-35 35,-1 0,0 0,0 0,1 0,-1 0,0 0,0 0,0 0,1 0,-1 0,0 0,0 0,1 0,-1 0,0 35,0-35,36 36,-35-36,-1 0,0 0,0 36,0-36,1 0,-1 0,0 0,0 0,1 0,-1 0,0 0,0 0,0 0,1 0,-1 0</inkml:trace>
  <inkml:trace contextRef="#ctx0" brushRef="#br0" timeOffset="48363.0596">8935-819,'0'36,"0"0,0 35,0 1,0 35,0-35,0 35,0 0,0-35,0 0,0-1,0-35,0 0,0-1,0 37,0-36,0 0,-36-36,36 35,0 1,0 0,0 0,0-1,0 1,36-36,-1 0,1 0,0 0,35 0,1 0,-36 0,0 0,35 0,-35 0,0 0,-1 0,1 0,0 0,0 0,0 0</inkml:trace>
  <inkml:trace contextRef="#ctx0" brushRef="#br1" timeOffset="162508.4863">8949-741,'0'36,"0"0,0 0,0 0,0-1,0 1,0 0,0 0,0-1,0 1,0 0,0 0,0 0,0-1,0 1,0 0,0 0,0-1,0 1,0 0,0 0,0 0,0-1,0 1,0 0,0 0,0-1,0 1,0 0,0 0,0-1,0 1,0 0,0 0,0 0,36-36,-1 0,1 0,0 0,0 0,-1 0,1 0,0 0,0 0,0 0,-1 0,1 0,0 0,0 0,-1 0,1 0,0 0,0 0,0 0</inkml:trace>
  <inkml:trace contextRef="#ctx0" brushRef="#br1" timeOffset="177486.5223">6623-1170,'-35'0,"35"36,-36-36,36 36,-36-36,36 36,0-1,-36-35,36 36,0 0,-35-36,35 36,0-1,-36-35,36 36,0 0,-36-36,36 36,0-1,-36 1,36 0,0 0,0 0,-36-36,36 35,0 1,0 0,0 0,0-1,0 1,0 0</inkml:trace>
  <inkml:trace contextRef="#ctx0" brushRef="#br0" timeOffset="59896.7042">8541-1355,'0'-36,"0"0,0 0,0 1,0-1,36 0,-36 0,36 1,-36-1,35 36,-35-36,0 0,36 36,-36-36,36 36,0 0,-1-35,1 35,0 0,0 0,-36-36,36 36,-1 0,1 0,0 0,-36 36,0-1,0 1,0 0,0 0,0 0,0-1,0 1,0 0,0 0,0-1,0 1,0 0,-36-36,36 36,0-1,-36-35,36 36,-35-36,35 36,-36-36,36 36,-36-36,36 36,-36-36,36 35,0 1,-36-36,36 36,36-36,0 0,0 0,0 0,-1 0,1 0,0 0,0 0,-1 0,1 0,0 0,0 0,0 0,-1 0,1 0,0 0,0 0,-1 0</inkml:trace>
  <inkml:trace contextRef="#ctx0" brushRef="#br0" timeOffset="64016.9065">9722-783,'0'36,"0"0,35-36,-35 35,0 1,36-36,-36 36,0 0,36-36,-36 36,0-1,0 1,0 0,36-36,-36 71,0-35,0 0,0 0,0-1,0 1,35 0,-35 0,0 0,36-1,-36 1,0 0,0 0,36-1,-36 1,0 0,0 0,36 0,0-1,-36 1,0 0,0 0,35-36,-35 35,36-35,-36-35,0-1,36 0,0 0,-36 1,35-37,1 36,-36-35,36 35,-36 0,0 0,36 1,0-1,-36 0,0 0,35 0,-35 1,0-1,36 0,-36 0,36 1,-36-1,0 0,36 36,-36-36,0 1,0-1,0 0,35 36,-35-36,36 36,-36-36,0 1,36 35</inkml:trace>
  <inkml:trace contextRef="#ctx0" brushRef="#br1" timeOffset="167462.5089">9807-741,'0'36,"0"0,0 0,0 0,0-1,0 1,0 0,0 0,0-1,36-35,-36 36,0 0,0 0,36 0,-36-1,36 1,-36 0,0 0,36-36,-36 35,0 1,35 0,-35 0,36 0,-36-1,0 1,36-36,-36 36,36-36,-36 36,0-1,0 1,0 0,35-36,-35 36,0-1,0 1,0 0,36-36,-36 36,0 0,0-1,0 1,0-72,0 1,0-1,36 36,-36-36,0 0,36 0,-36 1,0-1,0 0,0 0,0 1,35-1,-35 0,0 0,0 1,36 35,-36-36,36 0,-36 0,36 36,-36-36,0 1,0-1,36 36,-36-36,0 0,35 36,-35-35,0-1,0 0,0 0,36 36,0-36,-36-35,36 35,-36 0,0 1,35 35,-35-36,0 0,0 0</inkml:trace>
  <inkml:trace contextRef="#ctx0" brushRef="#br1" timeOffset="174325.3153">8591-1420,'0'-36,"0"0,0 0,0 1,0-1,0 0,0 0,0 1,0-1,36 0,0 0,-36 0,35 36,-35-35,36 35,-36-36,36 36,-36-36,36 36,-36-36,35 36,-35-35,36 35,0 0,0 0,0 0,-1 0,1 0,-36 35,0 1,0 0,0 0,0-1,0 1,0 0,36-36,-36 36,0 0,0-1,0 1,0 0,0 0,0-1,0 1,0 0,0 0,0 0,0-1,-36-35,36 36,0 0,-36-36,36 36,0-1,-35-35,35 36,-36-36,36 36,-36-36,36 36,-36-36,36 36,-36-36,1 0,70 0,1 0,0 0,0 0,0 0,-1 0,1 0,0 0,0 0,-1 0,1 0,0 0,0 0,0 0,-1 0,1 0,0 0,0 0,-1 0,1 0,0 0,0 0,-36-36,36 36,-1 0</inkml:trace>
  <inkml:trace contextRef="#ctx0" brushRef="#br1" timeOffset="181697.9924">6409-1492,'0'36,"0"0,0 0,0-1,0 1,0 0,0 0,0-1,0 1,0 0,0 0,0 0,0-1,0 1,0 0,0 0,0-1,0 1,0 0,0 0,0-1,0 1,0 0,36-36,-36 36,0 0,0-1,0 1,35-36,-35 36,0 0,0-1</inkml:trace>
  <inkml:trace contextRef="#ctx0" brushRef="#br1" timeOffset="179704.0796">6015-1098,'36'0,"0"0,0 0,-1 0,1 0,-36 36,36-36,0 0,-36 35,35-35,-35 36,36-36,0 36,0-36,-36 36,36-36,-1 0,-35 35,36-35,-36 36,36-36,0 0,-36 36,0 0,35-36,1 35,0-35,-36 36,36-36,-36 36,36-36,-36 36,35-36,1 0,-36 36,36-36,-36 35,36-35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14313"/>
            <a:ext cx="7804150" cy="591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OO Design</a:t>
            </a:r>
          </a:p>
        </p:txBody>
      </p:sp>
      <p:sp>
        <p:nvSpPr>
          <p:cNvPr id="5" name="Rectangle 13"/>
          <p:cNvSpPr>
            <a:spLocks noGrp="1" noChangeArrowheads="1"/>
          </p:cNvSpPr>
          <p:nvPr>
            <p:ph type="sldNum" sz="quarter" idx="12"/>
          </p:nvPr>
        </p:nvSpPr>
        <p:spPr>
          <a:ln/>
        </p:spPr>
        <p:txBody>
          <a:bodyPr/>
          <a:lstStyle>
            <a:lvl1pPr>
              <a:defRPr/>
            </a:lvl1pPr>
          </a:lstStyle>
          <a:p>
            <a:pPr>
              <a:defRPr/>
            </a:pPr>
            <a:fld id="{16F81335-32CC-437D-916B-C2B89D00FBB8}" type="slidenum">
              <a:rPr lang="en-US"/>
              <a:pPr>
                <a:defRPr/>
              </a:pPr>
              <a:t>‹#›</a:t>
            </a:fld>
            <a:endParaRPr lang="en-US"/>
          </a:p>
        </p:txBody>
      </p:sp>
    </p:spTree>
    <p:extLst>
      <p:ext uri="{BB962C8B-B14F-4D97-AF65-F5344CB8AC3E}">
        <p14:creationId xmlns:p14="http://schemas.microsoft.com/office/powerpoint/2010/main" val="92407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48200" y="274638"/>
            <a:ext cx="4038600" cy="1143000"/>
          </a:xfrm>
        </p:spPr>
        <p:txBody>
          <a:bodyPr>
            <a:normAutofit/>
          </a:bodyPr>
          <a:lstStyle>
            <a:lvl1pPr>
              <a:defRPr sz="3200">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Times New Roman" pitchFamily="18" charset="0"/>
                <a:cs typeface="Times New Roman" pitchFamily="18" charset="0"/>
              </a:defRPr>
            </a:lvl1pPr>
            <a:lvl2pPr>
              <a:defRPr sz="3600">
                <a:latin typeface="Times New Roman" pitchFamily="18" charset="0"/>
                <a:cs typeface="Times New Roman" pitchFamily="18" charset="0"/>
              </a:defRPr>
            </a:lvl2pPr>
            <a:lvl3pPr>
              <a:defRPr sz="3200">
                <a:latin typeface="Times New Roman" pitchFamily="18" charset="0"/>
                <a:cs typeface="Times New Roman" pitchFamily="18" charset="0"/>
              </a:defRPr>
            </a:lvl3pPr>
            <a:lvl4pPr>
              <a:defRPr sz="2800">
                <a:latin typeface="Times New Roman" pitchFamily="18" charset="0"/>
                <a:cs typeface="Times New Roman" pitchFamily="18" charset="0"/>
              </a:defRPr>
            </a:lvl4pPr>
            <a:lvl5pPr>
              <a:defRPr sz="2800">
                <a:latin typeface="Times New Roman"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customXml" Target="../ink/ink3.xml"/><Relationship Id="rId4" Type="http://schemas.openxmlformats.org/officeDocument/2006/relationships/customXml" Target="../ink/ink2.xml"/></Relationships>
</file>

<file path=ppt/slides/_rels/slide6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22.emf"/><Relationship Id="rId7" Type="http://schemas.openxmlformats.org/officeDocument/2006/relationships/image" Target="../media/image24.emf"/><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17.emf"/><Relationship Id="rId10" Type="http://schemas.openxmlformats.org/officeDocument/2006/relationships/image" Target="../media/image18.emf"/><Relationship Id="rId4" Type="http://schemas.openxmlformats.org/officeDocument/2006/relationships/customXml" Target="../ink/ink6.xml"/><Relationship Id="rId9" Type="http://schemas.openxmlformats.org/officeDocument/2006/relationships/customXml" Target="../ink/ink9.xml"/></Relationships>
</file>

<file path=ppt/slides/_rels/slide6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20.emf"/><Relationship Id="rId4" Type="http://schemas.openxmlformats.org/officeDocument/2006/relationships/customXml" Target="../ink/ink11.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28.emf"/><Relationship Id="rId3" Type="http://schemas.openxmlformats.org/officeDocument/2006/relationships/image" Target="../media/image21.emf"/><Relationship Id="rId7" Type="http://schemas.openxmlformats.org/officeDocument/2006/relationships/image" Target="../media/image25.emf"/><Relationship Id="rId12" Type="http://schemas.openxmlformats.org/officeDocument/2006/relationships/customXml" Target="../ink/ink17.xml"/><Relationship Id="rId2"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27.emf"/><Relationship Id="rId5" Type="http://schemas.openxmlformats.org/officeDocument/2006/relationships/image" Target="../media/image23.emf"/><Relationship Id="rId10" Type="http://schemas.openxmlformats.org/officeDocument/2006/relationships/customXml" Target="../ink/ink16.xml"/><Relationship Id="rId4" Type="http://schemas.openxmlformats.org/officeDocument/2006/relationships/customXml" Target="../ink/ink13.xml"/><Relationship Id="rId9" Type="http://schemas.openxmlformats.org/officeDocument/2006/relationships/image" Target="../media/image26.emf"/><Relationship Id="rId14" Type="http://schemas.openxmlformats.org/officeDocument/2006/relationships/image" Target="../media/image1.jpeg"/></Relationships>
</file>

<file path=ppt/slides/_rels/slide7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customXml" Target="../ink/ink21.xml"/><Relationship Id="rId3" Type="http://schemas.openxmlformats.org/officeDocument/2006/relationships/image" Target="../media/image30.emf"/><Relationship Id="rId7" Type="http://schemas.openxmlformats.org/officeDocument/2006/relationships/image" Target="../media/image32.emf"/><Relationship Id="rId2" Type="http://schemas.openxmlformats.org/officeDocument/2006/relationships/customXml" Target="../ink/ink18.xml"/><Relationship Id="rId1" Type="http://schemas.openxmlformats.org/officeDocument/2006/relationships/slideLayout" Target="../slideLayouts/slideLayout2.xml"/><Relationship Id="rId6" Type="http://schemas.openxmlformats.org/officeDocument/2006/relationships/customXml" Target="../ink/ink20.xml"/><Relationship Id="rId5" Type="http://schemas.openxmlformats.org/officeDocument/2006/relationships/image" Target="../media/image31.emf"/><Relationship Id="rId4" Type="http://schemas.openxmlformats.org/officeDocument/2006/relationships/customXml" Target="../ink/ink19.xml"/><Relationship Id="rId9" Type="http://schemas.openxmlformats.org/officeDocument/2006/relationships/image" Target="../media/image33.emf"/></Relationships>
</file>

<file path=ppt/slides/_rels/slide7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customXml" Target="../ink/ink22.xml"/><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customXml" Target="../ink/ink23.xml"/></Relationships>
</file>

<file path=ppt/slides/_rels/slide76.xml.rels><?xml version="1.0" encoding="UTF-8" standalone="yes"?>
<Relationships xmlns="http://schemas.openxmlformats.org/package/2006/relationships"><Relationship Id="rId8" Type="http://schemas.openxmlformats.org/officeDocument/2006/relationships/customXml" Target="../ink/ink27.xml"/><Relationship Id="rId3" Type="http://schemas.openxmlformats.org/officeDocument/2006/relationships/image" Target="../media/image36.emf"/><Relationship Id="rId7" Type="http://schemas.openxmlformats.org/officeDocument/2006/relationships/image" Target="../media/image38.emf"/><Relationship Id="rId2" Type="http://schemas.openxmlformats.org/officeDocument/2006/relationships/customXml" Target="../ink/ink24.xml"/><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image" Target="../media/image40.emf"/><Relationship Id="rId5" Type="http://schemas.openxmlformats.org/officeDocument/2006/relationships/image" Target="../media/image37.emf"/><Relationship Id="rId10" Type="http://schemas.openxmlformats.org/officeDocument/2006/relationships/customXml" Target="../ink/ink28.xml"/><Relationship Id="rId4" Type="http://schemas.openxmlformats.org/officeDocument/2006/relationships/customXml" Target="../ink/ink25.xml"/><Relationship Id="rId9" Type="http://schemas.openxmlformats.org/officeDocument/2006/relationships/image" Target="../media/image39.e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28801"/>
            <a:ext cx="9144000" cy="2209800"/>
          </a:xfrm>
        </p:spPr>
        <p:style>
          <a:lnRef idx="1">
            <a:schemeClr val="accent1"/>
          </a:lnRef>
          <a:fillRef idx="2">
            <a:schemeClr val="accent1"/>
          </a:fillRef>
          <a:effectRef idx="1">
            <a:schemeClr val="accent1"/>
          </a:effectRef>
          <a:fontRef idx="minor">
            <a:schemeClr val="dk1"/>
          </a:fontRef>
        </p:style>
        <p:txBody>
          <a:bodyPr rtlCol="0">
            <a:normAutofit lnSpcReduction="10000"/>
          </a:bodyPr>
          <a:lstStyle/>
          <a:p>
            <a:pPr marL="0" indent="0" eaLnBrk="1" fontAlgn="auto" hangingPunct="1">
              <a:spcAft>
                <a:spcPts val="0"/>
              </a:spcAft>
              <a:buFont typeface="Arial" pitchFamily="34" charset="0"/>
              <a:buNone/>
              <a:defRPr/>
            </a:pPr>
            <a:r>
              <a:rPr lang="en-US" dirty="0"/>
              <a:t>Object oriented design is the result of focusing attention not on </a:t>
            </a:r>
            <a:r>
              <a:rPr lang="en-US" dirty="0" smtClean="0"/>
              <a:t>the </a:t>
            </a:r>
            <a:r>
              <a:rPr lang="en-US" dirty="0"/>
              <a:t>function performed by the program, but instead on the data that </a:t>
            </a:r>
            <a:r>
              <a:rPr lang="en-US" dirty="0" smtClean="0"/>
              <a:t>are </a:t>
            </a:r>
            <a:r>
              <a:rPr lang="en-US" dirty="0"/>
              <a:t>to do manipulated by the program. </a:t>
            </a:r>
            <a:endParaRPr lang="en-US" dirty="0" smtClean="0"/>
          </a:p>
          <a:p>
            <a:pPr marL="0" indent="0" eaLnBrk="1" fontAlgn="auto" hangingPunct="1">
              <a:spcAft>
                <a:spcPts val="0"/>
              </a:spcAft>
              <a:buFont typeface="Arial" pitchFamily="34" charset="0"/>
              <a:buNone/>
              <a:defRPr/>
            </a:pPr>
            <a:r>
              <a:rPr lang="en-US" dirty="0"/>
              <a:t> It is mainly the process of using an object methodology to design a computing system or </a:t>
            </a:r>
            <a:r>
              <a:rPr lang="en-US" dirty="0" smtClean="0"/>
              <a:t>application</a:t>
            </a:r>
            <a:r>
              <a:rPr lang="en-IN" dirty="0" smtClean="0"/>
              <a:t>.</a:t>
            </a:r>
            <a:endParaRPr lang="en-IN" dirty="0"/>
          </a:p>
          <a:p>
            <a:pPr eaLnBrk="1" fontAlgn="auto" hangingPunct="1">
              <a:spcAft>
                <a:spcPts val="0"/>
              </a:spcAft>
              <a:buFont typeface="Arial" pitchFamily="34" charset="0"/>
              <a:buChar char="•"/>
              <a:defRPr/>
            </a:pPr>
            <a:endParaRPr lang="en-US" dirty="0"/>
          </a:p>
          <a:p>
            <a:pPr marL="0" indent="0" eaLnBrk="1" fontAlgn="auto" hangingPunct="1">
              <a:spcAft>
                <a:spcPts val="0"/>
              </a:spcAft>
              <a:buFont typeface="Arial" pitchFamily="34" charset="0"/>
              <a:buNone/>
              <a:defRPr/>
            </a:pPr>
            <a:endParaRPr lang="en-US" dirty="0"/>
          </a:p>
          <a:p>
            <a:pPr marL="0" indent="0" eaLnBrk="1" fontAlgn="auto" hangingPunct="1">
              <a:spcAft>
                <a:spcPts val="0"/>
              </a:spcAft>
              <a:buNone/>
              <a:defRPr/>
            </a:pPr>
            <a:endParaRPr lang="en-US" dirty="0"/>
          </a:p>
        </p:txBody>
      </p:sp>
      <p:sp>
        <p:nvSpPr>
          <p:cNvPr id="4" name="Rectangle 3"/>
          <p:cNvSpPr/>
          <p:nvPr/>
        </p:nvSpPr>
        <p:spPr>
          <a:xfrm>
            <a:off x="3962400" y="61913"/>
            <a:ext cx="5181600" cy="12954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en-IN" sz="3600" b="1" dirty="0">
                <a:solidFill>
                  <a:srgbClr val="002060"/>
                </a:solidFill>
              </a:rPr>
              <a:t>Object Oriented Design</a:t>
            </a:r>
            <a:endParaRPr lang="en-IN" sz="3600" dirty="0">
              <a:solidFill>
                <a:srgbClr val="002060"/>
              </a:solidFill>
            </a:endParaRPr>
          </a:p>
        </p:txBody>
      </p:sp>
      <p:pic>
        <p:nvPicPr>
          <p:cNvPr id="2052" name="Picture 2"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19600"/>
            <a:ext cx="91440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486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0" y="274638"/>
            <a:ext cx="4800600" cy="1143000"/>
          </a:xfrm>
        </p:spPr>
        <p:style>
          <a:lnRef idx="3">
            <a:schemeClr val="lt1"/>
          </a:lnRef>
          <a:fillRef idx="1">
            <a:schemeClr val="accent1"/>
          </a:fillRef>
          <a:effectRef idx="1">
            <a:schemeClr val="accent1"/>
          </a:effectRef>
          <a:fontRef idx="minor">
            <a:schemeClr val="lt1"/>
          </a:fontRef>
        </p:style>
        <p:txBody>
          <a:bodyPr rtlCol="0">
            <a:normAutofit/>
          </a:bodyPr>
          <a:lstStyle/>
          <a:p>
            <a:pPr eaLnBrk="1" fontAlgn="auto" hangingPunct="1">
              <a:spcAft>
                <a:spcPts val="0"/>
              </a:spcAft>
              <a:defRPr/>
            </a:pPr>
            <a:r>
              <a:rPr lang="en-IN" b="1" dirty="0"/>
              <a:t>Inheritance</a:t>
            </a:r>
            <a:endParaRPr lang="en-IN" dirty="0"/>
          </a:p>
        </p:txBody>
      </p:sp>
      <p:sp>
        <p:nvSpPr>
          <p:cNvPr id="3" name="Content Placeholder 2"/>
          <p:cNvSpPr>
            <a:spLocks noGrp="1"/>
          </p:cNvSpPr>
          <p:nvPr>
            <p:ph idx="1"/>
          </p:nvPr>
        </p:nvSpPr>
        <p:spPr>
          <a:xfrm>
            <a:off x="457200" y="1981200"/>
            <a:ext cx="8229600" cy="4144963"/>
          </a:xfrm>
        </p:spPr>
        <p:style>
          <a:lnRef idx="1">
            <a:schemeClr val="accent2"/>
          </a:lnRef>
          <a:fillRef idx="2">
            <a:schemeClr val="accent2"/>
          </a:fillRef>
          <a:effectRef idx="1">
            <a:schemeClr val="accent2"/>
          </a:effectRef>
          <a:fontRef idx="minor">
            <a:schemeClr val="dk1"/>
          </a:fontRef>
        </p:style>
        <p:txBody>
          <a:bodyPr rtlCol="0">
            <a:normAutofit/>
          </a:bodyPr>
          <a:lstStyle/>
          <a:p>
            <a:pPr marL="0" indent="0" algn="just" eaLnBrk="1" fontAlgn="auto" hangingPunct="1">
              <a:spcAft>
                <a:spcPts val="0"/>
              </a:spcAft>
              <a:buFont typeface="Arial" pitchFamily="34" charset="0"/>
              <a:buNone/>
              <a:defRPr/>
            </a:pPr>
            <a:r>
              <a:rPr lang="en-US" dirty="0"/>
              <a:t>OOD allows similar classes to stack up in a hierarchical manner where the lower or sub-classes can import, implement, and re-use allowed variables and functions from their immediate </a:t>
            </a:r>
            <a:r>
              <a:rPr lang="en-US" dirty="0" smtClean="0"/>
              <a:t>super </a:t>
            </a:r>
            <a:r>
              <a:rPr lang="en-US" err="1" smtClean="0"/>
              <a:t>classes</a:t>
            </a:r>
            <a:r>
              <a:rPr lang="en-US" smtClean="0"/>
              <a:t>. This </a:t>
            </a:r>
            <a:r>
              <a:rPr lang="en-US" dirty="0"/>
              <a:t>property of OOD is called an inheritance. This makes it easier to define a specific class and to create generalized classes from specific ones.</a:t>
            </a:r>
            <a:endParaRPr lang="en-IN" dirty="0"/>
          </a:p>
        </p:txBody>
      </p:sp>
      <p:pic>
        <p:nvPicPr>
          <p:cNvPr id="11268" name="Picture 2"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2531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33400"/>
            <a:ext cx="8077200" cy="5181600"/>
          </a:xfrm>
          <a:prstGeom prst="rect">
            <a:avLst/>
          </a:prstGeom>
          <a:ln/>
        </p:spPr>
        <p:style>
          <a:lnRef idx="0">
            <a:schemeClr val="accent2"/>
          </a:lnRef>
          <a:fillRef idx="3">
            <a:schemeClr val="accent2"/>
          </a:fillRef>
          <a:effectRef idx="3">
            <a:schemeClr val="accent2"/>
          </a:effectRef>
          <a:fontRef idx="minor">
            <a:schemeClr val="lt1"/>
          </a:fontRef>
        </p:style>
      </p:pic>
      <p:sp>
        <p:nvSpPr>
          <p:cNvPr id="2" name="TextBox 1"/>
          <p:cNvSpPr txBox="1"/>
          <p:nvPr/>
        </p:nvSpPr>
        <p:spPr>
          <a:xfrm>
            <a:off x="1219200" y="6248400"/>
            <a:ext cx="6629400" cy="369888"/>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fontAlgn="auto">
              <a:spcBef>
                <a:spcPts val="0"/>
              </a:spcBef>
              <a:spcAft>
                <a:spcPts val="0"/>
              </a:spcAft>
              <a:defRPr/>
            </a:pPr>
            <a:r>
              <a:rPr lang="en-US" dirty="0"/>
              <a:t>Source: Software Engineering by KK </a:t>
            </a:r>
            <a:r>
              <a:rPr lang="en-US" dirty="0" err="1"/>
              <a:t>Agarwal</a:t>
            </a:r>
            <a:r>
              <a:rPr lang="en-US" dirty="0"/>
              <a:t> &amp;</a:t>
            </a:r>
            <a:r>
              <a:rPr lang="en-US" dirty="0" err="1"/>
              <a:t>Yogesh</a:t>
            </a:r>
            <a:r>
              <a:rPr lang="en-US" dirty="0"/>
              <a:t> Singh</a:t>
            </a:r>
            <a:endParaRPr lang="en-IN" dirty="0"/>
          </a:p>
        </p:txBody>
      </p:sp>
    </p:spTree>
    <p:extLst>
      <p:ext uri="{BB962C8B-B14F-4D97-AF65-F5344CB8AC3E}">
        <p14:creationId xmlns:p14="http://schemas.microsoft.com/office/powerpoint/2010/main" val="2742910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274638"/>
            <a:ext cx="3886200" cy="1143000"/>
          </a:xfrm>
        </p:spPr>
        <p:style>
          <a:lnRef idx="3">
            <a:schemeClr val="lt1"/>
          </a:lnRef>
          <a:fillRef idx="1">
            <a:schemeClr val="accent1"/>
          </a:fillRef>
          <a:effectRef idx="1">
            <a:schemeClr val="accent1"/>
          </a:effectRef>
          <a:fontRef idx="minor">
            <a:schemeClr val="lt1"/>
          </a:fontRef>
        </p:style>
        <p:txBody>
          <a:bodyPr rtlCol="0">
            <a:normAutofit/>
          </a:bodyPr>
          <a:lstStyle/>
          <a:p>
            <a:pPr eaLnBrk="1" fontAlgn="auto" hangingPunct="1">
              <a:spcAft>
                <a:spcPts val="0"/>
              </a:spcAft>
              <a:defRPr/>
            </a:pPr>
            <a:r>
              <a:rPr lang="en-IN" dirty="0"/>
              <a:t>Polymorphism</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rtlCol="0">
            <a:normAutofit/>
          </a:bodyPr>
          <a:lstStyle/>
          <a:p>
            <a:pPr marL="0" indent="0" algn="just" eaLnBrk="1" fontAlgn="auto" hangingPunct="1">
              <a:spcAft>
                <a:spcPts val="0"/>
              </a:spcAft>
              <a:buFont typeface="Arial" pitchFamily="34" charset="0"/>
              <a:buNone/>
              <a:defRPr/>
            </a:pPr>
            <a:r>
              <a:rPr lang="en-US" dirty="0"/>
              <a:t>OOD languages provide a mechanism where methods performing similar tasks but vary in arguments, can be assigned the same name. This is known as polymorphism, which allows a single interface is performing functions for different types. </a:t>
            </a:r>
          </a:p>
        </p:txBody>
      </p:sp>
      <p:pic>
        <p:nvPicPr>
          <p:cNvPr id="13316" name="Picture 2"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6170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23813"/>
            <a:ext cx="3886200" cy="1652587"/>
          </a:xfrm>
        </p:spPr>
        <p:style>
          <a:lnRef idx="3">
            <a:schemeClr val="lt1"/>
          </a:lnRef>
          <a:fillRef idx="1">
            <a:schemeClr val="accent1"/>
          </a:fillRef>
          <a:effectRef idx="1">
            <a:schemeClr val="accent1"/>
          </a:effectRef>
          <a:fontRef idx="minor">
            <a:schemeClr val="lt1"/>
          </a:fontRef>
        </p:style>
        <p:txBody>
          <a:bodyPr rtlCol="0">
            <a:normAutofit/>
          </a:bodyPr>
          <a:lstStyle/>
          <a:p>
            <a:pPr eaLnBrk="1" fontAlgn="auto" hangingPunct="1">
              <a:spcAft>
                <a:spcPts val="0"/>
              </a:spcAft>
              <a:defRPr/>
            </a:pPr>
            <a:r>
              <a:rPr lang="en-IN" dirty="0"/>
              <a:t>Encapsulation (Information Hiding)</a:t>
            </a:r>
          </a:p>
        </p:txBody>
      </p:sp>
      <p:sp>
        <p:nvSpPr>
          <p:cNvPr id="3" name="Content Placeholder 2"/>
          <p:cNvSpPr>
            <a:spLocks noGrp="1"/>
          </p:cNvSpPr>
          <p:nvPr>
            <p:ph idx="1"/>
          </p:nvPr>
        </p:nvSpPr>
        <p:spPr>
          <a:xfrm>
            <a:off x="457200" y="1828800"/>
            <a:ext cx="8229600" cy="4297363"/>
          </a:xfrm>
        </p:spPr>
        <p:style>
          <a:lnRef idx="1">
            <a:schemeClr val="accent2"/>
          </a:lnRef>
          <a:fillRef idx="2">
            <a:schemeClr val="accent2"/>
          </a:fillRef>
          <a:effectRef idx="1">
            <a:schemeClr val="accent2"/>
          </a:effectRef>
          <a:fontRef idx="minor">
            <a:schemeClr val="dk1"/>
          </a:fontRef>
        </p:style>
        <p:txBody>
          <a:bodyPr rtlCol="0">
            <a:normAutofit/>
          </a:bodyPr>
          <a:lstStyle/>
          <a:p>
            <a:pPr marL="0" indent="0" algn="just" eaLnBrk="1" fontAlgn="auto" hangingPunct="1">
              <a:spcAft>
                <a:spcPts val="0"/>
              </a:spcAft>
              <a:buFont typeface="Arial" pitchFamily="34" charset="0"/>
              <a:buNone/>
              <a:defRPr/>
            </a:pPr>
            <a:r>
              <a:rPr lang="en-US" dirty="0"/>
              <a:t>Encapsulation is also commonly referred to as “Information Hiding”. </a:t>
            </a:r>
            <a:r>
              <a:rPr lang="en-US" dirty="0" smtClean="0"/>
              <a:t>It </a:t>
            </a:r>
            <a:r>
              <a:rPr lang="en-US" dirty="0"/>
              <a:t>consists of the separation of the external aspects of an object from </a:t>
            </a:r>
            <a:r>
              <a:rPr lang="en-US" dirty="0" smtClean="0"/>
              <a:t>the </a:t>
            </a:r>
            <a:r>
              <a:rPr lang="en-US" dirty="0"/>
              <a:t>internal implementation details of the object.</a:t>
            </a:r>
            <a:endParaRPr lang="en-IN" dirty="0"/>
          </a:p>
          <a:p>
            <a:pPr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endParaRPr lang="en-US" dirty="0"/>
          </a:p>
        </p:txBody>
      </p:sp>
      <p:pic>
        <p:nvPicPr>
          <p:cNvPr id="14340" name="Picture 2"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3950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274638"/>
            <a:ext cx="4191000" cy="1143000"/>
          </a:xfrm>
        </p:spPr>
        <p:style>
          <a:lnRef idx="3">
            <a:schemeClr val="lt1"/>
          </a:lnRef>
          <a:fillRef idx="1">
            <a:schemeClr val="accent1"/>
          </a:fillRef>
          <a:effectRef idx="1">
            <a:schemeClr val="accent1"/>
          </a:effectRef>
          <a:fontRef idx="minor">
            <a:schemeClr val="lt1"/>
          </a:fontRef>
        </p:style>
        <p:txBody>
          <a:bodyPr rtlCol="0">
            <a:normAutofit/>
          </a:bodyPr>
          <a:lstStyle/>
          <a:p>
            <a:pPr eaLnBrk="1" fontAlgn="auto" hangingPunct="1">
              <a:spcAft>
                <a:spcPts val="0"/>
              </a:spcAft>
              <a:defRPr/>
            </a:pPr>
            <a:r>
              <a:rPr lang="en-IN" dirty="0"/>
              <a:t>Hierarchy</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rtlCol="0">
            <a:normAutofit/>
          </a:bodyPr>
          <a:lstStyle/>
          <a:p>
            <a:pPr marL="0" indent="0" algn="just" eaLnBrk="1" fontAlgn="auto" hangingPunct="1">
              <a:spcAft>
                <a:spcPts val="0"/>
              </a:spcAft>
              <a:buFont typeface="Arial" pitchFamily="34" charset="0"/>
              <a:buNone/>
              <a:defRPr/>
            </a:pPr>
            <a:r>
              <a:rPr lang="en-US" dirty="0"/>
              <a:t>Hierarchy involves organizing something according to some </a:t>
            </a:r>
            <a:r>
              <a:rPr lang="en-US" dirty="0" smtClean="0"/>
              <a:t>particular </a:t>
            </a:r>
            <a:r>
              <a:rPr lang="en-US" dirty="0"/>
              <a:t>order or rank. It is another mechanism for reducing the complexity </a:t>
            </a:r>
            <a:r>
              <a:rPr lang="en-US" dirty="0" smtClean="0"/>
              <a:t>of </a:t>
            </a:r>
            <a:r>
              <a:rPr lang="en-US" dirty="0"/>
              <a:t>software by being able to treat and express sub-types in a generic way.</a:t>
            </a:r>
            <a:endParaRPr lang="en-IN" dirty="0"/>
          </a:p>
          <a:p>
            <a:pPr algn="just" eaLnBrk="1" fontAlgn="auto" hangingPunct="1">
              <a:spcAft>
                <a:spcPts val="0"/>
              </a:spcAft>
              <a:buFont typeface="Arial" pitchFamily="34" charset="0"/>
              <a:buChar char="•"/>
              <a:defRPr/>
            </a:pPr>
            <a:endParaRPr lang="en-US" dirty="0"/>
          </a:p>
          <a:p>
            <a:pPr algn="just" eaLnBrk="1" fontAlgn="auto" hangingPunct="1">
              <a:spcAft>
                <a:spcPts val="0"/>
              </a:spcAft>
              <a:buFont typeface="Arial" pitchFamily="34" charset="0"/>
              <a:buChar char="•"/>
              <a:defRPr/>
            </a:pPr>
            <a:endParaRPr lang="en-US" dirty="0"/>
          </a:p>
        </p:txBody>
      </p:sp>
      <p:pic>
        <p:nvPicPr>
          <p:cNvPr id="15364" name="Picture 2"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7690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6025" y="0"/>
            <a:ext cx="4117975" cy="990600"/>
          </a:xfrm>
        </p:spPr>
        <p:style>
          <a:lnRef idx="2">
            <a:schemeClr val="accent1">
              <a:shade val="50000"/>
            </a:schemeClr>
          </a:lnRef>
          <a:fillRef idx="1">
            <a:schemeClr val="accent1"/>
          </a:fillRef>
          <a:effectRef idx="0">
            <a:schemeClr val="accent1"/>
          </a:effectRef>
          <a:fontRef idx="minor">
            <a:schemeClr val="lt1"/>
          </a:fontRef>
        </p:style>
        <p:txBody>
          <a:bodyPr rtlCol="0">
            <a:noAutofit/>
          </a:bodyPr>
          <a:lstStyle/>
          <a:p>
            <a:pPr eaLnBrk="1" fontAlgn="auto" hangingPunct="1">
              <a:spcAft>
                <a:spcPts val="0"/>
              </a:spcAft>
              <a:defRPr/>
            </a:pPr>
            <a:r>
              <a:rPr lang="en-US" sz="2000" b="1" dirty="0">
                <a:solidFill>
                  <a:schemeClr val="tx1"/>
                </a:solidFill>
              </a:rPr>
              <a:t>Steps for analysis &amp; design of object</a:t>
            </a:r>
            <a:br>
              <a:rPr lang="en-US" sz="2000" b="1" dirty="0">
                <a:solidFill>
                  <a:schemeClr val="tx1"/>
                </a:solidFill>
              </a:rPr>
            </a:br>
            <a:r>
              <a:rPr lang="en-IN" sz="2000" b="1" dirty="0">
                <a:solidFill>
                  <a:schemeClr val="tx1"/>
                </a:solidFill>
              </a:rPr>
              <a:t>oriented system</a:t>
            </a:r>
          </a:p>
        </p:txBody>
      </p:sp>
      <p:sp>
        <p:nvSpPr>
          <p:cNvPr id="16387" name="Content Placeholder 2"/>
          <p:cNvSpPr>
            <a:spLocks noGrp="1"/>
          </p:cNvSpPr>
          <p:nvPr>
            <p:ph idx="1"/>
          </p:nvPr>
        </p:nvSpPr>
        <p:spPr>
          <a:xfrm>
            <a:off x="152400" y="762000"/>
            <a:ext cx="8839200" cy="6096000"/>
          </a:xfrm>
        </p:spPr>
        <p:txBody>
          <a:bodyPr/>
          <a:lstStyle/>
          <a:p>
            <a:pPr marL="0" indent="0" eaLnBrk="1" hangingPunct="1">
              <a:buFont typeface="Arial" charset="0"/>
              <a:buNone/>
            </a:pPr>
            <a:r>
              <a:rPr lang="en-US" sz="1800" b="1" smtClean="0"/>
              <a:t>Problem Statement</a:t>
            </a:r>
            <a:endParaRPr lang="en-IN" sz="1800" b="1" smtClean="0"/>
          </a:p>
        </p:txBody>
      </p:sp>
      <p:sp>
        <p:nvSpPr>
          <p:cNvPr id="4" name="Rectangle 3"/>
          <p:cNvSpPr/>
          <p:nvPr/>
        </p:nvSpPr>
        <p:spPr>
          <a:xfrm>
            <a:off x="3214688" y="1184275"/>
            <a:ext cx="32004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b="1" dirty="0">
                <a:solidFill>
                  <a:schemeClr val="tx1"/>
                </a:solidFill>
              </a:rPr>
              <a:t>Create Use Case Model</a:t>
            </a:r>
            <a:endParaRPr lang="en-IN" b="1" dirty="0">
              <a:solidFill>
                <a:schemeClr val="tx1"/>
              </a:solidFill>
            </a:endParaRPr>
          </a:p>
        </p:txBody>
      </p:sp>
      <p:sp>
        <p:nvSpPr>
          <p:cNvPr id="10" name="Rectangle 9"/>
          <p:cNvSpPr/>
          <p:nvPr/>
        </p:nvSpPr>
        <p:spPr>
          <a:xfrm>
            <a:off x="3221038" y="2133600"/>
            <a:ext cx="32004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r>
              <a:rPr lang="en-US" b="1" dirty="0">
                <a:solidFill>
                  <a:schemeClr val="tx1"/>
                </a:solidFill>
              </a:rPr>
              <a:t>Draw Activity diagram(if required)</a:t>
            </a:r>
            <a:endParaRPr lang="en-IN" b="1" dirty="0">
              <a:solidFill>
                <a:schemeClr val="tx1"/>
              </a:solidFill>
            </a:endParaRPr>
          </a:p>
        </p:txBody>
      </p:sp>
      <p:sp>
        <p:nvSpPr>
          <p:cNvPr id="11" name="Rectangle 10"/>
          <p:cNvSpPr/>
          <p:nvPr/>
        </p:nvSpPr>
        <p:spPr>
          <a:xfrm>
            <a:off x="3214688" y="3048000"/>
            <a:ext cx="32004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r" fontAlgn="auto">
              <a:spcBef>
                <a:spcPts val="0"/>
              </a:spcBef>
              <a:spcAft>
                <a:spcPts val="0"/>
              </a:spcAft>
              <a:defRPr/>
            </a:pPr>
            <a:r>
              <a:rPr lang="en-US" b="1" dirty="0">
                <a:solidFill>
                  <a:schemeClr val="tx1"/>
                </a:solidFill>
              </a:rPr>
              <a:t>Draw the interaction diagrams</a:t>
            </a:r>
            <a:endParaRPr lang="en-IN" b="1" dirty="0">
              <a:solidFill>
                <a:schemeClr val="tx1"/>
              </a:solidFill>
            </a:endParaRPr>
          </a:p>
        </p:txBody>
      </p:sp>
      <p:sp>
        <p:nvSpPr>
          <p:cNvPr id="12" name="Rectangle 11"/>
          <p:cNvSpPr/>
          <p:nvPr/>
        </p:nvSpPr>
        <p:spPr>
          <a:xfrm>
            <a:off x="3214688" y="3962400"/>
            <a:ext cx="32004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b="1" dirty="0">
                <a:solidFill>
                  <a:schemeClr val="tx1"/>
                </a:solidFill>
              </a:rPr>
              <a:t>Draw the class diagrams</a:t>
            </a:r>
            <a:endParaRPr lang="en-IN" b="1" dirty="0">
              <a:solidFill>
                <a:schemeClr val="tx1"/>
              </a:solidFill>
            </a:endParaRPr>
          </a:p>
        </p:txBody>
      </p:sp>
      <p:sp>
        <p:nvSpPr>
          <p:cNvPr id="13" name="Rectangle 12"/>
          <p:cNvSpPr/>
          <p:nvPr/>
        </p:nvSpPr>
        <p:spPr>
          <a:xfrm>
            <a:off x="3203575" y="4876800"/>
            <a:ext cx="3200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b="1" dirty="0">
                <a:solidFill>
                  <a:schemeClr val="tx1"/>
                </a:solidFill>
              </a:rPr>
              <a:t>Draw the state chart, object diagram(if required)</a:t>
            </a:r>
            <a:endParaRPr lang="en-IN" b="1" dirty="0">
              <a:solidFill>
                <a:schemeClr val="tx1"/>
              </a:solidFill>
            </a:endParaRPr>
          </a:p>
        </p:txBody>
      </p:sp>
      <p:sp>
        <p:nvSpPr>
          <p:cNvPr id="14" name="Rectangle 13"/>
          <p:cNvSpPr/>
          <p:nvPr/>
        </p:nvSpPr>
        <p:spPr>
          <a:xfrm>
            <a:off x="3200400" y="5791200"/>
            <a:ext cx="320040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b="1" dirty="0">
                <a:solidFill>
                  <a:schemeClr val="tx1"/>
                </a:solidFill>
              </a:rPr>
              <a:t>Draw component and deployment diagram</a:t>
            </a:r>
            <a:endParaRPr lang="en-IN" b="1" dirty="0">
              <a:solidFill>
                <a:schemeClr val="tx1"/>
              </a:solidFill>
            </a:endParaRPr>
          </a:p>
        </p:txBody>
      </p:sp>
      <p:cxnSp>
        <p:nvCxnSpPr>
          <p:cNvPr id="17" name="Straight Arrow Connector 16"/>
          <p:cNvCxnSpPr/>
          <p:nvPr/>
        </p:nvCxnSpPr>
        <p:spPr>
          <a:xfrm>
            <a:off x="3505200" y="955675"/>
            <a:ext cx="0" cy="228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2209800" y="955675"/>
            <a:ext cx="12954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a:off x="6435725" y="6246813"/>
            <a:ext cx="762000"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397" name="TextBox 28"/>
          <p:cNvSpPr txBox="1">
            <a:spLocks noChangeArrowheads="1"/>
          </p:cNvSpPr>
          <p:nvPr/>
        </p:nvSpPr>
        <p:spPr bwMode="auto">
          <a:xfrm>
            <a:off x="7197725" y="6211888"/>
            <a:ext cx="152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t>Design document</a:t>
            </a:r>
            <a:endParaRPr lang="en-IN" b="1"/>
          </a:p>
        </p:txBody>
      </p:sp>
      <p:cxnSp>
        <p:nvCxnSpPr>
          <p:cNvPr id="30" name="Straight Arrow Connector 29"/>
          <p:cNvCxnSpPr/>
          <p:nvPr/>
        </p:nvCxnSpPr>
        <p:spPr>
          <a:xfrm>
            <a:off x="7620000" y="1530350"/>
            <a:ext cx="0" cy="334645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6399" name="Picture 2"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725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0" y="274638"/>
            <a:ext cx="4648200" cy="1143000"/>
          </a:xfrm>
        </p:spPr>
        <p:style>
          <a:lnRef idx="3">
            <a:schemeClr val="lt1"/>
          </a:lnRef>
          <a:fillRef idx="1">
            <a:schemeClr val="accent1"/>
          </a:fillRef>
          <a:effectRef idx="1">
            <a:schemeClr val="accent1"/>
          </a:effectRef>
          <a:fontRef idx="minor">
            <a:schemeClr val="lt1"/>
          </a:fontRef>
        </p:style>
        <p:txBody>
          <a:bodyPr rtlCol="0">
            <a:normAutofit fontScale="90000"/>
          </a:bodyPr>
          <a:lstStyle/>
          <a:p>
            <a:pPr eaLnBrk="1" fontAlgn="auto" hangingPunct="1">
              <a:spcAft>
                <a:spcPts val="0"/>
              </a:spcAft>
              <a:defRPr/>
            </a:pPr>
            <a:r>
              <a:rPr lang="en-IN" sz="4000" b="1" dirty="0">
                <a:solidFill>
                  <a:schemeClr val="tx1">
                    <a:lumMod val="95000"/>
                    <a:lumOff val="5000"/>
                  </a:schemeClr>
                </a:solidFill>
              </a:rPr>
              <a:t>Create use case model</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rtlCol="0">
            <a:normAutofit/>
          </a:bodyPr>
          <a:lstStyle/>
          <a:p>
            <a:pPr marL="0" indent="0" algn="just" eaLnBrk="1" fontAlgn="auto" hangingPunct="1">
              <a:spcAft>
                <a:spcPts val="0"/>
              </a:spcAft>
              <a:buFont typeface="Arial" pitchFamily="34" charset="0"/>
              <a:buNone/>
              <a:defRPr/>
            </a:pPr>
            <a:r>
              <a:rPr lang="en-US" dirty="0"/>
              <a:t>First step is to identify the actors interacting with the system. </a:t>
            </a:r>
            <a:r>
              <a:rPr lang="en-US" dirty="0" smtClean="0"/>
              <a:t>We </a:t>
            </a:r>
            <a:r>
              <a:rPr lang="en-US" dirty="0"/>
              <a:t>should then write the use case and draw the use case diagram.</a:t>
            </a:r>
            <a:endParaRPr lang="en-IN" dirty="0"/>
          </a:p>
          <a:p>
            <a:pPr marL="0" indent="0" eaLnBrk="1" fontAlgn="auto" hangingPunct="1">
              <a:spcAft>
                <a:spcPts val="0"/>
              </a:spcAft>
              <a:buFont typeface="Arial" pitchFamily="34" charset="0"/>
              <a:buNone/>
              <a:defRPr/>
            </a:pPr>
            <a:endParaRPr lang="en-US" dirty="0"/>
          </a:p>
        </p:txBody>
      </p:sp>
      <p:pic>
        <p:nvPicPr>
          <p:cNvPr id="17412" name="Picture 2"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12154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endParaRPr lang="en-US" smtClean="0"/>
          </a:p>
        </p:txBody>
      </p:sp>
      <p:sp>
        <p:nvSpPr>
          <p:cNvPr id="47107" name="Footer Placeholder 3"/>
          <p:cNvSpPr>
            <a:spLocks noGrp="1"/>
          </p:cNvSpPr>
          <p:nvPr>
            <p:ph type="ftr" sz="quarter" idx="11"/>
          </p:nvPr>
        </p:nvSpPr>
        <p:spPr>
          <a:noFill/>
        </p:spPr>
        <p:txBody>
          <a:bodyPr/>
          <a:lstStyle/>
          <a:p>
            <a:r>
              <a:rPr lang="en-US" smtClean="0"/>
              <a:t>OO Design</a:t>
            </a:r>
          </a:p>
        </p:txBody>
      </p:sp>
      <p:sp>
        <p:nvSpPr>
          <p:cNvPr id="47108" name="Slide Number Placeholder 4"/>
          <p:cNvSpPr>
            <a:spLocks noGrp="1"/>
          </p:cNvSpPr>
          <p:nvPr>
            <p:ph type="sldNum" sz="quarter" idx="12"/>
          </p:nvPr>
        </p:nvSpPr>
        <p:spPr>
          <a:noFill/>
        </p:spPr>
        <p:txBody>
          <a:bodyPr/>
          <a:lstStyle/>
          <a:p>
            <a:fld id="{F43580D5-4D04-49D3-B1DD-5DA271053D96}" type="slidenum">
              <a:rPr lang="en-US" smtClean="0"/>
              <a:pPr/>
              <a:t>17</a:t>
            </a:fld>
            <a:endParaRPr lang="en-US" smtClean="0"/>
          </a:p>
        </p:txBody>
      </p:sp>
      <p:pic>
        <p:nvPicPr>
          <p:cNvPr id="47109" name="Picture 3"/>
          <p:cNvPicPr>
            <a:picLocks noGrp="1" noChangeAspect="1" noChangeArrowheads="1"/>
          </p:cNvPicPr>
          <p:nvPr>
            <p:ph idx="1"/>
          </p:nvPr>
        </p:nvPicPr>
        <p:blipFill>
          <a:blip r:embed="rId2"/>
          <a:srcRect/>
          <a:stretch>
            <a:fillRect/>
          </a:stretch>
        </p:blipFill>
        <p:spPr>
          <a:xfrm>
            <a:off x="0" y="0"/>
            <a:ext cx="9144000" cy="6858000"/>
          </a:xfrm>
          <a:noFill/>
        </p:spPr>
      </p:pic>
      <p:sp>
        <p:nvSpPr>
          <p:cNvPr id="47110" name="TextBox 8"/>
          <p:cNvSpPr txBox="1">
            <a:spLocks noChangeArrowheads="1"/>
          </p:cNvSpPr>
          <p:nvPr/>
        </p:nvSpPr>
        <p:spPr bwMode="auto">
          <a:xfrm>
            <a:off x="6781800" y="5638800"/>
            <a:ext cx="2362200" cy="1200150"/>
          </a:xfrm>
          <a:prstGeom prst="rect">
            <a:avLst/>
          </a:prstGeom>
          <a:noFill/>
          <a:ln w="9525">
            <a:noFill/>
            <a:miter lim="800000"/>
            <a:headEnd/>
            <a:tailEnd/>
          </a:ln>
        </p:spPr>
        <p:txBody>
          <a:bodyPr>
            <a:spAutoFit/>
          </a:bodyPr>
          <a:lstStyle/>
          <a:p>
            <a:pPr algn="ctr"/>
            <a:r>
              <a:rPr lang="en-US" b="1"/>
              <a:t>Use Case Diagram of Library Management System</a:t>
            </a:r>
          </a:p>
        </p:txBody>
      </p:sp>
    </p:spTree>
    <p:extLst>
      <p:ext uri="{BB962C8B-B14F-4D97-AF65-F5344CB8AC3E}">
        <p14:creationId xmlns:p14="http://schemas.microsoft.com/office/powerpoint/2010/main" val="1822828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0" y="274638"/>
            <a:ext cx="3429000" cy="1143000"/>
          </a:xfrm>
        </p:spPr>
        <p:style>
          <a:lnRef idx="3">
            <a:schemeClr val="lt1"/>
          </a:lnRef>
          <a:fillRef idx="1">
            <a:schemeClr val="accent1"/>
          </a:fillRef>
          <a:effectRef idx="1">
            <a:schemeClr val="accent1"/>
          </a:effectRef>
          <a:fontRef idx="minor">
            <a:schemeClr val="lt1"/>
          </a:fontRef>
        </p:style>
        <p:txBody>
          <a:bodyPr rtlCol="0">
            <a:normAutofit fontScale="90000"/>
          </a:bodyPr>
          <a:lstStyle/>
          <a:p>
            <a:pPr eaLnBrk="1" fontAlgn="auto" hangingPunct="1">
              <a:spcAft>
                <a:spcPts val="0"/>
              </a:spcAft>
              <a:defRPr/>
            </a:pPr>
            <a:r>
              <a:rPr lang="en-US" sz="2800" b="1" dirty="0">
                <a:solidFill>
                  <a:schemeClr val="tx1">
                    <a:lumMod val="95000"/>
                    <a:lumOff val="5000"/>
                  </a:schemeClr>
                </a:solidFill>
              </a:rPr>
              <a:t>Draw activity diagram (If required)</a:t>
            </a:r>
            <a:endParaRPr lang="en-IN" sz="2800" b="1" dirty="0">
              <a:solidFill>
                <a:schemeClr val="tx1">
                  <a:lumMod val="95000"/>
                  <a:lumOff val="5000"/>
                </a:schemeClr>
              </a:solidFill>
            </a:endParaRP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rtlCol="0">
            <a:normAutofit/>
          </a:bodyPr>
          <a:lstStyle/>
          <a:p>
            <a:pPr marL="0" indent="0" eaLnBrk="1" fontAlgn="auto" hangingPunct="1">
              <a:spcAft>
                <a:spcPts val="0"/>
              </a:spcAft>
              <a:buFont typeface="Arial" pitchFamily="34" charset="0"/>
              <a:buNone/>
              <a:defRPr/>
            </a:pPr>
            <a:r>
              <a:rPr lang="en-US" dirty="0"/>
              <a:t>Activity Diagram illustrate the dynamic nature of a system by </a:t>
            </a:r>
            <a:r>
              <a:rPr lang="en-US" dirty="0" smtClean="0"/>
              <a:t>modeling </a:t>
            </a:r>
            <a:r>
              <a:rPr lang="en-US" dirty="0"/>
              <a:t>the flow of control form activity to activity. An activity represents </a:t>
            </a:r>
            <a:r>
              <a:rPr lang="en-US" dirty="0" smtClean="0"/>
              <a:t>an </a:t>
            </a:r>
            <a:r>
              <a:rPr lang="en-US" dirty="0"/>
              <a:t>operation on some class in the system that results in a change in </a:t>
            </a:r>
            <a:r>
              <a:rPr lang="en-US" dirty="0" smtClean="0"/>
              <a:t>the </a:t>
            </a:r>
            <a:r>
              <a:rPr lang="en-IN" dirty="0"/>
              <a:t>state of the system.</a:t>
            </a:r>
          </a:p>
          <a:p>
            <a:pPr eaLnBrk="1" fontAlgn="auto" hangingPunct="1">
              <a:spcAft>
                <a:spcPts val="0"/>
              </a:spcAft>
              <a:buFont typeface="Arial" pitchFamily="34" charset="0"/>
              <a:buChar char="•"/>
              <a:defRPr/>
            </a:pPr>
            <a:endParaRPr lang="en-US" dirty="0"/>
          </a:p>
          <a:p>
            <a:pPr marL="0" indent="0" eaLnBrk="1" fontAlgn="auto" hangingPunct="1">
              <a:spcAft>
                <a:spcPts val="0"/>
              </a:spcAft>
              <a:buFont typeface="Arial" pitchFamily="34" charset="0"/>
              <a:buNone/>
              <a:defRPr/>
            </a:pPr>
            <a:endParaRPr lang="en-US" dirty="0"/>
          </a:p>
          <a:p>
            <a:pPr eaLnBrk="1" fontAlgn="auto" hangingPunct="1">
              <a:spcAft>
                <a:spcPts val="0"/>
              </a:spcAft>
              <a:buFont typeface="Arial" pitchFamily="34" charset="0"/>
              <a:buChar char="•"/>
              <a:defRPr/>
            </a:pPr>
            <a:endParaRPr lang="en-US" dirty="0"/>
          </a:p>
        </p:txBody>
      </p:sp>
      <p:pic>
        <p:nvPicPr>
          <p:cNvPr id="18436" name="Picture 2"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5291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274638"/>
            <a:ext cx="4724400" cy="1143000"/>
          </a:xfrm>
        </p:spPr>
        <p:style>
          <a:lnRef idx="3">
            <a:schemeClr val="lt1"/>
          </a:lnRef>
          <a:fillRef idx="1">
            <a:schemeClr val="accent1"/>
          </a:fillRef>
          <a:effectRef idx="1">
            <a:schemeClr val="accent1"/>
          </a:effectRef>
          <a:fontRef idx="minor">
            <a:schemeClr val="lt1"/>
          </a:fontRef>
        </p:style>
        <p:txBody>
          <a:bodyPr rtlCol="0">
            <a:normAutofit/>
          </a:bodyPr>
          <a:lstStyle/>
          <a:p>
            <a:pPr eaLnBrk="1" fontAlgn="auto" hangingPunct="1">
              <a:spcAft>
                <a:spcPts val="0"/>
              </a:spcAft>
              <a:defRPr/>
            </a:pPr>
            <a:r>
              <a:rPr lang="en-IN" sz="2400" b="1" dirty="0">
                <a:solidFill>
                  <a:schemeClr val="tx1">
                    <a:lumMod val="95000"/>
                    <a:lumOff val="5000"/>
                  </a:schemeClr>
                </a:solidFill>
                <a:latin typeface="Times New Roman" pitchFamily="18" charset="0"/>
                <a:cs typeface="Times New Roman" pitchFamily="18" charset="0"/>
              </a:rPr>
              <a:t>A</a:t>
            </a:r>
            <a:r>
              <a:rPr lang="en-IN" sz="2400" b="1" dirty="0" smtClean="0">
                <a:solidFill>
                  <a:schemeClr val="tx1">
                    <a:lumMod val="95000"/>
                    <a:lumOff val="5000"/>
                  </a:schemeClr>
                </a:solidFill>
                <a:latin typeface="Times New Roman" pitchFamily="18" charset="0"/>
                <a:cs typeface="Times New Roman" pitchFamily="18" charset="0"/>
              </a:rPr>
              <a:t>ctivity </a:t>
            </a:r>
            <a:r>
              <a:rPr lang="en-IN" sz="2400" b="1" dirty="0">
                <a:solidFill>
                  <a:schemeClr val="tx1">
                    <a:lumMod val="95000"/>
                    <a:lumOff val="5000"/>
                  </a:schemeClr>
                </a:solidFill>
                <a:latin typeface="Times New Roman" pitchFamily="18" charset="0"/>
                <a:cs typeface="Times New Roman" pitchFamily="18" charset="0"/>
              </a:rPr>
              <a:t>diagram processing an</a:t>
            </a:r>
            <a:br>
              <a:rPr lang="en-IN" sz="2400" b="1" dirty="0">
                <a:solidFill>
                  <a:schemeClr val="tx1">
                    <a:lumMod val="95000"/>
                    <a:lumOff val="5000"/>
                  </a:schemeClr>
                </a:solidFill>
                <a:latin typeface="Times New Roman" pitchFamily="18" charset="0"/>
                <a:cs typeface="Times New Roman" pitchFamily="18" charset="0"/>
              </a:rPr>
            </a:br>
            <a:r>
              <a:rPr lang="en-US" sz="2400" b="1" dirty="0">
                <a:solidFill>
                  <a:schemeClr val="tx1">
                    <a:lumMod val="95000"/>
                    <a:lumOff val="5000"/>
                  </a:schemeClr>
                </a:solidFill>
                <a:latin typeface="Times New Roman" pitchFamily="18" charset="0"/>
                <a:cs typeface="Times New Roman" pitchFamily="18" charset="0"/>
              </a:rPr>
              <a:t>order to deliver some goods</a:t>
            </a:r>
            <a:r>
              <a:rPr lang="en-US" sz="3600" b="1" dirty="0">
                <a:solidFill>
                  <a:schemeClr val="tx1">
                    <a:lumMod val="95000"/>
                    <a:lumOff val="5000"/>
                  </a:schemeClr>
                </a:solidFill>
                <a:latin typeface="Times New Roman" pitchFamily="18" charset="0"/>
                <a:cs typeface="Times New Roman" pitchFamily="18" charset="0"/>
              </a:rPr>
              <a:t>.</a:t>
            </a:r>
            <a:endParaRPr lang="en-IN" sz="3600" b="1" dirty="0">
              <a:solidFill>
                <a:schemeClr val="tx1">
                  <a:lumMod val="95000"/>
                  <a:lumOff val="5000"/>
                </a:schemeClr>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a:xfrm>
            <a:off x="685800" y="1600200"/>
            <a:ext cx="7543800" cy="4110038"/>
          </a:xfrm>
          <a:extLst/>
        </p:spPr>
        <p:style>
          <a:lnRef idx="1">
            <a:schemeClr val="accent2"/>
          </a:lnRef>
          <a:fillRef idx="2">
            <a:schemeClr val="accent2"/>
          </a:fillRef>
          <a:effectRef idx="1">
            <a:schemeClr val="accent2"/>
          </a:effectRef>
          <a:fontRef idx="minor">
            <a:schemeClr val="dk1"/>
          </a:fontRef>
        </p:style>
      </p:pic>
      <p:sp>
        <p:nvSpPr>
          <p:cNvPr id="5" name="TextBox 4"/>
          <p:cNvSpPr txBox="1"/>
          <p:nvPr/>
        </p:nvSpPr>
        <p:spPr>
          <a:xfrm>
            <a:off x="1219200" y="6248400"/>
            <a:ext cx="6629400" cy="369888"/>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fontAlgn="auto">
              <a:spcBef>
                <a:spcPts val="0"/>
              </a:spcBef>
              <a:spcAft>
                <a:spcPts val="0"/>
              </a:spcAft>
              <a:defRPr/>
            </a:pPr>
            <a:r>
              <a:rPr lang="en-US" dirty="0"/>
              <a:t>Source: Software Engineering by KK </a:t>
            </a:r>
            <a:r>
              <a:rPr lang="en-US" dirty="0" err="1"/>
              <a:t>Agarwal</a:t>
            </a:r>
            <a:r>
              <a:rPr lang="en-US" dirty="0"/>
              <a:t> &amp;</a:t>
            </a:r>
            <a:r>
              <a:rPr lang="en-US" dirty="0" err="1"/>
              <a:t>Yogesh</a:t>
            </a:r>
            <a:r>
              <a:rPr lang="en-US" dirty="0"/>
              <a:t> Singh</a:t>
            </a:r>
            <a:endParaRPr lang="en-IN" dirty="0"/>
          </a:p>
        </p:txBody>
      </p:sp>
      <p:pic>
        <p:nvPicPr>
          <p:cNvPr id="19461" name="Picture 2" descr="Best Private University in Mathura, Uttar Pradesh(UP), In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13"/>
            <a:ext cx="3962400"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9989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0" y="274638"/>
            <a:ext cx="4648200" cy="1143000"/>
          </a:xfrm>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p>
            <a:pPr eaLnBrk="1" fontAlgn="auto" hangingPunct="1">
              <a:spcAft>
                <a:spcPts val="0"/>
              </a:spcAft>
              <a:defRPr/>
            </a:pPr>
            <a:r>
              <a:rPr lang="en-US" dirty="0" smtClean="0"/>
              <a:t>Basic Concepts of OOD</a:t>
            </a:r>
            <a:endParaRPr lang="en-IN" dirty="0"/>
          </a:p>
        </p:txBody>
      </p:sp>
      <p:sp>
        <p:nvSpPr>
          <p:cNvPr id="3" name="Content Placeholder 2"/>
          <p:cNvSpPr>
            <a:spLocks noGrp="1"/>
          </p:cNvSpPr>
          <p:nvPr>
            <p:ph idx="1"/>
          </p:nvPr>
        </p:nvSpPr>
        <p:spPr>
          <a:xfrm>
            <a:off x="0" y="1600200"/>
            <a:ext cx="9123363" cy="2143125"/>
          </a:xfrm>
        </p:spPr>
        <p:style>
          <a:lnRef idx="1">
            <a:schemeClr val="accent2"/>
          </a:lnRef>
          <a:fillRef idx="2">
            <a:schemeClr val="accent2"/>
          </a:fillRef>
          <a:effectRef idx="1">
            <a:schemeClr val="accent2"/>
          </a:effectRef>
          <a:fontRef idx="minor">
            <a:schemeClr val="dk1"/>
          </a:fontRef>
        </p:style>
        <p:txBody>
          <a:bodyPr rtlCol="0">
            <a:normAutofit/>
          </a:bodyPr>
          <a:lstStyle/>
          <a:p>
            <a:pPr marL="0" indent="0" eaLnBrk="1" fontAlgn="auto" hangingPunct="1">
              <a:spcAft>
                <a:spcPts val="0"/>
              </a:spcAft>
              <a:buFont typeface="Arial" pitchFamily="34" charset="0"/>
              <a:buNone/>
              <a:defRPr/>
            </a:pPr>
            <a:r>
              <a:rPr lang="en-US" dirty="0"/>
              <a:t>Object Oriented Design is not dependent on any </a:t>
            </a:r>
            <a:r>
              <a:rPr lang="en-US" dirty="0" smtClean="0"/>
              <a:t>specific </a:t>
            </a:r>
            <a:r>
              <a:rPr lang="en-US" dirty="0"/>
              <a:t>implementation language. Problems are modeled using objects</a:t>
            </a:r>
            <a:r>
              <a:rPr lang="en-US" dirty="0" smtClean="0"/>
              <a:t>. </a:t>
            </a:r>
          </a:p>
          <a:p>
            <a:pPr marL="0" indent="0" eaLnBrk="1" fontAlgn="auto" hangingPunct="1">
              <a:spcAft>
                <a:spcPts val="0"/>
              </a:spcAft>
              <a:buFont typeface="Arial" pitchFamily="34" charset="0"/>
              <a:buNone/>
              <a:defRPr/>
            </a:pPr>
            <a:r>
              <a:rPr lang="en-IN" b="1" u="sng" dirty="0" smtClean="0">
                <a:solidFill>
                  <a:schemeClr val="tx2"/>
                </a:solidFill>
              </a:rPr>
              <a:t>Objects have</a:t>
            </a:r>
          </a:p>
        </p:txBody>
      </p:sp>
      <p:pic>
        <p:nvPicPr>
          <p:cNvPr id="3076" name="Picture 2"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3743325"/>
            <a:ext cx="9123363" cy="1354138"/>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lgn="ctr" fontAlgn="auto">
              <a:spcBef>
                <a:spcPts val="0"/>
              </a:spcBef>
              <a:spcAft>
                <a:spcPts val="0"/>
              </a:spcAft>
              <a:defRPr/>
            </a:pPr>
            <a:r>
              <a:rPr lang="en-IN" sz="2800" b="1" dirty="0">
                <a:solidFill>
                  <a:srgbClr val="002060"/>
                </a:solidFill>
              </a:rPr>
              <a:t>         Behaviour (they do things)</a:t>
            </a:r>
          </a:p>
          <a:p>
            <a:pPr fontAlgn="auto">
              <a:spcBef>
                <a:spcPts val="0"/>
              </a:spcBef>
              <a:spcAft>
                <a:spcPts val="0"/>
              </a:spcAft>
              <a:defRPr/>
            </a:pPr>
            <a:r>
              <a:rPr lang="en-US" dirty="0"/>
              <a:t> </a:t>
            </a:r>
          </a:p>
          <a:p>
            <a:pPr fontAlgn="auto">
              <a:spcBef>
                <a:spcPts val="0"/>
              </a:spcBef>
              <a:spcAft>
                <a:spcPts val="0"/>
              </a:spcAft>
              <a:defRPr/>
            </a:pPr>
            <a:endParaRPr lang="en-US" dirty="0"/>
          </a:p>
          <a:p>
            <a:pPr fontAlgn="auto">
              <a:spcBef>
                <a:spcPts val="0"/>
              </a:spcBef>
              <a:spcAft>
                <a:spcPts val="0"/>
              </a:spcAft>
              <a:defRPr/>
            </a:pPr>
            <a:endParaRPr lang="en-IN" dirty="0"/>
          </a:p>
        </p:txBody>
      </p:sp>
      <p:sp>
        <p:nvSpPr>
          <p:cNvPr id="6" name="TextBox 5"/>
          <p:cNvSpPr txBox="1"/>
          <p:nvPr/>
        </p:nvSpPr>
        <p:spPr>
          <a:xfrm>
            <a:off x="0" y="5334000"/>
            <a:ext cx="9123363" cy="80010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lgn="ctr" fontAlgn="auto">
              <a:spcBef>
                <a:spcPts val="0"/>
              </a:spcBef>
              <a:spcAft>
                <a:spcPts val="0"/>
              </a:spcAft>
              <a:defRPr/>
            </a:pPr>
            <a:r>
              <a:rPr lang="en-US" sz="2800" b="1" dirty="0">
                <a:solidFill>
                  <a:srgbClr val="002060"/>
                </a:solidFill>
              </a:rPr>
              <a:t>       State (which changes when they do things)</a:t>
            </a:r>
            <a:endParaRPr lang="en-IN" sz="2800" b="1" dirty="0">
              <a:solidFill>
                <a:srgbClr val="002060"/>
              </a:solidFill>
            </a:endParaRPr>
          </a:p>
          <a:p>
            <a:pPr fontAlgn="auto">
              <a:spcBef>
                <a:spcPts val="0"/>
              </a:spcBef>
              <a:spcAft>
                <a:spcPts val="0"/>
              </a:spcAft>
              <a:defRPr/>
            </a:pPr>
            <a:endParaRPr lang="en-IN" dirty="0"/>
          </a:p>
        </p:txBody>
      </p:sp>
    </p:spTree>
    <p:extLst>
      <p:ext uri="{BB962C8B-B14F-4D97-AF65-F5344CB8AC3E}">
        <p14:creationId xmlns:p14="http://schemas.microsoft.com/office/powerpoint/2010/main" val="17195016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endParaRPr lang="en-US" smtClean="0"/>
          </a:p>
        </p:txBody>
      </p:sp>
      <p:sp>
        <p:nvSpPr>
          <p:cNvPr id="50179" name="Footer Placeholder 3"/>
          <p:cNvSpPr>
            <a:spLocks noGrp="1"/>
          </p:cNvSpPr>
          <p:nvPr>
            <p:ph type="ftr" sz="quarter" idx="11"/>
          </p:nvPr>
        </p:nvSpPr>
        <p:spPr>
          <a:noFill/>
        </p:spPr>
        <p:txBody>
          <a:bodyPr/>
          <a:lstStyle/>
          <a:p>
            <a:r>
              <a:rPr lang="en-US" smtClean="0"/>
              <a:t>OO Design</a:t>
            </a:r>
          </a:p>
        </p:txBody>
      </p:sp>
      <p:sp>
        <p:nvSpPr>
          <p:cNvPr id="50180" name="Slide Number Placeholder 4"/>
          <p:cNvSpPr>
            <a:spLocks noGrp="1"/>
          </p:cNvSpPr>
          <p:nvPr>
            <p:ph type="sldNum" sz="quarter" idx="12"/>
          </p:nvPr>
        </p:nvSpPr>
        <p:spPr>
          <a:noFill/>
        </p:spPr>
        <p:txBody>
          <a:bodyPr/>
          <a:lstStyle/>
          <a:p>
            <a:fld id="{AAD68E04-2519-4E93-A163-CF6EF7F6D429}" type="slidenum">
              <a:rPr lang="en-US" smtClean="0"/>
              <a:pPr/>
              <a:t>20</a:t>
            </a:fld>
            <a:endParaRPr lang="en-US" smtClean="0"/>
          </a:p>
        </p:txBody>
      </p:sp>
      <p:pic>
        <p:nvPicPr>
          <p:cNvPr id="50181" name="Picture 3"/>
          <p:cNvPicPr>
            <a:picLocks noGrp="1" noChangeAspect="1" noChangeArrowheads="1"/>
          </p:cNvPicPr>
          <p:nvPr>
            <p:ph idx="1"/>
          </p:nvPr>
        </p:nvPicPr>
        <p:blipFill>
          <a:blip r:embed="rId2"/>
          <a:srcRect/>
          <a:stretch>
            <a:fillRect/>
          </a:stretch>
        </p:blipFill>
        <p:spPr>
          <a:xfrm>
            <a:off x="0" y="0"/>
            <a:ext cx="9144000" cy="6858000"/>
          </a:xfrm>
          <a:noFill/>
        </p:spPr>
      </p:pic>
      <p:sp>
        <p:nvSpPr>
          <p:cNvPr id="50182" name="TextBox 8"/>
          <p:cNvSpPr txBox="1">
            <a:spLocks noChangeArrowheads="1"/>
          </p:cNvSpPr>
          <p:nvPr/>
        </p:nvSpPr>
        <p:spPr bwMode="auto">
          <a:xfrm>
            <a:off x="0" y="0"/>
            <a:ext cx="2895600" cy="923925"/>
          </a:xfrm>
          <a:prstGeom prst="rect">
            <a:avLst/>
          </a:prstGeom>
          <a:noFill/>
          <a:ln w="9525">
            <a:noFill/>
            <a:miter lim="800000"/>
            <a:headEnd/>
            <a:tailEnd/>
          </a:ln>
        </p:spPr>
        <p:txBody>
          <a:bodyPr>
            <a:spAutoFit/>
          </a:bodyPr>
          <a:lstStyle/>
          <a:p>
            <a:pPr algn="ctr"/>
            <a:r>
              <a:rPr lang="en-US" b="1"/>
              <a:t>Activity Diagram of Library Management System</a:t>
            </a:r>
          </a:p>
        </p:txBody>
      </p:sp>
    </p:spTree>
    <p:extLst>
      <p:ext uri="{BB962C8B-B14F-4D97-AF65-F5344CB8AC3E}">
        <p14:creationId xmlns:p14="http://schemas.microsoft.com/office/powerpoint/2010/main" val="21360194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0" y="26988"/>
            <a:ext cx="4343400" cy="1143000"/>
          </a:xfrm>
        </p:spPr>
        <p:style>
          <a:lnRef idx="3">
            <a:schemeClr val="lt1"/>
          </a:lnRef>
          <a:fillRef idx="1">
            <a:schemeClr val="accent1"/>
          </a:fillRef>
          <a:effectRef idx="1">
            <a:schemeClr val="accent1"/>
          </a:effectRef>
          <a:fontRef idx="minor">
            <a:schemeClr val="lt1"/>
          </a:fontRef>
        </p:style>
        <p:txBody>
          <a:bodyPr rtlCol="0">
            <a:normAutofit/>
          </a:bodyPr>
          <a:lstStyle/>
          <a:p>
            <a:pPr eaLnBrk="1" fontAlgn="auto" hangingPunct="1">
              <a:spcAft>
                <a:spcPts val="0"/>
              </a:spcAft>
              <a:defRPr/>
            </a:pPr>
            <a:r>
              <a:rPr lang="en-IN" b="1" dirty="0">
                <a:solidFill>
                  <a:schemeClr val="tx1">
                    <a:lumMod val="95000"/>
                    <a:lumOff val="5000"/>
                  </a:schemeClr>
                </a:solidFill>
              </a:rPr>
              <a:t>Draw the interaction diagram</a:t>
            </a:r>
          </a:p>
        </p:txBody>
      </p:sp>
      <p:sp>
        <p:nvSpPr>
          <p:cNvPr id="3" name="Content Placeholder 2"/>
          <p:cNvSpPr>
            <a:spLocks noGrp="1"/>
          </p:cNvSpPr>
          <p:nvPr>
            <p:ph idx="1"/>
          </p:nvPr>
        </p:nvSpPr>
        <p:spPr>
          <a:xfrm>
            <a:off x="114300" y="1371600"/>
            <a:ext cx="8915400" cy="2514600"/>
          </a:xfrm>
        </p:spPr>
        <p:style>
          <a:lnRef idx="1">
            <a:schemeClr val="accent2"/>
          </a:lnRef>
          <a:fillRef idx="2">
            <a:schemeClr val="accent2"/>
          </a:fillRef>
          <a:effectRef idx="1">
            <a:schemeClr val="accent2"/>
          </a:effectRef>
          <a:fontRef idx="minor">
            <a:schemeClr val="dk1"/>
          </a:fontRef>
        </p:style>
        <p:txBody>
          <a:bodyPr rtlCol="0">
            <a:normAutofit fontScale="85000" lnSpcReduction="20000"/>
          </a:bodyPr>
          <a:lstStyle/>
          <a:p>
            <a:pPr marL="0" indent="0" algn="just" eaLnBrk="1" fontAlgn="auto" hangingPunct="1">
              <a:spcAft>
                <a:spcPts val="0"/>
              </a:spcAft>
              <a:buFont typeface="Arial" pitchFamily="34" charset="0"/>
              <a:buNone/>
              <a:defRPr/>
            </a:pPr>
            <a:r>
              <a:rPr lang="en-US" dirty="0"/>
              <a:t>An interaction diagram shows an interaction, consisting of a set </a:t>
            </a:r>
            <a:r>
              <a:rPr lang="en-US" dirty="0" smtClean="0"/>
              <a:t>of </a:t>
            </a:r>
            <a:r>
              <a:rPr lang="en-US" dirty="0"/>
              <a:t>objects and their relationship, including the messages that may </a:t>
            </a:r>
            <a:r>
              <a:rPr lang="en-US" dirty="0" smtClean="0"/>
              <a:t>be </a:t>
            </a:r>
            <a:r>
              <a:rPr lang="en-US" dirty="0"/>
              <a:t>dispatched among them. Interaction diagrams address the </a:t>
            </a:r>
            <a:r>
              <a:rPr lang="en-US" dirty="0" smtClean="0"/>
              <a:t>dynamic </a:t>
            </a:r>
            <a:r>
              <a:rPr lang="en-IN" dirty="0"/>
              <a:t>view of a system</a:t>
            </a:r>
          </a:p>
          <a:p>
            <a:pPr marL="0" indent="0" eaLnBrk="1" fontAlgn="auto" hangingPunct="1">
              <a:spcAft>
                <a:spcPts val="0"/>
              </a:spcAft>
              <a:buFont typeface="Arial" pitchFamily="34" charset="0"/>
              <a:buNone/>
              <a:defRPr/>
            </a:pPr>
            <a:endParaRPr lang="en-US" dirty="0"/>
          </a:p>
          <a:p>
            <a:pPr eaLnBrk="1" fontAlgn="auto" hangingPunct="1">
              <a:spcAft>
                <a:spcPts val="0"/>
              </a:spcAft>
              <a:buFont typeface="Arial" pitchFamily="34" charset="0"/>
              <a:buChar char="•"/>
              <a:defRPr/>
            </a:pPr>
            <a:endParaRPr lang="en-US" dirty="0"/>
          </a:p>
          <a:p>
            <a:pPr marL="0" indent="0" eaLnBrk="1" fontAlgn="auto" hangingPunct="1">
              <a:spcAft>
                <a:spcPts val="0"/>
              </a:spcAft>
              <a:buFont typeface="Arial" pitchFamily="34" charset="0"/>
              <a:buNone/>
              <a:defRPr/>
            </a:pPr>
            <a:r>
              <a:rPr lang="en-US" dirty="0" smtClean="0"/>
              <a:t>  </a:t>
            </a:r>
            <a:endParaRPr lang="en-US" dirty="0"/>
          </a:p>
        </p:txBody>
      </p:sp>
      <p:sp>
        <p:nvSpPr>
          <p:cNvPr id="20484" name="TextBox 3"/>
          <p:cNvSpPr txBox="1">
            <a:spLocks noChangeArrowheads="1"/>
          </p:cNvSpPr>
          <p:nvPr/>
        </p:nvSpPr>
        <p:spPr bwMode="auto">
          <a:xfrm>
            <a:off x="76200" y="3886200"/>
            <a:ext cx="868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800"/>
              <a:t>Steps to draws interaction diagrams are as under</a:t>
            </a:r>
            <a:endParaRPr lang="en-IN" sz="2800"/>
          </a:p>
        </p:txBody>
      </p:sp>
      <p:sp>
        <p:nvSpPr>
          <p:cNvPr id="5" name="Rectangle 4"/>
          <p:cNvSpPr/>
          <p:nvPr/>
        </p:nvSpPr>
        <p:spPr>
          <a:xfrm>
            <a:off x="0" y="4502150"/>
            <a:ext cx="9144000" cy="1570038"/>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fontAlgn="auto">
              <a:spcBef>
                <a:spcPts val="0"/>
              </a:spcBef>
              <a:spcAft>
                <a:spcPts val="0"/>
              </a:spcAft>
              <a:defRPr/>
            </a:pPr>
            <a:r>
              <a:rPr lang="en-US" sz="2400" dirty="0"/>
              <a:t>a)Firstly, we should identify that the objects with respects to every</a:t>
            </a:r>
          </a:p>
          <a:p>
            <a:pPr fontAlgn="auto">
              <a:spcBef>
                <a:spcPts val="0"/>
              </a:spcBef>
              <a:spcAft>
                <a:spcPts val="0"/>
              </a:spcAft>
              <a:defRPr/>
            </a:pPr>
            <a:r>
              <a:rPr lang="en-IN" sz="2400" dirty="0"/>
              <a:t>use case.</a:t>
            </a:r>
          </a:p>
          <a:p>
            <a:pPr fontAlgn="auto">
              <a:spcBef>
                <a:spcPts val="0"/>
              </a:spcBef>
              <a:spcAft>
                <a:spcPts val="0"/>
              </a:spcAft>
              <a:defRPr/>
            </a:pPr>
            <a:r>
              <a:rPr lang="en-US" sz="2400" dirty="0"/>
              <a:t>b) We draw the sequence diagrams for every use case.</a:t>
            </a:r>
          </a:p>
          <a:p>
            <a:pPr fontAlgn="auto">
              <a:spcBef>
                <a:spcPts val="0"/>
              </a:spcBef>
              <a:spcAft>
                <a:spcPts val="0"/>
              </a:spcAft>
              <a:defRPr/>
            </a:pPr>
            <a:r>
              <a:rPr lang="en-US" sz="2400" dirty="0"/>
              <a:t>d) We draw the collaboration diagrams for every use case.</a:t>
            </a:r>
            <a:endParaRPr lang="en-IN" sz="2400" dirty="0"/>
          </a:p>
        </p:txBody>
      </p:sp>
    </p:spTree>
    <p:extLst>
      <p:ext uri="{BB962C8B-B14F-4D97-AF65-F5344CB8AC3E}">
        <p14:creationId xmlns:p14="http://schemas.microsoft.com/office/powerpoint/2010/main" val="20301807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23813"/>
            <a:ext cx="4343400" cy="1576387"/>
          </a:xfrm>
        </p:spPr>
        <p:style>
          <a:lnRef idx="3">
            <a:schemeClr val="lt1"/>
          </a:lnRef>
          <a:fillRef idx="1">
            <a:schemeClr val="accent1"/>
          </a:fillRef>
          <a:effectRef idx="1">
            <a:schemeClr val="accent1"/>
          </a:effectRef>
          <a:fontRef idx="minor">
            <a:schemeClr val="lt1"/>
          </a:fontRef>
        </p:style>
        <p:txBody>
          <a:bodyPr rtlCol="0">
            <a:noAutofit/>
          </a:bodyPr>
          <a:lstStyle/>
          <a:p>
            <a:pPr algn="just" eaLnBrk="1" fontAlgn="auto" hangingPunct="1">
              <a:spcAft>
                <a:spcPts val="0"/>
              </a:spcAft>
              <a:defRPr/>
            </a:pPr>
            <a:r>
              <a:rPr lang="en-US" sz="2000" b="1" dirty="0">
                <a:solidFill>
                  <a:schemeClr val="tx1"/>
                </a:solidFill>
              </a:rPr>
              <a:t>The object types used in this analysis model are entity objects,</a:t>
            </a:r>
            <a:br>
              <a:rPr lang="en-US" sz="2000" b="1" dirty="0">
                <a:solidFill>
                  <a:schemeClr val="tx1"/>
                </a:solidFill>
              </a:rPr>
            </a:br>
            <a:r>
              <a:rPr lang="en-US" sz="2000" b="1" dirty="0">
                <a:solidFill>
                  <a:schemeClr val="tx1"/>
                </a:solidFill>
              </a:rPr>
              <a:t>interface objects and control objects</a:t>
            </a:r>
            <a:endParaRPr lang="en-IN" sz="2000" b="1" dirty="0">
              <a:solidFill>
                <a:schemeClr val="tx1"/>
              </a:solidFill>
            </a:endParaRPr>
          </a:p>
        </p:txBody>
      </p:sp>
      <p:sp>
        <p:nvSpPr>
          <p:cNvPr id="3" name="Content Placeholder 2"/>
          <p:cNvSpPr>
            <a:spLocks noGrp="1"/>
          </p:cNvSpPr>
          <p:nvPr>
            <p:ph idx="1"/>
          </p:nvPr>
        </p:nvSpPr>
        <p:spPr>
          <a:xfrm>
            <a:off x="0" y="1600200"/>
            <a:ext cx="9144000" cy="5257800"/>
          </a:xfrm>
        </p:spPr>
        <p:style>
          <a:lnRef idx="1">
            <a:schemeClr val="dk1"/>
          </a:lnRef>
          <a:fillRef idx="2">
            <a:schemeClr val="dk1"/>
          </a:fillRef>
          <a:effectRef idx="1">
            <a:schemeClr val="dk1"/>
          </a:effectRef>
          <a:fontRef idx="minor">
            <a:schemeClr val="dk1"/>
          </a:fontRef>
        </p:style>
        <p:txBody>
          <a:bodyPr rtlCol="0">
            <a:normAutofit/>
          </a:bodyPr>
          <a:lstStyle/>
          <a:p>
            <a:pPr marL="0" indent="0" eaLnBrk="1" fontAlgn="auto" hangingPunct="1">
              <a:spcAft>
                <a:spcPts val="0"/>
              </a:spcAft>
              <a:buFont typeface="Arial" pitchFamily="34" charset="0"/>
              <a:buNone/>
              <a:defRPr/>
            </a:pPr>
            <a:endParaRPr lang="en-US" dirty="0" smtClean="0"/>
          </a:p>
          <a:p>
            <a:pPr marL="0" indent="0" eaLnBrk="1" fontAlgn="auto" hangingPunct="1">
              <a:spcAft>
                <a:spcPts val="0"/>
              </a:spcAft>
              <a:buFont typeface="Arial" pitchFamily="34" charset="0"/>
              <a:buNone/>
              <a:defRPr/>
            </a:pPr>
            <a:endParaRPr lang="en-US" dirty="0"/>
          </a:p>
          <a:p>
            <a:pPr marL="0" indent="0" eaLnBrk="1" fontAlgn="auto" hangingPunct="1">
              <a:spcAft>
                <a:spcPts val="0"/>
              </a:spcAft>
              <a:buFont typeface="Arial" pitchFamily="34" charset="0"/>
              <a:buNone/>
              <a:defRPr/>
            </a:pPr>
            <a:endParaRPr lang="en-US" dirty="0" smtClean="0"/>
          </a:p>
          <a:p>
            <a:pPr marL="0" indent="0" eaLnBrk="1" fontAlgn="auto" hangingPunct="1">
              <a:spcAft>
                <a:spcPts val="0"/>
              </a:spcAft>
              <a:buFont typeface="Arial" pitchFamily="34" charset="0"/>
              <a:buNone/>
              <a:defRPr/>
            </a:pPr>
            <a:endParaRPr lang="en-US" dirty="0"/>
          </a:p>
          <a:p>
            <a:pPr marL="0" indent="0" eaLnBrk="1" fontAlgn="auto" hangingPunct="1">
              <a:spcAft>
                <a:spcPts val="0"/>
              </a:spcAft>
              <a:buFont typeface="Arial" pitchFamily="34" charset="0"/>
              <a:buNone/>
              <a:defRPr/>
            </a:pPr>
            <a:endParaRPr lang="en-US" dirty="0" smtClean="0"/>
          </a:p>
          <a:p>
            <a:pPr marL="0" indent="0" eaLnBrk="1" fontAlgn="auto" hangingPunct="1">
              <a:spcAft>
                <a:spcPts val="0"/>
              </a:spcAft>
              <a:buFont typeface="Arial" pitchFamily="34" charset="0"/>
              <a:buNone/>
              <a:defRPr/>
            </a:pPr>
            <a:endParaRPr lang="en-US" dirty="0" smtClean="0"/>
          </a:p>
          <a:p>
            <a:pPr marL="0" indent="0" algn="just" eaLnBrk="1" fontAlgn="auto" hangingPunct="1">
              <a:spcAft>
                <a:spcPts val="0"/>
              </a:spcAft>
              <a:buFont typeface="Arial" pitchFamily="34" charset="0"/>
              <a:buNone/>
              <a:defRPr/>
            </a:pPr>
            <a:endParaRPr lang="en-US" sz="1600" dirty="0" smtClean="0"/>
          </a:p>
          <a:p>
            <a:pPr marL="0" indent="0" algn="just" eaLnBrk="1" fontAlgn="auto" hangingPunct="1">
              <a:spcAft>
                <a:spcPts val="0"/>
              </a:spcAft>
              <a:buFont typeface="Arial" pitchFamily="34" charset="0"/>
              <a:buNone/>
              <a:defRPr/>
            </a:pPr>
            <a:endParaRPr lang="en-US" sz="2000" b="1" dirty="0" smtClean="0">
              <a:solidFill>
                <a:srgbClr val="C00000"/>
              </a:solidFill>
            </a:endParaRPr>
          </a:p>
          <a:p>
            <a:pPr marL="0" indent="0" algn="just" eaLnBrk="1" fontAlgn="auto" hangingPunct="1">
              <a:spcAft>
                <a:spcPts val="0"/>
              </a:spcAft>
              <a:buFont typeface="Arial" pitchFamily="34" charset="0"/>
              <a:buNone/>
              <a:defRPr/>
            </a:pPr>
            <a:endParaRPr lang="en-US" sz="2000" b="1" dirty="0" smtClean="0">
              <a:solidFill>
                <a:srgbClr val="002060"/>
              </a:solidFill>
            </a:endParaRPr>
          </a:p>
          <a:p>
            <a:pPr marL="0" indent="0" algn="just" eaLnBrk="1" fontAlgn="auto" hangingPunct="1">
              <a:spcAft>
                <a:spcPts val="0"/>
              </a:spcAft>
              <a:buFont typeface="Arial" pitchFamily="34" charset="0"/>
              <a:buNone/>
              <a:defRPr/>
            </a:pPr>
            <a:endParaRPr lang="en-US" sz="1600" dirty="0"/>
          </a:p>
        </p:txBody>
      </p:sp>
      <p:sp>
        <p:nvSpPr>
          <p:cNvPr id="4" name="Oval 3"/>
          <p:cNvSpPr/>
          <p:nvPr/>
        </p:nvSpPr>
        <p:spPr>
          <a:xfrm>
            <a:off x="914400" y="2854325"/>
            <a:ext cx="1981200" cy="18288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IN"/>
          </a:p>
        </p:txBody>
      </p:sp>
      <p:sp>
        <p:nvSpPr>
          <p:cNvPr id="7" name="Oval 6"/>
          <p:cNvSpPr/>
          <p:nvPr/>
        </p:nvSpPr>
        <p:spPr>
          <a:xfrm>
            <a:off x="4038600" y="2868613"/>
            <a:ext cx="1981200" cy="18288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IN"/>
          </a:p>
        </p:txBody>
      </p:sp>
      <p:sp>
        <p:nvSpPr>
          <p:cNvPr id="8" name="Oval 7"/>
          <p:cNvSpPr/>
          <p:nvPr/>
        </p:nvSpPr>
        <p:spPr>
          <a:xfrm>
            <a:off x="6553200" y="2895600"/>
            <a:ext cx="1981200" cy="18288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IN"/>
          </a:p>
        </p:txBody>
      </p:sp>
      <p:cxnSp>
        <p:nvCxnSpPr>
          <p:cNvPr id="10" name="Straight Connector 9"/>
          <p:cNvCxnSpPr>
            <a:stCxn id="7" idx="2"/>
          </p:cNvCxnSpPr>
          <p:nvPr/>
        </p:nvCxnSpPr>
        <p:spPr>
          <a:xfrm flipH="1" flipV="1">
            <a:off x="3581400" y="3768725"/>
            <a:ext cx="457200" cy="14288"/>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3581400" y="3414713"/>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H="1">
            <a:off x="7162800" y="2743200"/>
            <a:ext cx="76200" cy="2286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7200900" y="2971800"/>
            <a:ext cx="152400" cy="114300"/>
          </a:xfrm>
          <a:prstGeom prst="line">
            <a:avLst/>
          </a:prstGeom>
        </p:spPr>
        <p:style>
          <a:lnRef idx="3">
            <a:schemeClr val="dk1"/>
          </a:lnRef>
          <a:fillRef idx="0">
            <a:schemeClr val="dk1"/>
          </a:fillRef>
          <a:effectRef idx="2">
            <a:schemeClr val="dk1"/>
          </a:effectRef>
          <a:fontRef idx="minor">
            <a:schemeClr val="tx1"/>
          </a:fontRef>
        </p:style>
      </p:cxnSp>
      <p:pic>
        <p:nvPicPr>
          <p:cNvPr id="21515" name="Picture 2"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914400" y="5618018"/>
            <a:ext cx="800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ENTITY OBJECT                          INTERFACE OBJECT                     CONTROL OBJECT</a:t>
            </a:r>
            <a:endParaRPr lang="en-IN" dirty="0"/>
          </a:p>
        </p:txBody>
      </p:sp>
      <p:sp>
        <p:nvSpPr>
          <p:cNvPr id="6" name="Right Arrow 5"/>
          <p:cNvSpPr/>
          <p:nvPr/>
        </p:nvSpPr>
        <p:spPr>
          <a:xfrm rot="16200000">
            <a:off x="1513755" y="5003727"/>
            <a:ext cx="934893" cy="2936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rot="16200000">
            <a:off x="7223198" y="5018014"/>
            <a:ext cx="934893" cy="2936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rot="16200000">
            <a:off x="4594298" y="5018015"/>
            <a:ext cx="934893" cy="2936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615015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52400" y="34636"/>
            <a:ext cx="4038600" cy="1143000"/>
          </a:xfrm>
        </p:spPr>
        <p:txBody>
          <a:bodyPr/>
          <a:lstStyle/>
          <a:p>
            <a:r>
              <a:rPr lang="en-US" dirty="0" smtClean="0">
                <a:solidFill>
                  <a:srgbClr val="FF0000"/>
                </a:solidFill>
              </a:rPr>
              <a:t>Sequence Diagram</a:t>
            </a:r>
          </a:p>
        </p:txBody>
      </p:sp>
      <p:sp>
        <p:nvSpPr>
          <p:cNvPr id="53251" name="Content Placeholder 2"/>
          <p:cNvSpPr>
            <a:spLocks noGrp="1"/>
          </p:cNvSpPr>
          <p:nvPr>
            <p:ph idx="1"/>
          </p:nvPr>
        </p:nvSpPr>
        <p:spPr>
          <a:xfrm>
            <a:off x="152400" y="1143000"/>
            <a:ext cx="8839200" cy="5181600"/>
          </a:xfrm>
        </p:spPr>
        <p:txBody>
          <a:bodyPr>
            <a:normAutofit/>
          </a:bodyPr>
          <a:lstStyle/>
          <a:p>
            <a:pPr algn="just"/>
            <a:r>
              <a:rPr lang="en-US" sz="2600" dirty="0" smtClean="0"/>
              <a:t>Sequence diagram descries interaction among classes in terms of an exchange of message over time. Sequence diagram demonstrate the behavior of objects in a use case by describing the object and messages they pass. A sequence diagram depicts the sequence of actions that occurs in system. The invocation of methods in each object and the order in which they captured in a sequence diagram. This makes sequence diagram very useful. </a:t>
            </a:r>
            <a:endParaRPr lang="en-US" sz="2000" dirty="0" smtClean="0"/>
          </a:p>
        </p:txBody>
      </p:sp>
      <p:sp>
        <p:nvSpPr>
          <p:cNvPr id="53252" name="Slide Number Placeholder 4"/>
          <p:cNvSpPr>
            <a:spLocks noGrp="1"/>
          </p:cNvSpPr>
          <p:nvPr>
            <p:ph type="sldNum" sz="quarter" idx="12"/>
          </p:nvPr>
        </p:nvSpPr>
        <p:spPr>
          <a:noFill/>
        </p:spPr>
        <p:txBody>
          <a:bodyPr/>
          <a:lstStyle/>
          <a:p>
            <a:fld id="{A24835B0-3D96-4053-AD59-CE2318FAF188}" type="slidenum">
              <a:rPr lang="en-US" smtClean="0"/>
              <a:pPr/>
              <a:t>23</a:t>
            </a:fld>
            <a:endParaRPr lang="en-US" smtClean="0"/>
          </a:p>
        </p:txBody>
      </p:sp>
    </p:spTree>
    <p:extLst>
      <p:ext uri="{BB962C8B-B14F-4D97-AF65-F5344CB8AC3E}">
        <p14:creationId xmlns:p14="http://schemas.microsoft.com/office/powerpoint/2010/main" val="1540323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endParaRPr lang="en-US" smtClean="0"/>
          </a:p>
        </p:txBody>
      </p:sp>
      <p:sp>
        <p:nvSpPr>
          <p:cNvPr id="54275" name="Footer Placeholder 3"/>
          <p:cNvSpPr>
            <a:spLocks noGrp="1"/>
          </p:cNvSpPr>
          <p:nvPr>
            <p:ph type="ftr" sz="quarter" idx="11"/>
          </p:nvPr>
        </p:nvSpPr>
        <p:spPr>
          <a:noFill/>
        </p:spPr>
        <p:txBody>
          <a:bodyPr/>
          <a:lstStyle/>
          <a:p>
            <a:r>
              <a:rPr lang="en-US" smtClean="0"/>
              <a:t>OO Design</a:t>
            </a:r>
          </a:p>
        </p:txBody>
      </p:sp>
      <p:sp>
        <p:nvSpPr>
          <p:cNvPr id="54276" name="Slide Number Placeholder 4"/>
          <p:cNvSpPr>
            <a:spLocks noGrp="1"/>
          </p:cNvSpPr>
          <p:nvPr>
            <p:ph type="sldNum" sz="quarter" idx="12"/>
          </p:nvPr>
        </p:nvSpPr>
        <p:spPr>
          <a:noFill/>
        </p:spPr>
        <p:txBody>
          <a:bodyPr/>
          <a:lstStyle/>
          <a:p>
            <a:fld id="{BDB84E56-5162-41B6-BED7-B4A4996AA2AA}" type="slidenum">
              <a:rPr lang="en-US" smtClean="0"/>
              <a:pPr/>
              <a:t>24</a:t>
            </a:fld>
            <a:endParaRPr lang="en-US" smtClean="0"/>
          </a:p>
        </p:txBody>
      </p:sp>
      <p:pic>
        <p:nvPicPr>
          <p:cNvPr id="54277" name="Picture 2"/>
          <p:cNvPicPr>
            <a:picLocks noGrp="1" noChangeAspect="1" noChangeArrowheads="1"/>
          </p:cNvPicPr>
          <p:nvPr>
            <p:ph idx="1"/>
          </p:nvPr>
        </p:nvPicPr>
        <p:blipFill>
          <a:blip r:embed="rId2"/>
          <a:srcRect/>
          <a:stretch>
            <a:fillRect/>
          </a:stretch>
        </p:blipFill>
        <p:spPr>
          <a:xfrm>
            <a:off x="0" y="0"/>
            <a:ext cx="9144000" cy="6858000"/>
          </a:xfrm>
          <a:noFill/>
        </p:spPr>
      </p:pic>
      <p:sp>
        <p:nvSpPr>
          <p:cNvPr id="54278" name="TextBox 6"/>
          <p:cNvSpPr txBox="1">
            <a:spLocks noChangeArrowheads="1"/>
          </p:cNvSpPr>
          <p:nvPr/>
        </p:nvSpPr>
        <p:spPr bwMode="auto">
          <a:xfrm>
            <a:off x="1905000" y="6488113"/>
            <a:ext cx="6324600" cy="369887"/>
          </a:xfrm>
          <a:prstGeom prst="rect">
            <a:avLst/>
          </a:prstGeom>
          <a:noFill/>
          <a:ln w="9525">
            <a:noFill/>
            <a:miter lim="800000"/>
            <a:headEnd/>
            <a:tailEnd/>
          </a:ln>
        </p:spPr>
        <p:txBody>
          <a:bodyPr>
            <a:spAutoFit/>
          </a:bodyPr>
          <a:lstStyle/>
          <a:p>
            <a:pPr algn="ctr"/>
            <a:r>
              <a:rPr lang="en-US" b="1"/>
              <a:t>Sequence Diagram of Library Management System</a:t>
            </a:r>
          </a:p>
        </p:txBody>
      </p:sp>
    </p:spTree>
    <p:extLst>
      <p:ext uri="{BB962C8B-B14F-4D97-AF65-F5344CB8AC3E}">
        <p14:creationId xmlns:p14="http://schemas.microsoft.com/office/powerpoint/2010/main" val="11495100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0" y="274638"/>
            <a:ext cx="4800600" cy="1143000"/>
          </a:xfrm>
        </p:spPr>
        <p:style>
          <a:lnRef idx="3">
            <a:schemeClr val="lt1"/>
          </a:lnRef>
          <a:fillRef idx="1">
            <a:schemeClr val="accent1"/>
          </a:fillRef>
          <a:effectRef idx="1">
            <a:schemeClr val="accent1"/>
          </a:effectRef>
          <a:fontRef idx="minor">
            <a:schemeClr val="lt1"/>
          </a:fontRef>
        </p:style>
        <p:txBody>
          <a:bodyPr rtlCol="0">
            <a:normAutofit/>
          </a:bodyPr>
          <a:lstStyle/>
          <a:p>
            <a:pPr eaLnBrk="1" fontAlgn="auto" hangingPunct="1">
              <a:spcAft>
                <a:spcPts val="0"/>
              </a:spcAft>
              <a:defRPr/>
            </a:pPr>
            <a:r>
              <a:rPr lang="en-IN" sz="3600" b="1" dirty="0">
                <a:solidFill>
                  <a:schemeClr val="tx1"/>
                </a:solidFill>
              </a:rPr>
              <a:t>Draw the class diagram</a:t>
            </a:r>
          </a:p>
        </p:txBody>
      </p:sp>
      <p:sp>
        <p:nvSpPr>
          <p:cNvPr id="22531" name="TextBox 3"/>
          <p:cNvSpPr txBox="1">
            <a:spLocks noChangeArrowheads="1"/>
          </p:cNvSpPr>
          <p:nvPr/>
        </p:nvSpPr>
        <p:spPr bwMode="auto">
          <a:xfrm>
            <a:off x="609600" y="1524000"/>
            <a:ext cx="7696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t>The class diagram shows the relationship amongst classes. There are</a:t>
            </a:r>
          </a:p>
          <a:p>
            <a:pPr eaLnBrk="1" hangingPunct="1"/>
            <a:r>
              <a:rPr lang="en-US"/>
              <a:t>four types of relationships in class diagrams.</a:t>
            </a:r>
            <a:endParaRPr lang="en-IN"/>
          </a:p>
        </p:txBody>
      </p:sp>
      <p:sp>
        <p:nvSpPr>
          <p:cNvPr id="5" name="TextBox 4"/>
          <p:cNvSpPr txBox="1"/>
          <p:nvPr/>
        </p:nvSpPr>
        <p:spPr>
          <a:xfrm>
            <a:off x="603250" y="2179638"/>
            <a:ext cx="8382000" cy="1477962"/>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b="1" dirty="0"/>
              <a:t>a) Association </a:t>
            </a:r>
            <a:r>
              <a:rPr lang="en-US" dirty="0"/>
              <a:t>are semantic connection between classes. When an association connects two classes, each class can send messages to the other in a sequence or a collaboration</a:t>
            </a:r>
          </a:p>
          <a:p>
            <a:pPr fontAlgn="auto">
              <a:spcBef>
                <a:spcPts val="0"/>
              </a:spcBef>
              <a:spcAft>
                <a:spcPts val="0"/>
              </a:spcAft>
              <a:defRPr/>
            </a:pPr>
            <a:r>
              <a:rPr lang="en-US" dirty="0"/>
              <a:t>diagram. Associations can be bi-directional or unidirectional.</a:t>
            </a:r>
            <a:endParaRPr lang="en-IN" dirty="0"/>
          </a:p>
          <a:p>
            <a:pPr fontAlgn="auto">
              <a:spcBef>
                <a:spcPts val="0"/>
              </a:spcBef>
              <a:spcAft>
                <a:spcPts val="0"/>
              </a:spcAft>
              <a:defRPr/>
            </a:pPr>
            <a:endParaRPr lang="en-US" dirty="0"/>
          </a:p>
          <a:p>
            <a:pPr fontAlgn="auto">
              <a:spcBef>
                <a:spcPts val="0"/>
              </a:spcBef>
              <a:spcAft>
                <a:spcPts val="0"/>
              </a:spcAft>
              <a:defRPr/>
            </a:pPr>
            <a:endParaRPr lang="en-US" dirty="0"/>
          </a:p>
        </p:txBody>
      </p:sp>
      <p:pic>
        <p:nvPicPr>
          <p:cNvPr id="225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657600"/>
            <a:ext cx="8305800"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2" descr="Best Private University in Mathura, Uttar Pradesh(UP), In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0135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p:spPr>
        <p:txBody>
          <a:bodyPr/>
          <a:lstStyle/>
          <a:p>
            <a:r>
              <a:rPr lang="en-US" smtClean="0"/>
              <a:t>OO Design</a:t>
            </a:r>
          </a:p>
        </p:txBody>
      </p:sp>
      <p:sp>
        <p:nvSpPr>
          <p:cNvPr id="63491" name="Slide Number Placeholder 5"/>
          <p:cNvSpPr>
            <a:spLocks noGrp="1"/>
          </p:cNvSpPr>
          <p:nvPr>
            <p:ph type="sldNum" sz="quarter" idx="12"/>
          </p:nvPr>
        </p:nvSpPr>
        <p:spPr>
          <a:noFill/>
        </p:spPr>
        <p:txBody>
          <a:bodyPr/>
          <a:lstStyle/>
          <a:p>
            <a:fld id="{D7D42FCA-3672-4CCC-8DF8-883568A8E6B2}" type="slidenum">
              <a:rPr lang="en-US" smtClean="0"/>
              <a:pPr/>
              <a:t>26</a:t>
            </a:fld>
            <a:endParaRPr lang="en-US" smtClean="0"/>
          </a:p>
        </p:txBody>
      </p:sp>
      <p:sp>
        <p:nvSpPr>
          <p:cNvPr id="63492" name="Rectangle 2"/>
          <p:cNvSpPr>
            <a:spLocks noGrp="1" noChangeArrowheads="1"/>
          </p:cNvSpPr>
          <p:nvPr>
            <p:ph type="title"/>
          </p:nvPr>
        </p:nvSpPr>
        <p:spPr/>
        <p:txBody>
          <a:bodyPr/>
          <a:lstStyle/>
          <a:p>
            <a:pPr eaLnBrk="1" hangingPunct="1"/>
            <a:r>
              <a:rPr lang="en-US" smtClean="0"/>
              <a:t>Example – class hierarchy</a:t>
            </a:r>
          </a:p>
        </p:txBody>
      </p:sp>
      <p:pic>
        <p:nvPicPr>
          <p:cNvPr id="63493" name="Picture 5" descr="Fig7-10"/>
          <p:cNvPicPr>
            <a:picLocks noGrp="1" noChangeAspect="1" noChangeArrowheads="1"/>
          </p:cNvPicPr>
          <p:nvPr>
            <p:ph idx="1"/>
          </p:nvPr>
        </p:nvPicPr>
        <p:blipFill>
          <a:blip r:embed="rId2"/>
          <a:srcRect/>
          <a:stretch>
            <a:fillRect/>
          </a:stretch>
        </p:blipFill>
        <p:spPr>
          <a:xfrm>
            <a:off x="1379538" y="2017713"/>
            <a:ext cx="7378700" cy="4114800"/>
          </a:xfrm>
        </p:spPr>
      </p:pic>
    </p:spTree>
    <p:extLst>
      <p:ext uri="{BB962C8B-B14F-4D97-AF65-F5344CB8AC3E}">
        <p14:creationId xmlns:p14="http://schemas.microsoft.com/office/powerpoint/2010/main" val="39291316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endParaRPr lang="en-US" smtClean="0"/>
          </a:p>
        </p:txBody>
      </p:sp>
      <p:sp>
        <p:nvSpPr>
          <p:cNvPr id="66563" name="Footer Placeholder 3"/>
          <p:cNvSpPr>
            <a:spLocks noGrp="1"/>
          </p:cNvSpPr>
          <p:nvPr>
            <p:ph type="ftr" sz="quarter" idx="11"/>
          </p:nvPr>
        </p:nvSpPr>
        <p:spPr>
          <a:noFill/>
        </p:spPr>
        <p:txBody>
          <a:bodyPr/>
          <a:lstStyle/>
          <a:p>
            <a:r>
              <a:rPr lang="en-US" smtClean="0"/>
              <a:t>OO Design</a:t>
            </a:r>
          </a:p>
        </p:txBody>
      </p:sp>
      <p:sp>
        <p:nvSpPr>
          <p:cNvPr id="66564" name="Slide Number Placeholder 4"/>
          <p:cNvSpPr>
            <a:spLocks noGrp="1"/>
          </p:cNvSpPr>
          <p:nvPr>
            <p:ph type="sldNum" sz="quarter" idx="12"/>
          </p:nvPr>
        </p:nvSpPr>
        <p:spPr>
          <a:noFill/>
        </p:spPr>
        <p:txBody>
          <a:bodyPr/>
          <a:lstStyle/>
          <a:p>
            <a:fld id="{3085F431-DD02-4DBC-AE1A-5DB02F7F6BF8}" type="slidenum">
              <a:rPr lang="en-US" smtClean="0"/>
              <a:pPr/>
              <a:t>27</a:t>
            </a:fld>
            <a:endParaRPr lang="en-US" smtClean="0"/>
          </a:p>
        </p:txBody>
      </p:sp>
      <p:pic>
        <p:nvPicPr>
          <p:cNvPr id="66565" name="Picture 2"/>
          <p:cNvPicPr>
            <a:picLocks noGrp="1" noChangeAspect="1" noChangeArrowheads="1"/>
          </p:cNvPicPr>
          <p:nvPr>
            <p:ph idx="1"/>
          </p:nvPr>
        </p:nvPicPr>
        <p:blipFill>
          <a:blip r:embed="rId2"/>
          <a:srcRect/>
          <a:stretch>
            <a:fillRect/>
          </a:stretch>
        </p:blipFill>
        <p:spPr>
          <a:xfrm>
            <a:off x="0" y="0"/>
            <a:ext cx="9144000" cy="6858000"/>
          </a:xfrm>
          <a:noFill/>
        </p:spPr>
      </p:pic>
      <p:sp>
        <p:nvSpPr>
          <p:cNvPr id="66566" name="TextBox 6"/>
          <p:cNvSpPr txBox="1">
            <a:spLocks noChangeArrowheads="1"/>
          </p:cNvSpPr>
          <p:nvPr/>
        </p:nvSpPr>
        <p:spPr bwMode="auto">
          <a:xfrm>
            <a:off x="0" y="5943600"/>
            <a:ext cx="3276600" cy="646113"/>
          </a:xfrm>
          <a:prstGeom prst="rect">
            <a:avLst/>
          </a:prstGeom>
          <a:noFill/>
          <a:ln w="9525">
            <a:noFill/>
            <a:miter lim="800000"/>
            <a:headEnd/>
            <a:tailEnd/>
          </a:ln>
        </p:spPr>
        <p:txBody>
          <a:bodyPr>
            <a:spAutoFit/>
          </a:bodyPr>
          <a:lstStyle/>
          <a:p>
            <a:pPr algn="ctr"/>
            <a:r>
              <a:rPr lang="en-US" b="1"/>
              <a:t>Class Diagram of Library Management System</a:t>
            </a:r>
          </a:p>
        </p:txBody>
      </p:sp>
    </p:spTree>
    <p:extLst>
      <p:ext uri="{BB962C8B-B14F-4D97-AF65-F5344CB8AC3E}">
        <p14:creationId xmlns:p14="http://schemas.microsoft.com/office/powerpoint/2010/main" val="30311849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274638"/>
            <a:ext cx="3886200" cy="1143000"/>
          </a:xfrm>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p>
            <a:pPr eaLnBrk="1" fontAlgn="auto" hangingPunct="1">
              <a:spcAft>
                <a:spcPts val="0"/>
              </a:spcAft>
              <a:defRPr/>
            </a:pPr>
            <a:r>
              <a:rPr lang="en-US" dirty="0"/>
              <a:t>Design of state chart diagrams</a:t>
            </a:r>
            <a:endParaRPr lang="en-IN" dirty="0"/>
          </a:p>
        </p:txBody>
      </p:sp>
      <p:sp>
        <p:nvSpPr>
          <p:cNvPr id="4" name="Content Placeholder 3"/>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rtlCol="0">
            <a:normAutofit/>
          </a:bodyPr>
          <a:lstStyle/>
          <a:p>
            <a:pPr marL="0" indent="0" algn="just" eaLnBrk="1" fontAlgn="auto" hangingPunct="1">
              <a:spcAft>
                <a:spcPts val="0"/>
              </a:spcAft>
              <a:buFont typeface="Arial" pitchFamily="34" charset="0"/>
              <a:buNone/>
              <a:defRPr/>
            </a:pPr>
            <a:r>
              <a:rPr lang="en-US" dirty="0"/>
              <a:t>A state chart diagram is used to show the state space of a given class</a:t>
            </a:r>
            <a:r>
              <a:rPr lang="en-US" dirty="0" smtClean="0"/>
              <a:t>, </a:t>
            </a:r>
            <a:r>
              <a:rPr lang="en-US" dirty="0"/>
              <a:t>the event that cause a transition from one state to another, and </a:t>
            </a:r>
            <a:r>
              <a:rPr lang="en-US" dirty="0" smtClean="0"/>
              <a:t>the </a:t>
            </a:r>
            <a:r>
              <a:rPr lang="en-US" dirty="0"/>
              <a:t>action that result from a state change. A state transition diagram for </a:t>
            </a:r>
            <a:r>
              <a:rPr lang="en-US" dirty="0" smtClean="0"/>
              <a:t>a </a:t>
            </a:r>
            <a:r>
              <a:rPr lang="en-US" dirty="0"/>
              <a:t>“book” in the library system is given</a:t>
            </a:r>
            <a:endParaRPr lang="en-IN" dirty="0"/>
          </a:p>
          <a:p>
            <a:pPr marL="0" indent="0" eaLnBrk="1" fontAlgn="auto" hangingPunct="1">
              <a:spcAft>
                <a:spcPts val="0"/>
              </a:spcAft>
              <a:buFont typeface="Arial" pitchFamily="34" charset="0"/>
              <a:buNone/>
              <a:defRPr/>
            </a:pPr>
            <a:endParaRPr lang="en-US" dirty="0"/>
          </a:p>
          <a:p>
            <a:pPr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endParaRPr lang="en-US" dirty="0"/>
          </a:p>
        </p:txBody>
      </p:sp>
      <p:pic>
        <p:nvPicPr>
          <p:cNvPr id="23556" name="Picture 2"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03888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457200" y="2378075"/>
            <a:ext cx="8229600" cy="2970213"/>
          </a:xfrm>
          <a:prstGeom prst="rect">
            <a:avLst/>
          </a:prstGeom>
          <a:ln/>
          <a:extLst/>
        </p:spPr>
        <p:style>
          <a:lnRef idx="1">
            <a:schemeClr val="accent2"/>
          </a:lnRef>
          <a:fillRef idx="2">
            <a:schemeClr val="accent2"/>
          </a:fillRef>
          <a:effectRef idx="1">
            <a:schemeClr val="accent2"/>
          </a:effectRef>
          <a:fontRef idx="minor">
            <a:schemeClr val="dk1"/>
          </a:fontRef>
        </p:style>
      </p:pic>
      <p:pic>
        <p:nvPicPr>
          <p:cNvPr id="24579" name="Picture 2" descr="Best Private University in Mathura, Uttar Pradesh(UP), In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19200" y="6248400"/>
            <a:ext cx="6629400" cy="369888"/>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fontAlgn="auto">
              <a:spcBef>
                <a:spcPts val="0"/>
              </a:spcBef>
              <a:spcAft>
                <a:spcPts val="0"/>
              </a:spcAft>
              <a:defRPr/>
            </a:pPr>
            <a:r>
              <a:rPr lang="en-US" dirty="0"/>
              <a:t>Source: Software Engineering by KK </a:t>
            </a:r>
            <a:r>
              <a:rPr lang="en-US" dirty="0" err="1"/>
              <a:t>Agarwal</a:t>
            </a:r>
            <a:r>
              <a:rPr lang="en-US" dirty="0"/>
              <a:t> &amp;</a:t>
            </a:r>
            <a:r>
              <a:rPr lang="en-US" dirty="0" err="1"/>
              <a:t>Yogesh</a:t>
            </a:r>
            <a:r>
              <a:rPr lang="en-US" dirty="0"/>
              <a:t> Singh</a:t>
            </a:r>
            <a:endParaRPr lang="en-IN" dirty="0"/>
          </a:p>
        </p:txBody>
      </p:sp>
    </p:spTree>
    <p:extLst>
      <p:ext uri="{BB962C8B-B14F-4D97-AF65-F5344CB8AC3E}">
        <p14:creationId xmlns:p14="http://schemas.microsoft.com/office/powerpoint/2010/main" val="2815014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274638"/>
            <a:ext cx="3886200" cy="1143000"/>
          </a:xfrm>
        </p:spPr>
        <p:style>
          <a:lnRef idx="3">
            <a:schemeClr val="lt1"/>
          </a:lnRef>
          <a:fillRef idx="1">
            <a:schemeClr val="accent1"/>
          </a:fillRef>
          <a:effectRef idx="1">
            <a:schemeClr val="accent1"/>
          </a:effectRef>
          <a:fontRef idx="minor">
            <a:schemeClr val="lt1"/>
          </a:fontRef>
        </p:style>
        <p:txBody>
          <a:bodyPr rtlCol="0">
            <a:normAutofit/>
          </a:bodyPr>
          <a:lstStyle/>
          <a:p>
            <a:pPr eaLnBrk="1" fontAlgn="auto" hangingPunct="1">
              <a:spcAft>
                <a:spcPts val="0"/>
              </a:spcAft>
              <a:defRPr/>
            </a:pPr>
            <a:r>
              <a:rPr lang="en-US" b="1" dirty="0" smtClean="0">
                <a:solidFill>
                  <a:srgbClr val="002060"/>
                </a:solidFill>
              </a:rPr>
              <a:t>Terminologies related to OOD</a:t>
            </a:r>
            <a:endParaRPr lang="en-IN" b="1" dirty="0">
              <a:solidFill>
                <a:srgbClr val="002060"/>
              </a:solidFill>
            </a:endParaRPr>
          </a:p>
        </p:txBody>
      </p:sp>
      <p:pic>
        <p:nvPicPr>
          <p:cNvPr id="4099" name="Picture 2"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249238" y="1720850"/>
            <a:ext cx="1274762" cy="460375"/>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fontAlgn="auto">
              <a:spcBef>
                <a:spcPts val="0"/>
              </a:spcBef>
              <a:spcAft>
                <a:spcPts val="0"/>
              </a:spcAft>
              <a:defRPr/>
            </a:pPr>
            <a:r>
              <a:rPr lang="en-US" sz="2400" dirty="0">
                <a:latin typeface="Times New Roman" pitchFamily="18" charset="0"/>
                <a:cs typeface="Times New Roman" pitchFamily="18" charset="0"/>
              </a:rPr>
              <a:t>Object</a:t>
            </a:r>
            <a:endParaRPr lang="en-IN" sz="2400" dirty="0">
              <a:latin typeface="Times New Roman" pitchFamily="18" charset="0"/>
              <a:cs typeface="Times New Roman" pitchFamily="18" charset="0"/>
            </a:endParaRPr>
          </a:p>
        </p:txBody>
      </p:sp>
      <p:sp>
        <p:nvSpPr>
          <p:cNvPr id="6" name="TextBox 5"/>
          <p:cNvSpPr txBox="1"/>
          <p:nvPr/>
        </p:nvSpPr>
        <p:spPr>
          <a:xfrm>
            <a:off x="0" y="2274888"/>
            <a:ext cx="9144000" cy="4430712"/>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just" fontAlgn="auto">
              <a:spcBef>
                <a:spcPts val="0"/>
              </a:spcBef>
              <a:spcAft>
                <a:spcPts val="0"/>
              </a:spcAft>
              <a:defRPr/>
            </a:pPr>
            <a:endParaRPr lang="en-US" sz="2400" dirty="0"/>
          </a:p>
          <a:p>
            <a:pPr algn="just" fontAlgn="auto">
              <a:spcBef>
                <a:spcPts val="0"/>
              </a:spcBef>
              <a:spcAft>
                <a:spcPts val="0"/>
              </a:spcAft>
              <a:defRPr/>
            </a:pPr>
            <a:r>
              <a:rPr lang="en-US" sz="2400" dirty="0"/>
              <a:t>The word “Object” is used very frequently and conveys different meaning in different circumstances. Here, meaning is an entity able to save a state (information) and which offers a number of operations (behavior) to either examine or affect this state. An object is characterized by number of operations and a state which remembers the effect of these operations</a:t>
            </a:r>
          </a:p>
          <a:p>
            <a:pPr algn="just" fontAlgn="auto">
              <a:spcBef>
                <a:spcPts val="0"/>
              </a:spcBef>
              <a:spcAft>
                <a:spcPts val="0"/>
              </a:spcAft>
              <a:defRPr/>
            </a:pPr>
            <a:r>
              <a:rPr lang="en-US" sz="2400" dirty="0"/>
              <a:t>.</a:t>
            </a:r>
            <a:endParaRPr lang="en-IN" sz="2400" dirty="0"/>
          </a:p>
          <a:p>
            <a:pPr fontAlgn="auto">
              <a:spcBef>
                <a:spcPts val="0"/>
              </a:spcBef>
              <a:spcAft>
                <a:spcPts val="0"/>
              </a:spcAft>
              <a:defRPr/>
            </a:pPr>
            <a:endParaRPr lang="en-US" dirty="0"/>
          </a:p>
          <a:p>
            <a:pPr fontAlgn="auto">
              <a:spcBef>
                <a:spcPts val="0"/>
              </a:spcBef>
              <a:spcAft>
                <a:spcPts val="0"/>
              </a:spcAft>
              <a:defRPr/>
            </a:pPr>
            <a:endParaRPr lang="en-US" dirty="0"/>
          </a:p>
          <a:p>
            <a:pPr fontAlgn="auto">
              <a:spcBef>
                <a:spcPts val="0"/>
              </a:spcBef>
              <a:spcAft>
                <a:spcPts val="0"/>
              </a:spcAft>
              <a:defRPr/>
            </a:pPr>
            <a:r>
              <a:rPr lang="en-US" dirty="0"/>
              <a:t> </a:t>
            </a:r>
          </a:p>
          <a:p>
            <a:pPr fontAlgn="auto">
              <a:spcBef>
                <a:spcPts val="0"/>
              </a:spcBef>
              <a:spcAft>
                <a:spcPts val="0"/>
              </a:spcAft>
              <a:defRPr/>
            </a:pPr>
            <a:endParaRPr lang="en-US" dirty="0"/>
          </a:p>
          <a:p>
            <a:pPr fontAlgn="auto">
              <a:spcBef>
                <a:spcPts val="0"/>
              </a:spcBef>
              <a:spcAft>
                <a:spcPts val="0"/>
              </a:spcAft>
              <a:defRPr/>
            </a:pPr>
            <a:endParaRPr lang="en-US" dirty="0"/>
          </a:p>
        </p:txBody>
      </p:sp>
    </p:spTree>
    <p:extLst>
      <p:ext uri="{BB962C8B-B14F-4D97-AF65-F5344CB8AC3E}">
        <p14:creationId xmlns:p14="http://schemas.microsoft.com/office/powerpoint/2010/main" val="766222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0" y="274638"/>
            <a:ext cx="4800600" cy="1143000"/>
          </a:xfrm>
        </p:spPr>
        <p:style>
          <a:lnRef idx="1">
            <a:schemeClr val="accent2"/>
          </a:lnRef>
          <a:fillRef idx="2">
            <a:schemeClr val="accent2"/>
          </a:fillRef>
          <a:effectRef idx="1">
            <a:schemeClr val="accent2"/>
          </a:effectRef>
          <a:fontRef idx="minor">
            <a:schemeClr val="dk1"/>
          </a:fontRef>
        </p:style>
        <p:txBody>
          <a:bodyPr rtlCol="0">
            <a:normAutofit/>
          </a:bodyPr>
          <a:lstStyle/>
          <a:p>
            <a:pPr eaLnBrk="1" fontAlgn="auto" hangingPunct="1">
              <a:spcAft>
                <a:spcPts val="0"/>
              </a:spcAft>
              <a:defRPr/>
            </a:pPr>
            <a:r>
              <a:rPr lang="en-US" dirty="0"/>
              <a:t>Draw component and development diagram</a:t>
            </a:r>
            <a:endParaRPr lang="en-IN" dirty="0"/>
          </a:p>
        </p:txBody>
      </p:sp>
      <p:sp>
        <p:nvSpPr>
          <p:cNvPr id="3" name="Content Placeholder 2"/>
          <p:cNvSpPr>
            <a:spLocks noGrp="1"/>
          </p:cNvSpPr>
          <p:nvPr>
            <p:ph idx="1"/>
          </p:nvPr>
        </p:nvSpPr>
        <p:spPr/>
        <p:style>
          <a:lnRef idx="3">
            <a:schemeClr val="lt1"/>
          </a:lnRef>
          <a:fillRef idx="1">
            <a:schemeClr val="accent1"/>
          </a:fillRef>
          <a:effectRef idx="1">
            <a:schemeClr val="accent1"/>
          </a:effectRef>
          <a:fontRef idx="minor">
            <a:schemeClr val="lt1"/>
          </a:fontRef>
        </p:style>
        <p:txBody>
          <a:bodyPr rtlCol="0">
            <a:normAutofit/>
          </a:bodyPr>
          <a:lstStyle/>
          <a:p>
            <a:pPr marL="0" indent="0" algn="just" eaLnBrk="1" fontAlgn="auto" hangingPunct="1">
              <a:spcAft>
                <a:spcPts val="0"/>
              </a:spcAft>
              <a:buFont typeface="Arial" pitchFamily="34" charset="0"/>
              <a:buNone/>
              <a:defRPr/>
            </a:pPr>
            <a:r>
              <a:rPr lang="en-US" dirty="0"/>
              <a:t>Component diagrams address the static implementation view of </a:t>
            </a:r>
            <a:r>
              <a:rPr lang="en-US" dirty="0" smtClean="0"/>
              <a:t>a </a:t>
            </a:r>
            <a:r>
              <a:rPr lang="en-US" dirty="0"/>
              <a:t>system they are related to class diagrams in that a component </a:t>
            </a:r>
            <a:r>
              <a:rPr lang="en-US" dirty="0" smtClean="0"/>
              <a:t>typically </a:t>
            </a:r>
            <a:r>
              <a:rPr lang="en-US" dirty="0"/>
              <a:t>maps to one or more classes, interfaces or collaboration.</a:t>
            </a:r>
            <a:endParaRPr lang="en-IN" dirty="0"/>
          </a:p>
          <a:p>
            <a:pPr marL="0" indent="0" eaLnBrk="1" fontAlgn="auto" hangingPunct="1">
              <a:spcAft>
                <a:spcPts val="0"/>
              </a:spcAft>
              <a:buFont typeface="Arial" pitchFamily="34" charset="0"/>
              <a:buNone/>
              <a:defRPr/>
            </a:pPr>
            <a:endParaRPr lang="en-US" dirty="0"/>
          </a:p>
          <a:p>
            <a:pPr eaLnBrk="1" fontAlgn="auto" hangingPunct="1">
              <a:spcAft>
                <a:spcPts val="0"/>
              </a:spcAft>
              <a:buFont typeface="Arial" pitchFamily="34" charset="0"/>
              <a:buChar char="•"/>
              <a:defRPr/>
            </a:pPr>
            <a:endParaRPr lang="en-US" dirty="0"/>
          </a:p>
        </p:txBody>
      </p:sp>
      <p:pic>
        <p:nvPicPr>
          <p:cNvPr id="25604" name="Picture 3"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83478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152400"/>
            <a:ext cx="4038600" cy="1371600"/>
          </a:xfrm>
        </p:spPr>
        <p:style>
          <a:lnRef idx="3">
            <a:schemeClr val="lt1"/>
          </a:lnRef>
          <a:fillRef idx="1">
            <a:schemeClr val="accent1"/>
          </a:fillRef>
          <a:effectRef idx="1">
            <a:schemeClr val="accent1"/>
          </a:effectRef>
          <a:fontRef idx="minor">
            <a:schemeClr val="lt1"/>
          </a:fontRef>
        </p:style>
        <p:txBody>
          <a:bodyPr rtlCol="0">
            <a:noAutofit/>
          </a:bodyPr>
          <a:lstStyle/>
          <a:p>
            <a:pPr eaLnBrk="1" fontAlgn="auto" hangingPunct="1">
              <a:spcAft>
                <a:spcPts val="0"/>
              </a:spcAft>
              <a:defRPr/>
            </a:pPr>
            <a:r>
              <a:rPr lang="en-IN" sz="3200" dirty="0"/>
              <a:t>Unified </a:t>
            </a:r>
            <a:r>
              <a:rPr lang="en-IN" sz="3200" dirty="0" err="1"/>
              <a:t>Modeling</a:t>
            </a:r>
            <a:r>
              <a:rPr lang="en-IN" sz="3200" dirty="0"/>
              <a:t> Language (UML)</a:t>
            </a:r>
            <a:br>
              <a:rPr lang="en-IN" sz="3200" dirty="0"/>
            </a:br>
            <a:endParaRPr lang="en-IN" sz="3200" dirty="0"/>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rtlCol="0">
            <a:normAutofit/>
          </a:bodyPr>
          <a:lstStyle/>
          <a:p>
            <a:pPr marL="0" indent="0" eaLnBrk="1" fontAlgn="auto" hangingPunct="1">
              <a:spcAft>
                <a:spcPts val="0"/>
              </a:spcAft>
              <a:buFont typeface="Arial" pitchFamily="34" charset="0"/>
              <a:buNone/>
              <a:defRPr/>
            </a:pPr>
            <a:r>
              <a:rPr lang="en-US" b="1" dirty="0"/>
              <a:t>Unified Modeling Language (UML)</a:t>
            </a:r>
            <a:r>
              <a:rPr lang="en-US" dirty="0"/>
              <a:t> is a general purpose </a:t>
            </a:r>
            <a:r>
              <a:rPr lang="en-US" dirty="0" smtClean="0"/>
              <a:t>modeling </a:t>
            </a:r>
            <a:r>
              <a:rPr lang="en-US" dirty="0"/>
              <a:t>language. The main aim of UML is to define a standard way to </a:t>
            </a:r>
            <a:r>
              <a:rPr lang="en-US" b="1" dirty="0"/>
              <a:t>visualize</a:t>
            </a:r>
            <a:r>
              <a:rPr lang="en-US" dirty="0"/>
              <a:t> the way a system has been designed. It is quite similar to blueprints used in other fields of engineering.</a:t>
            </a:r>
            <a:endParaRPr lang="en-IN" dirty="0"/>
          </a:p>
        </p:txBody>
      </p:sp>
      <p:pic>
        <p:nvPicPr>
          <p:cNvPr id="26628" name="Picture 3"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18310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5"/>
          <p:cNvSpPr>
            <a:spLocks noGrp="1"/>
          </p:cNvSpPr>
          <p:nvPr>
            <p:ph type="sldNum" sz="quarter" idx="12"/>
          </p:nvPr>
        </p:nvSpPr>
        <p:spPr>
          <a:noFill/>
        </p:spPr>
        <p:txBody>
          <a:bodyPr/>
          <a:lstStyle/>
          <a:p>
            <a:fld id="{5ACA18A3-31B6-4FC3-8DE8-0E6FE932A900}" type="slidenum">
              <a:rPr lang="en-US" smtClean="0"/>
              <a:pPr/>
              <a:t>32</a:t>
            </a:fld>
            <a:endParaRPr lang="en-US" dirty="0" smtClean="0"/>
          </a:p>
        </p:txBody>
      </p:sp>
      <p:sp>
        <p:nvSpPr>
          <p:cNvPr id="38916" name="Rectangle 2"/>
          <p:cNvSpPr>
            <a:spLocks noGrp="1" noChangeArrowheads="1"/>
          </p:cNvSpPr>
          <p:nvPr>
            <p:ph type="title"/>
          </p:nvPr>
        </p:nvSpPr>
        <p:spPr>
          <a:xfrm>
            <a:off x="152400" y="152400"/>
            <a:ext cx="8991600" cy="1143000"/>
          </a:xfrm>
        </p:spPr>
        <p:txBody>
          <a:bodyPr>
            <a:normAutofit/>
          </a:bodyPr>
          <a:lstStyle/>
          <a:p>
            <a:pPr eaLnBrk="1" hangingPunct="1"/>
            <a:r>
              <a:rPr lang="en-US" b="1" dirty="0" smtClean="0"/>
              <a:t>Unified Modeling Language (UML) and Modeling</a:t>
            </a:r>
          </a:p>
        </p:txBody>
      </p:sp>
      <p:sp>
        <p:nvSpPr>
          <p:cNvPr id="38917" name="Rectangle 3"/>
          <p:cNvSpPr>
            <a:spLocks noGrp="1" noChangeArrowheads="1"/>
          </p:cNvSpPr>
          <p:nvPr>
            <p:ph type="body" idx="1"/>
          </p:nvPr>
        </p:nvSpPr>
        <p:spPr>
          <a:xfrm>
            <a:off x="381000" y="2057400"/>
            <a:ext cx="8574088" cy="4075113"/>
          </a:xfrm>
        </p:spPr>
        <p:txBody>
          <a:bodyPr/>
          <a:lstStyle/>
          <a:p>
            <a:pPr algn="just" eaLnBrk="1" hangingPunct="1">
              <a:lnSpc>
                <a:spcPct val="90000"/>
              </a:lnSpc>
            </a:pPr>
            <a:r>
              <a:rPr lang="en-US" sz="2800" dirty="0" smtClean="0"/>
              <a:t>UML is a graphical notation useful for OO analysis and design</a:t>
            </a:r>
          </a:p>
          <a:p>
            <a:pPr algn="just" eaLnBrk="1" hangingPunct="1">
              <a:lnSpc>
                <a:spcPct val="90000"/>
              </a:lnSpc>
            </a:pPr>
            <a:endParaRPr lang="en-US" sz="1000" dirty="0" smtClean="0"/>
          </a:p>
          <a:p>
            <a:pPr algn="just" eaLnBrk="1" hangingPunct="1">
              <a:lnSpc>
                <a:spcPct val="90000"/>
              </a:lnSpc>
            </a:pPr>
            <a:r>
              <a:rPr lang="en-US" sz="2800" dirty="0" smtClean="0"/>
              <a:t>Allows representing various aspects of the system</a:t>
            </a:r>
          </a:p>
          <a:p>
            <a:pPr algn="just" eaLnBrk="1" hangingPunct="1">
              <a:lnSpc>
                <a:spcPct val="90000"/>
              </a:lnSpc>
            </a:pPr>
            <a:endParaRPr lang="en-US" sz="1000" dirty="0" smtClean="0"/>
          </a:p>
          <a:p>
            <a:pPr algn="just" eaLnBrk="1" hangingPunct="1">
              <a:lnSpc>
                <a:spcPct val="90000"/>
              </a:lnSpc>
            </a:pPr>
            <a:r>
              <a:rPr lang="en-US" sz="2800" dirty="0" smtClean="0"/>
              <a:t>Various notations are used to build different models for the system</a:t>
            </a:r>
          </a:p>
          <a:p>
            <a:pPr algn="just" eaLnBrk="1" hangingPunct="1">
              <a:lnSpc>
                <a:spcPct val="90000"/>
              </a:lnSpc>
            </a:pPr>
            <a:endParaRPr lang="en-US" sz="1000" dirty="0" smtClean="0"/>
          </a:p>
          <a:p>
            <a:pPr algn="just" eaLnBrk="1" hangingPunct="1">
              <a:lnSpc>
                <a:spcPct val="90000"/>
              </a:lnSpc>
            </a:pPr>
            <a:r>
              <a:rPr lang="en-US" sz="2800" dirty="0" smtClean="0"/>
              <a:t>OOD </a:t>
            </a:r>
            <a:r>
              <a:rPr lang="en-US" sz="2800" dirty="0" smtClean="0"/>
              <a:t>methodologies use UML to represent the models they create</a:t>
            </a:r>
          </a:p>
        </p:txBody>
      </p:sp>
    </p:spTree>
    <p:extLst>
      <p:ext uri="{BB962C8B-B14F-4D97-AF65-F5344CB8AC3E}">
        <p14:creationId xmlns:p14="http://schemas.microsoft.com/office/powerpoint/2010/main" val="20985350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smtClean="0"/>
              <a:t>OO Design</a:t>
            </a:r>
          </a:p>
        </p:txBody>
      </p:sp>
      <p:sp>
        <p:nvSpPr>
          <p:cNvPr id="39939" name="Slide Number Placeholder 5"/>
          <p:cNvSpPr>
            <a:spLocks noGrp="1"/>
          </p:cNvSpPr>
          <p:nvPr>
            <p:ph type="sldNum" sz="quarter" idx="12"/>
          </p:nvPr>
        </p:nvSpPr>
        <p:spPr>
          <a:noFill/>
        </p:spPr>
        <p:txBody>
          <a:bodyPr/>
          <a:lstStyle/>
          <a:p>
            <a:fld id="{F3C0BB9C-D239-4526-8419-0BA8A9AD2529}" type="slidenum">
              <a:rPr lang="en-US" smtClean="0"/>
              <a:pPr/>
              <a:t>33</a:t>
            </a:fld>
            <a:endParaRPr lang="en-US" smtClean="0"/>
          </a:p>
        </p:txBody>
      </p:sp>
      <p:sp>
        <p:nvSpPr>
          <p:cNvPr id="39940" name="Rectangle 2"/>
          <p:cNvSpPr>
            <a:spLocks noGrp="1" noChangeArrowheads="1"/>
          </p:cNvSpPr>
          <p:nvPr>
            <p:ph type="title"/>
          </p:nvPr>
        </p:nvSpPr>
        <p:spPr>
          <a:xfrm>
            <a:off x="304800" y="274638"/>
            <a:ext cx="8382000" cy="715962"/>
          </a:xfrm>
        </p:spPr>
        <p:txBody>
          <a:bodyPr>
            <a:normAutofit/>
          </a:bodyPr>
          <a:lstStyle/>
          <a:p>
            <a:pPr eaLnBrk="1" hangingPunct="1"/>
            <a:r>
              <a:rPr lang="en-US" sz="4000" b="1" dirty="0" smtClean="0"/>
              <a:t>Modeling</a:t>
            </a:r>
          </a:p>
        </p:txBody>
      </p:sp>
      <p:sp>
        <p:nvSpPr>
          <p:cNvPr id="39941" name="Rectangle 3"/>
          <p:cNvSpPr>
            <a:spLocks noGrp="1" noChangeArrowheads="1"/>
          </p:cNvSpPr>
          <p:nvPr>
            <p:ph type="body" idx="1"/>
          </p:nvPr>
        </p:nvSpPr>
        <p:spPr>
          <a:xfrm>
            <a:off x="304800" y="1219200"/>
            <a:ext cx="8650288" cy="4913313"/>
          </a:xfrm>
        </p:spPr>
        <p:txBody>
          <a:bodyPr/>
          <a:lstStyle/>
          <a:p>
            <a:pPr algn="just" eaLnBrk="1" hangingPunct="1"/>
            <a:r>
              <a:rPr lang="en-US" sz="2800" dirty="0" smtClean="0"/>
              <a:t>Modeling is used in many disciplines – architecture, aircraft building, …</a:t>
            </a:r>
          </a:p>
          <a:p>
            <a:pPr algn="just" eaLnBrk="1" hangingPunct="1"/>
            <a:r>
              <a:rPr lang="en-US" sz="2800" dirty="0" smtClean="0"/>
              <a:t>A model is a simplification of reality</a:t>
            </a:r>
          </a:p>
          <a:p>
            <a:pPr algn="just" eaLnBrk="1" hangingPunct="1"/>
            <a:r>
              <a:rPr lang="en-US" sz="2800" dirty="0" smtClean="0"/>
              <a:t>A good model includes those statements that have broad effect and omits minor statements</a:t>
            </a:r>
          </a:p>
          <a:p>
            <a:pPr algn="just" eaLnBrk="1" hangingPunct="1"/>
            <a:r>
              <a:rPr lang="en-US" sz="2800" dirty="0" smtClean="0"/>
              <a:t>A model of a system is not the system!</a:t>
            </a:r>
          </a:p>
        </p:txBody>
      </p:sp>
    </p:spTree>
    <p:extLst>
      <p:ext uri="{BB962C8B-B14F-4D97-AF65-F5344CB8AC3E}">
        <p14:creationId xmlns:p14="http://schemas.microsoft.com/office/powerpoint/2010/main" val="33583751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p:spPr>
        <p:txBody>
          <a:bodyPr/>
          <a:lstStyle/>
          <a:p>
            <a:r>
              <a:rPr lang="en-US" smtClean="0"/>
              <a:t>OO Design</a:t>
            </a:r>
          </a:p>
        </p:txBody>
      </p:sp>
      <p:sp>
        <p:nvSpPr>
          <p:cNvPr id="40963" name="Slide Number Placeholder 5"/>
          <p:cNvSpPr>
            <a:spLocks noGrp="1"/>
          </p:cNvSpPr>
          <p:nvPr>
            <p:ph type="sldNum" sz="quarter" idx="12"/>
          </p:nvPr>
        </p:nvSpPr>
        <p:spPr>
          <a:noFill/>
        </p:spPr>
        <p:txBody>
          <a:bodyPr/>
          <a:lstStyle/>
          <a:p>
            <a:fld id="{037FC28F-65B1-499B-9C30-4DD9DE6DEBF3}" type="slidenum">
              <a:rPr lang="en-US" smtClean="0"/>
              <a:pPr/>
              <a:t>34</a:t>
            </a:fld>
            <a:endParaRPr lang="en-US" smtClean="0"/>
          </a:p>
        </p:txBody>
      </p:sp>
      <p:sp>
        <p:nvSpPr>
          <p:cNvPr id="40964" name="Rectangle 2"/>
          <p:cNvSpPr>
            <a:spLocks noGrp="1" noChangeArrowheads="1"/>
          </p:cNvSpPr>
          <p:nvPr>
            <p:ph type="title"/>
          </p:nvPr>
        </p:nvSpPr>
        <p:spPr>
          <a:xfrm>
            <a:off x="228600" y="152400"/>
            <a:ext cx="8458200" cy="639762"/>
          </a:xfrm>
        </p:spPr>
        <p:txBody>
          <a:bodyPr/>
          <a:lstStyle/>
          <a:p>
            <a:pPr eaLnBrk="1" hangingPunct="1"/>
            <a:r>
              <a:rPr lang="en-US" b="1" dirty="0" smtClean="0"/>
              <a:t>Why build models?</a:t>
            </a:r>
          </a:p>
        </p:txBody>
      </p:sp>
      <p:sp>
        <p:nvSpPr>
          <p:cNvPr id="40965" name="Rectangle 3"/>
          <p:cNvSpPr>
            <a:spLocks noGrp="1" noChangeArrowheads="1"/>
          </p:cNvSpPr>
          <p:nvPr>
            <p:ph type="body" idx="1"/>
          </p:nvPr>
        </p:nvSpPr>
        <p:spPr>
          <a:xfrm>
            <a:off x="381000" y="1371600"/>
            <a:ext cx="8574088" cy="4760913"/>
          </a:xfrm>
        </p:spPr>
        <p:txBody>
          <a:bodyPr/>
          <a:lstStyle/>
          <a:p>
            <a:pPr algn="just" eaLnBrk="1" hangingPunct="1"/>
            <a:r>
              <a:rPr lang="en-US" sz="2800" dirty="0" smtClean="0"/>
              <a:t>Models help us visualize a system</a:t>
            </a:r>
          </a:p>
          <a:p>
            <a:pPr algn="just" eaLnBrk="1" hangingPunct="1"/>
            <a:r>
              <a:rPr lang="en-US" sz="2800" dirty="0" smtClean="0"/>
              <a:t>Help specify the system structure</a:t>
            </a:r>
          </a:p>
          <a:p>
            <a:pPr algn="just" eaLnBrk="1" hangingPunct="1"/>
            <a:r>
              <a:rPr lang="en-US" sz="2800" dirty="0" smtClean="0"/>
              <a:t>Gives us a template that can guide the construction</a:t>
            </a:r>
          </a:p>
          <a:p>
            <a:pPr algn="just" eaLnBrk="1" hangingPunct="1"/>
            <a:r>
              <a:rPr lang="en-US" sz="2800" dirty="0" smtClean="0"/>
              <a:t>Document the decisions taken and their rationale</a:t>
            </a:r>
          </a:p>
        </p:txBody>
      </p:sp>
    </p:spTree>
    <p:extLst>
      <p:ext uri="{BB962C8B-B14F-4D97-AF65-F5344CB8AC3E}">
        <p14:creationId xmlns:p14="http://schemas.microsoft.com/office/powerpoint/2010/main" val="17833124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5"/>
          <p:cNvSpPr>
            <a:spLocks noGrp="1"/>
          </p:cNvSpPr>
          <p:nvPr>
            <p:ph type="sldNum" sz="quarter" idx="12"/>
          </p:nvPr>
        </p:nvSpPr>
        <p:spPr>
          <a:noFill/>
        </p:spPr>
        <p:txBody>
          <a:bodyPr/>
          <a:lstStyle/>
          <a:p>
            <a:fld id="{F6C0CA32-CA55-4837-8989-66BFACC460EC}" type="slidenum">
              <a:rPr lang="en-US" smtClean="0"/>
              <a:pPr/>
              <a:t>35</a:t>
            </a:fld>
            <a:endParaRPr lang="en-US" smtClean="0"/>
          </a:p>
        </p:txBody>
      </p:sp>
      <p:sp>
        <p:nvSpPr>
          <p:cNvPr id="43012" name="Rectangle 2"/>
          <p:cNvSpPr>
            <a:spLocks noGrp="1" noChangeArrowheads="1"/>
          </p:cNvSpPr>
          <p:nvPr>
            <p:ph type="title"/>
          </p:nvPr>
        </p:nvSpPr>
        <p:spPr>
          <a:xfrm>
            <a:off x="533400" y="274638"/>
            <a:ext cx="8153400" cy="1143000"/>
          </a:xfrm>
        </p:spPr>
        <p:txBody>
          <a:bodyPr/>
          <a:lstStyle/>
          <a:p>
            <a:pPr eaLnBrk="1" hangingPunct="1"/>
            <a:r>
              <a:rPr lang="en-US" b="1" dirty="0" smtClean="0"/>
              <a:t>Views in an UML</a:t>
            </a:r>
          </a:p>
        </p:txBody>
      </p:sp>
      <p:sp>
        <p:nvSpPr>
          <p:cNvPr id="43013" name="Rectangle 3"/>
          <p:cNvSpPr>
            <a:spLocks noGrp="1" noChangeArrowheads="1"/>
          </p:cNvSpPr>
          <p:nvPr>
            <p:ph type="body" idx="1"/>
          </p:nvPr>
        </p:nvSpPr>
        <p:spPr/>
        <p:txBody>
          <a:bodyPr/>
          <a:lstStyle/>
          <a:p>
            <a:pPr eaLnBrk="1" hangingPunct="1"/>
            <a:r>
              <a:rPr lang="en-US" sz="2800" smtClean="0"/>
              <a:t>A use case view</a:t>
            </a:r>
          </a:p>
          <a:p>
            <a:pPr eaLnBrk="1" hangingPunct="1"/>
            <a:r>
              <a:rPr lang="en-US" sz="2800" smtClean="0"/>
              <a:t>A design view</a:t>
            </a:r>
          </a:p>
          <a:p>
            <a:pPr eaLnBrk="1" hangingPunct="1"/>
            <a:r>
              <a:rPr lang="en-US" sz="2800" smtClean="0"/>
              <a:t>A process view</a:t>
            </a:r>
          </a:p>
          <a:p>
            <a:pPr eaLnBrk="1" hangingPunct="1"/>
            <a:r>
              <a:rPr lang="en-US" sz="2800" smtClean="0"/>
              <a:t>Implementation view</a:t>
            </a:r>
          </a:p>
          <a:p>
            <a:pPr eaLnBrk="1" hangingPunct="1"/>
            <a:r>
              <a:rPr lang="en-US" sz="2800" smtClean="0"/>
              <a:t>Deployment view</a:t>
            </a:r>
          </a:p>
          <a:p>
            <a:pPr eaLnBrk="1" hangingPunct="1"/>
            <a:endParaRPr lang="en-US" sz="2800" smtClean="0"/>
          </a:p>
          <a:p>
            <a:pPr eaLnBrk="1" hangingPunct="1"/>
            <a:r>
              <a:rPr lang="en-US" sz="2800" smtClean="0"/>
              <a:t>We will focus primarily on models for design – class diagram, interaction diagram, etc.</a:t>
            </a:r>
          </a:p>
        </p:txBody>
      </p:sp>
    </p:spTree>
    <p:extLst>
      <p:ext uri="{BB962C8B-B14F-4D97-AF65-F5344CB8AC3E}">
        <p14:creationId xmlns:p14="http://schemas.microsoft.com/office/powerpoint/2010/main" val="27893317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1295400"/>
            <a:ext cx="705802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219200" y="6248400"/>
            <a:ext cx="6629400" cy="369888"/>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fontAlgn="auto">
              <a:spcBef>
                <a:spcPts val="0"/>
              </a:spcBef>
              <a:spcAft>
                <a:spcPts val="0"/>
              </a:spcAft>
              <a:defRPr/>
            </a:pPr>
            <a:r>
              <a:rPr lang="en-US" dirty="0"/>
              <a:t>Source: Software Engineering by KK </a:t>
            </a:r>
            <a:r>
              <a:rPr lang="en-US" dirty="0" err="1"/>
              <a:t>Agarwal</a:t>
            </a:r>
            <a:r>
              <a:rPr lang="en-US" dirty="0"/>
              <a:t> &amp;</a:t>
            </a:r>
            <a:r>
              <a:rPr lang="en-US" dirty="0" err="1"/>
              <a:t>Yogesh</a:t>
            </a:r>
            <a:r>
              <a:rPr lang="en-US" dirty="0"/>
              <a:t> Singh</a:t>
            </a:r>
            <a:endParaRPr lang="en-IN" dirty="0"/>
          </a:p>
        </p:txBody>
      </p:sp>
      <p:pic>
        <p:nvPicPr>
          <p:cNvPr id="4" name="Picture 4" descr="Best Private University in Mathura, Uttar Pradesh(UP), In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1154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endParaRPr lang="en-US" smtClean="0"/>
          </a:p>
        </p:txBody>
      </p:sp>
      <p:sp>
        <p:nvSpPr>
          <p:cNvPr id="78851" name="Footer Placeholder 3"/>
          <p:cNvSpPr>
            <a:spLocks noGrp="1"/>
          </p:cNvSpPr>
          <p:nvPr>
            <p:ph type="ftr" sz="quarter" idx="11"/>
          </p:nvPr>
        </p:nvSpPr>
        <p:spPr>
          <a:noFill/>
        </p:spPr>
        <p:txBody>
          <a:bodyPr/>
          <a:lstStyle/>
          <a:p>
            <a:r>
              <a:rPr lang="en-US" smtClean="0"/>
              <a:t>OO Design</a:t>
            </a:r>
          </a:p>
        </p:txBody>
      </p:sp>
      <p:sp>
        <p:nvSpPr>
          <p:cNvPr id="78852" name="Slide Number Placeholder 4"/>
          <p:cNvSpPr>
            <a:spLocks noGrp="1"/>
          </p:cNvSpPr>
          <p:nvPr>
            <p:ph type="sldNum" sz="quarter" idx="12"/>
          </p:nvPr>
        </p:nvSpPr>
        <p:spPr>
          <a:noFill/>
        </p:spPr>
        <p:txBody>
          <a:bodyPr/>
          <a:lstStyle/>
          <a:p>
            <a:fld id="{6B22AE66-30C1-4CE8-88F3-B962E1180C07}" type="slidenum">
              <a:rPr lang="en-US" smtClean="0"/>
              <a:pPr/>
              <a:t>37</a:t>
            </a:fld>
            <a:endParaRPr lang="en-US" smtClean="0"/>
          </a:p>
        </p:txBody>
      </p:sp>
      <p:pic>
        <p:nvPicPr>
          <p:cNvPr id="78853" name="Picture 2"/>
          <p:cNvPicPr>
            <a:picLocks noGrp="1" noChangeAspect="1" noChangeArrowheads="1"/>
          </p:cNvPicPr>
          <p:nvPr>
            <p:ph idx="1"/>
          </p:nvPr>
        </p:nvPicPr>
        <p:blipFill>
          <a:blip r:embed="rId2"/>
          <a:srcRect/>
          <a:stretch>
            <a:fillRect/>
          </a:stretch>
        </p:blipFill>
        <p:spPr>
          <a:xfrm>
            <a:off x="152400" y="0"/>
            <a:ext cx="8686800" cy="6477000"/>
          </a:xfrm>
          <a:noFill/>
        </p:spPr>
      </p:pic>
    </p:spTree>
    <p:extLst>
      <p:ext uri="{BB962C8B-B14F-4D97-AF65-F5344CB8AC3E}">
        <p14:creationId xmlns:p14="http://schemas.microsoft.com/office/powerpoint/2010/main" val="24758383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endParaRPr lang="en-US" smtClean="0"/>
          </a:p>
        </p:txBody>
      </p:sp>
      <p:sp>
        <p:nvSpPr>
          <p:cNvPr id="79875" name="Footer Placeholder 3"/>
          <p:cNvSpPr>
            <a:spLocks noGrp="1"/>
          </p:cNvSpPr>
          <p:nvPr>
            <p:ph type="ftr" sz="quarter" idx="11"/>
          </p:nvPr>
        </p:nvSpPr>
        <p:spPr>
          <a:noFill/>
        </p:spPr>
        <p:txBody>
          <a:bodyPr/>
          <a:lstStyle/>
          <a:p>
            <a:r>
              <a:rPr lang="en-US" smtClean="0"/>
              <a:t>OO Design</a:t>
            </a:r>
          </a:p>
        </p:txBody>
      </p:sp>
      <p:sp>
        <p:nvSpPr>
          <p:cNvPr id="79876" name="Slide Number Placeholder 4"/>
          <p:cNvSpPr>
            <a:spLocks noGrp="1"/>
          </p:cNvSpPr>
          <p:nvPr>
            <p:ph type="sldNum" sz="quarter" idx="12"/>
          </p:nvPr>
        </p:nvSpPr>
        <p:spPr>
          <a:noFill/>
        </p:spPr>
        <p:txBody>
          <a:bodyPr/>
          <a:lstStyle/>
          <a:p>
            <a:fld id="{0AD7EEE3-918B-4EAF-97ED-77328283B9B1}" type="slidenum">
              <a:rPr lang="en-US" smtClean="0"/>
              <a:pPr/>
              <a:t>38</a:t>
            </a:fld>
            <a:endParaRPr lang="en-US" smtClean="0"/>
          </a:p>
        </p:txBody>
      </p:sp>
      <p:pic>
        <p:nvPicPr>
          <p:cNvPr id="79877" name="Picture 2"/>
          <p:cNvPicPr>
            <a:picLocks noGrp="1" noChangeAspect="1" noChangeArrowheads="1"/>
          </p:cNvPicPr>
          <p:nvPr>
            <p:ph idx="1"/>
          </p:nvPr>
        </p:nvPicPr>
        <p:blipFill>
          <a:blip r:embed="rId2"/>
          <a:srcRect/>
          <a:stretch>
            <a:fillRect/>
          </a:stretch>
        </p:blipFill>
        <p:spPr>
          <a:xfrm>
            <a:off x="0" y="0"/>
            <a:ext cx="9144000" cy="6132513"/>
          </a:xfrm>
          <a:noFill/>
        </p:spPr>
      </p:pic>
    </p:spTree>
    <p:extLst>
      <p:ext uri="{BB962C8B-B14F-4D97-AF65-F5344CB8AC3E}">
        <p14:creationId xmlns:p14="http://schemas.microsoft.com/office/powerpoint/2010/main" val="29268627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endParaRPr lang="en-US" smtClean="0"/>
          </a:p>
        </p:txBody>
      </p:sp>
      <p:sp>
        <p:nvSpPr>
          <p:cNvPr id="80899" name="Footer Placeholder 3"/>
          <p:cNvSpPr>
            <a:spLocks noGrp="1"/>
          </p:cNvSpPr>
          <p:nvPr>
            <p:ph type="ftr" sz="quarter" idx="11"/>
          </p:nvPr>
        </p:nvSpPr>
        <p:spPr>
          <a:noFill/>
        </p:spPr>
        <p:txBody>
          <a:bodyPr/>
          <a:lstStyle/>
          <a:p>
            <a:r>
              <a:rPr lang="en-US" smtClean="0"/>
              <a:t>OO Design</a:t>
            </a:r>
          </a:p>
        </p:txBody>
      </p:sp>
      <p:sp>
        <p:nvSpPr>
          <p:cNvPr id="80900" name="Slide Number Placeholder 4"/>
          <p:cNvSpPr>
            <a:spLocks noGrp="1"/>
          </p:cNvSpPr>
          <p:nvPr>
            <p:ph type="sldNum" sz="quarter" idx="12"/>
          </p:nvPr>
        </p:nvSpPr>
        <p:spPr>
          <a:noFill/>
        </p:spPr>
        <p:txBody>
          <a:bodyPr/>
          <a:lstStyle/>
          <a:p>
            <a:fld id="{B33E7D84-839C-4453-B4CF-642623E1D77F}" type="slidenum">
              <a:rPr lang="en-US" smtClean="0"/>
              <a:pPr/>
              <a:t>39</a:t>
            </a:fld>
            <a:endParaRPr lang="en-US" smtClean="0"/>
          </a:p>
        </p:txBody>
      </p:sp>
      <p:pic>
        <p:nvPicPr>
          <p:cNvPr id="80901" name="Picture 2"/>
          <p:cNvPicPr>
            <a:picLocks noGrp="1" noChangeAspect="1" noChangeArrowheads="1"/>
          </p:cNvPicPr>
          <p:nvPr>
            <p:ph idx="1"/>
          </p:nvPr>
        </p:nvPicPr>
        <p:blipFill>
          <a:blip r:embed="rId2"/>
          <a:srcRect/>
          <a:stretch>
            <a:fillRect/>
          </a:stretch>
        </p:blipFill>
        <p:spPr>
          <a:xfrm>
            <a:off x="0" y="0"/>
            <a:ext cx="9144000" cy="6477000"/>
          </a:xfrm>
          <a:noFill/>
        </p:spPr>
      </p:pic>
    </p:spTree>
    <p:extLst>
      <p:ext uri="{BB962C8B-B14F-4D97-AF65-F5344CB8AC3E}">
        <p14:creationId xmlns:p14="http://schemas.microsoft.com/office/powerpoint/2010/main" val="2557031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274638"/>
            <a:ext cx="4191000" cy="1143000"/>
          </a:xfrm>
        </p:spPr>
        <p:style>
          <a:lnRef idx="3">
            <a:schemeClr val="lt1"/>
          </a:lnRef>
          <a:fillRef idx="1">
            <a:schemeClr val="accent1"/>
          </a:fillRef>
          <a:effectRef idx="1">
            <a:schemeClr val="accent1"/>
          </a:effectRef>
          <a:fontRef idx="minor">
            <a:schemeClr val="lt1"/>
          </a:fontRef>
        </p:style>
        <p:txBody>
          <a:bodyPr rtlCol="0">
            <a:normAutofit/>
          </a:bodyPr>
          <a:lstStyle/>
          <a:p>
            <a:pPr eaLnBrk="1" fontAlgn="auto" hangingPunct="1">
              <a:spcAft>
                <a:spcPts val="0"/>
              </a:spcAft>
              <a:defRPr/>
            </a:pPr>
            <a:r>
              <a:rPr lang="en-IN" b="1" dirty="0">
                <a:solidFill>
                  <a:srgbClr val="002060"/>
                </a:solidFill>
              </a:rPr>
              <a:t>Messages</a:t>
            </a:r>
          </a:p>
        </p:txBody>
      </p:sp>
      <p:sp>
        <p:nvSpPr>
          <p:cNvPr id="3" name="Content Placeholder 2"/>
          <p:cNvSpPr>
            <a:spLocks noGrp="1"/>
          </p:cNvSpPr>
          <p:nvPr>
            <p:ph idx="1"/>
          </p:nvPr>
        </p:nvSpPr>
        <p:spPr>
          <a:xfrm>
            <a:off x="457200" y="1600200"/>
            <a:ext cx="8534400" cy="4525963"/>
          </a:xfrm>
        </p:spPr>
        <p:style>
          <a:lnRef idx="1">
            <a:schemeClr val="accent2"/>
          </a:lnRef>
          <a:fillRef idx="2">
            <a:schemeClr val="accent2"/>
          </a:fillRef>
          <a:effectRef idx="1">
            <a:schemeClr val="accent2"/>
          </a:effectRef>
          <a:fontRef idx="minor">
            <a:schemeClr val="dk1"/>
          </a:fontRef>
        </p:style>
        <p:txBody>
          <a:bodyPr rtlCol="0">
            <a:normAutofit/>
          </a:bodyPr>
          <a:lstStyle/>
          <a:p>
            <a:pPr marL="0" indent="0" algn="just" eaLnBrk="1" fontAlgn="auto" hangingPunct="1">
              <a:spcAft>
                <a:spcPts val="0"/>
              </a:spcAft>
              <a:buFont typeface="Arial" pitchFamily="34" charset="0"/>
              <a:buNone/>
              <a:defRPr/>
            </a:pPr>
            <a:r>
              <a:rPr lang="en-US" dirty="0"/>
              <a:t>Objects communicate by message passing. Messages consist of </a:t>
            </a:r>
            <a:r>
              <a:rPr lang="en-US" dirty="0" smtClean="0"/>
              <a:t>the </a:t>
            </a:r>
            <a:r>
              <a:rPr lang="en-US" dirty="0"/>
              <a:t>identity of the target object, the name of the requested operation </a:t>
            </a:r>
            <a:r>
              <a:rPr lang="en-US" dirty="0" smtClean="0"/>
              <a:t>and </a:t>
            </a:r>
            <a:r>
              <a:rPr lang="en-US" dirty="0"/>
              <a:t>any other operation needed to perform the function. Message are </a:t>
            </a:r>
            <a:r>
              <a:rPr lang="en-US" dirty="0" smtClean="0"/>
              <a:t>often </a:t>
            </a:r>
            <a:r>
              <a:rPr lang="en-US" dirty="0"/>
              <a:t>implemented as procedure or function calls.</a:t>
            </a:r>
            <a:endParaRPr lang="en-IN" dirty="0"/>
          </a:p>
          <a:p>
            <a:pPr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endParaRPr lang="en-US" dirty="0"/>
          </a:p>
        </p:txBody>
      </p:sp>
      <p:pic>
        <p:nvPicPr>
          <p:cNvPr id="5124" name="Picture 2"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1911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endParaRPr lang="en-US" smtClean="0"/>
          </a:p>
        </p:txBody>
      </p:sp>
      <p:sp>
        <p:nvSpPr>
          <p:cNvPr id="81923" name="Footer Placeholder 3"/>
          <p:cNvSpPr>
            <a:spLocks noGrp="1"/>
          </p:cNvSpPr>
          <p:nvPr>
            <p:ph type="ftr" sz="quarter" idx="11"/>
          </p:nvPr>
        </p:nvSpPr>
        <p:spPr>
          <a:noFill/>
        </p:spPr>
        <p:txBody>
          <a:bodyPr/>
          <a:lstStyle/>
          <a:p>
            <a:r>
              <a:rPr lang="en-US" smtClean="0"/>
              <a:t>OO Design</a:t>
            </a:r>
          </a:p>
        </p:txBody>
      </p:sp>
      <p:sp>
        <p:nvSpPr>
          <p:cNvPr id="81924" name="Slide Number Placeholder 4"/>
          <p:cNvSpPr>
            <a:spLocks noGrp="1"/>
          </p:cNvSpPr>
          <p:nvPr>
            <p:ph type="sldNum" sz="quarter" idx="12"/>
          </p:nvPr>
        </p:nvSpPr>
        <p:spPr>
          <a:noFill/>
        </p:spPr>
        <p:txBody>
          <a:bodyPr/>
          <a:lstStyle/>
          <a:p>
            <a:fld id="{A35D9FB6-12DF-4007-BEC0-80D77FAB4919}" type="slidenum">
              <a:rPr lang="en-US" smtClean="0"/>
              <a:pPr/>
              <a:t>40</a:t>
            </a:fld>
            <a:endParaRPr lang="en-US" smtClean="0"/>
          </a:p>
        </p:txBody>
      </p:sp>
      <p:pic>
        <p:nvPicPr>
          <p:cNvPr id="81925" name="Picture 2"/>
          <p:cNvPicPr>
            <a:picLocks noGrp="1" noChangeAspect="1" noChangeArrowheads="1"/>
          </p:cNvPicPr>
          <p:nvPr>
            <p:ph idx="1"/>
          </p:nvPr>
        </p:nvPicPr>
        <p:blipFill>
          <a:blip r:embed="rId2"/>
          <a:srcRect/>
          <a:stretch>
            <a:fillRect/>
          </a:stretch>
        </p:blipFill>
        <p:spPr>
          <a:xfrm>
            <a:off x="0" y="0"/>
            <a:ext cx="9144000" cy="6324600"/>
          </a:xfrm>
          <a:noFill/>
        </p:spPr>
      </p:pic>
    </p:spTree>
    <p:extLst>
      <p:ext uri="{BB962C8B-B14F-4D97-AF65-F5344CB8AC3E}">
        <p14:creationId xmlns:p14="http://schemas.microsoft.com/office/powerpoint/2010/main" val="6113426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endParaRPr lang="en-US" smtClean="0"/>
          </a:p>
        </p:txBody>
      </p:sp>
      <p:sp>
        <p:nvSpPr>
          <p:cNvPr id="82947" name="Footer Placeholder 3"/>
          <p:cNvSpPr>
            <a:spLocks noGrp="1"/>
          </p:cNvSpPr>
          <p:nvPr>
            <p:ph type="ftr" sz="quarter" idx="11"/>
          </p:nvPr>
        </p:nvSpPr>
        <p:spPr>
          <a:noFill/>
        </p:spPr>
        <p:txBody>
          <a:bodyPr/>
          <a:lstStyle/>
          <a:p>
            <a:r>
              <a:rPr lang="en-US" smtClean="0"/>
              <a:t>OO Design</a:t>
            </a:r>
          </a:p>
        </p:txBody>
      </p:sp>
      <p:sp>
        <p:nvSpPr>
          <p:cNvPr id="82948" name="Slide Number Placeholder 4"/>
          <p:cNvSpPr>
            <a:spLocks noGrp="1"/>
          </p:cNvSpPr>
          <p:nvPr>
            <p:ph type="sldNum" sz="quarter" idx="12"/>
          </p:nvPr>
        </p:nvSpPr>
        <p:spPr>
          <a:noFill/>
        </p:spPr>
        <p:txBody>
          <a:bodyPr/>
          <a:lstStyle/>
          <a:p>
            <a:fld id="{F18C85E2-4DBC-4524-B785-A51A0A92100B}" type="slidenum">
              <a:rPr lang="en-US" smtClean="0"/>
              <a:pPr/>
              <a:t>41</a:t>
            </a:fld>
            <a:endParaRPr lang="en-US" smtClean="0"/>
          </a:p>
        </p:txBody>
      </p:sp>
      <p:pic>
        <p:nvPicPr>
          <p:cNvPr id="82949" name="Picture 2"/>
          <p:cNvPicPr>
            <a:picLocks noGrp="1" noChangeAspect="1" noChangeArrowheads="1"/>
          </p:cNvPicPr>
          <p:nvPr>
            <p:ph idx="1"/>
          </p:nvPr>
        </p:nvPicPr>
        <p:blipFill>
          <a:blip r:embed="rId2"/>
          <a:srcRect/>
          <a:stretch>
            <a:fillRect/>
          </a:stretch>
        </p:blipFill>
        <p:spPr>
          <a:xfrm>
            <a:off x="0" y="0"/>
            <a:ext cx="9144000" cy="6132513"/>
          </a:xfrm>
          <a:noFill/>
        </p:spPr>
      </p:pic>
    </p:spTree>
    <p:extLst>
      <p:ext uri="{BB962C8B-B14F-4D97-AF65-F5344CB8AC3E}">
        <p14:creationId xmlns:p14="http://schemas.microsoft.com/office/powerpoint/2010/main" val="2216467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endParaRPr lang="en-US" smtClean="0"/>
          </a:p>
        </p:txBody>
      </p:sp>
      <p:sp>
        <p:nvSpPr>
          <p:cNvPr id="83971" name="Footer Placeholder 3"/>
          <p:cNvSpPr>
            <a:spLocks noGrp="1"/>
          </p:cNvSpPr>
          <p:nvPr>
            <p:ph type="ftr" sz="quarter" idx="11"/>
          </p:nvPr>
        </p:nvSpPr>
        <p:spPr>
          <a:noFill/>
        </p:spPr>
        <p:txBody>
          <a:bodyPr/>
          <a:lstStyle/>
          <a:p>
            <a:r>
              <a:rPr lang="en-US" smtClean="0"/>
              <a:t>OO Design</a:t>
            </a:r>
          </a:p>
        </p:txBody>
      </p:sp>
      <p:sp>
        <p:nvSpPr>
          <p:cNvPr id="83972" name="Slide Number Placeholder 4"/>
          <p:cNvSpPr>
            <a:spLocks noGrp="1"/>
          </p:cNvSpPr>
          <p:nvPr>
            <p:ph type="sldNum" sz="quarter" idx="12"/>
          </p:nvPr>
        </p:nvSpPr>
        <p:spPr>
          <a:noFill/>
        </p:spPr>
        <p:txBody>
          <a:bodyPr/>
          <a:lstStyle/>
          <a:p>
            <a:fld id="{C9E65758-ECC0-4715-BB78-B3C44C2CD8DE}" type="slidenum">
              <a:rPr lang="en-US" smtClean="0"/>
              <a:pPr/>
              <a:t>42</a:t>
            </a:fld>
            <a:endParaRPr lang="en-US" smtClean="0"/>
          </a:p>
        </p:txBody>
      </p:sp>
      <p:pic>
        <p:nvPicPr>
          <p:cNvPr id="83973" name="Picture 2"/>
          <p:cNvPicPr>
            <a:picLocks noGrp="1" noChangeAspect="1" noChangeArrowheads="1"/>
          </p:cNvPicPr>
          <p:nvPr>
            <p:ph idx="1"/>
          </p:nvPr>
        </p:nvPicPr>
        <p:blipFill>
          <a:blip r:embed="rId2"/>
          <a:srcRect/>
          <a:stretch>
            <a:fillRect/>
          </a:stretch>
        </p:blipFill>
        <p:spPr>
          <a:xfrm>
            <a:off x="0" y="0"/>
            <a:ext cx="9144000" cy="6132513"/>
          </a:xfrm>
          <a:noFill/>
        </p:spPr>
      </p:pic>
    </p:spTree>
    <p:extLst>
      <p:ext uri="{BB962C8B-B14F-4D97-AF65-F5344CB8AC3E}">
        <p14:creationId xmlns:p14="http://schemas.microsoft.com/office/powerpoint/2010/main" val="26373436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endParaRPr lang="en-US" smtClean="0"/>
          </a:p>
        </p:txBody>
      </p:sp>
      <p:sp>
        <p:nvSpPr>
          <p:cNvPr id="84995" name="Footer Placeholder 3"/>
          <p:cNvSpPr>
            <a:spLocks noGrp="1"/>
          </p:cNvSpPr>
          <p:nvPr>
            <p:ph type="ftr" sz="quarter" idx="11"/>
          </p:nvPr>
        </p:nvSpPr>
        <p:spPr>
          <a:noFill/>
        </p:spPr>
        <p:txBody>
          <a:bodyPr/>
          <a:lstStyle/>
          <a:p>
            <a:r>
              <a:rPr lang="en-US" smtClean="0"/>
              <a:t>OO Design</a:t>
            </a:r>
          </a:p>
        </p:txBody>
      </p:sp>
      <p:sp>
        <p:nvSpPr>
          <p:cNvPr id="84996" name="Slide Number Placeholder 4"/>
          <p:cNvSpPr>
            <a:spLocks noGrp="1"/>
          </p:cNvSpPr>
          <p:nvPr>
            <p:ph type="sldNum" sz="quarter" idx="12"/>
          </p:nvPr>
        </p:nvSpPr>
        <p:spPr>
          <a:noFill/>
        </p:spPr>
        <p:txBody>
          <a:bodyPr/>
          <a:lstStyle/>
          <a:p>
            <a:fld id="{CA355775-0CE6-454A-B92C-8F00617ED7E9}" type="slidenum">
              <a:rPr lang="en-US" smtClean="0"/>
              <a:pPr/>
              <a:t>43</a:t>
            </a:fld>
            <a:endParaRPr lang="en-US" smtClean="0"/>
          </a:p>
        </p:txBody>
      </p:sp>
      <p:pic>
        <p:nvPicPr>
          <p:cNvPr id="84997" name="Picture 2"/>
          <p:cNvPicPr>
            <a:picLocks noGrp="1" noChangeAspect="1" noChangeArrowheads="1"/>
          </p:cNvPicPr>
          <p:nvPr>
            <p:ph idx="1"/>
          </p:nvPr>
        </p:nvPicPr>
        <p:blipFill>
          <a:blip r:embed="rId2"/>
          <a:srcRect/>
          <a:stretch>
            <a:fillRect/>
          </a:stretch>
        </p:blipFill>
        <p:spPr>
          <a:xfrm>
            <a:off x="152400" y="0"/>
            <a:ext cx="8839200" cy="6132513"/>
          </a:xfrm>
          <a:noFill/>
        </p:spPr>
      </p:pic>
    </p:spTree>
    <p:extLst>
      <p:ext uri="{BB962C8B-B14F-4D97-AF65-F5344CB8AC3E}">
        <p14:creationId xmlns:p14="http://schemas.microsoft.com/office/powerpoint/2010/main" val="6705694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endParaRPr lang="en-US" smtClean="0"/>
          </a:p>
        </p:txBody>
      </p:sp>
      <p:sp>
        <p:nvSpPr>
          <p:cNvPr id="86019" name="Footer Placeholder 3"/>
          <p:cNvSpPr>
            <a:spLocks noGrp="1"/>
          </p:cNvSpPr>
          <p:nvPr>
            <p:ph type="ftr" sz="quarter" idx="11"/>
          </p:nvPr>
        </p:nvSpPr>
        <p:spPr>
          <a:noFill/>
        </p:spPr>
        <p:txBody>
          <a:bodyPr/>
          <a:lstStyle/>
          <a:p>
            <a:r>
              <a:rPr lang="en-US" smtClean="0"/>
              <a:t>OO Design</a:t>
            </a:r>
          </a:p>
        </p:txBody>
      </p:sp>
      <p:sp>
        <p:nvSpPr>
          <p:cNvPr id="86020" name="Slide Number Placeholder 4"/>
          <p:cNvSpPr>
            <a:spLocks noGrp="1"/>
          </p:cNvSpPr>
          <p:nvPr>
            <p:ph type="sldNum" sz="quarter" idx="12"/>
          </p:nvPr>
        </p:nvSpPr>
        <p:spPr>
          <a:noFill/>
        </p:spPr>
        <p:txBody>
          <a:bodyPr/>
          <a:lstStyle/>
          <a:p>
            <a:fld id="{CF5540A4-D2F3-4541-A861-80BF0424B9CA}" type="slidenum">
              <a:rPr lang="en-US" smtClean="0"/>
              <a:pPr/>
              <a:t>44</a:t>
            </a:fld>
            <a:endParaRPr lang="en-US" smtClean="0"/>
          </a:p>
        </p:txBody>
      </p:sp>
      <p:pic>
        <p:nvPicPr>
          <p:cNvPr id="86021" name="Picture 2"/>
          <p:cNvPicPr>
            <a:picLocks noGrp="1" noChangeAspect="1" noChangeArrowheads="1"/>
          </p:cNvPicPr>
          <p:nvPr>
            <p:ph idx="1"/>
          </p:nvPr>
        </p:nvPicPr>
        <p:blipFill>
          <a:blip r:embed="rId2"/>
          <a:srcRect/>
          <a:stretch>
            <a:fillRect/>
          </a:stretch>
        </p:blipFill>
        <p:spPr>
          <a:xfrm>
            <a:off x="0" y="0"/>
            <a:ext cx="9144000" cy="6477000"/>
          </a:xfrm>
          <a:noFill/>
        </p:spPr>
      </p:pic>
    </p:spTree>
    <p:extLst>
      <p:ext uri="{BB962C8B-B14F-4D97-AF65-F5344CB8AC3E}">
        <p14:creationId xmlns:p14="http://schemas.microsoft.com/office/powerpoint/2010/main" val="3922856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endParaRPr lang="en-US" smtClean="0"/>
          </a:p>
        </p:txBody>
      </p:sp>
      <p:sp>
        <p:nvSpPr>
          <p:cNvPr id="87043" name="Footer Placeholder 3"/>
          <p:cNvSpPr>
            <a:spLocks noGrp="1"/>
          </p:cNvSpPr>
          <p:nvPr>
            <p:ph type="ftr" sz="quarter" idx="11"/>
          </p:nvPr>
        </p:nvSpPr>
        <p:spPr>
          <a:noFill/>
        </p:spPr>
        <p:txBody>
          <a:bodyPr/>
          <a:lstStyle/>
          <a:p>
            <a:r>
              <a:rPr lang="en-US" smtClean="0"/>
              <a:t>OO Design</a:t>
            </a:r>
          </a:p>
        </p:txBody>
      </p:sp>
      <p:sp>
        <p:nvSpPr>
          <p:cNvPr id="87044" name="Slide Number Placeholder 4"/>
          <p:cNvSpPr>
            <a:spLocks noGrp="1"/>
          </p:cNvSpPr>
          <p:nvPr>
            <p:ph type="sldNum" sz="quarter" idx="12"/>
          </p:nvPr>
        </p:nvSpPr>
        <p:spPr>
          <a:noFill/>
        </p:spPr>
        <p:txBody>
          <a:bodyPr/>
          <a:lstStyle/>
          <a:p>
            <a:fld id="{A1B8FC21-5696-48AB-A7C8-D73A8E826B57}" type="slidenum">
              <a:rPr lang="en-US" smtClean="0"/>
              <a:pPr/>
              <a:t>45</a:t>
            </a:fld>
            <a:endParaRPr lang="en-US" smtClean="0"/>
          </a:p>
        </p:txBody>
      </p:sp>
      <p:pic>
        <p:nvPicPr>
          <p:cNvPr id="87045" name="Picture 2"/>
          <p:cNvPicPr>
            <a:picLocks noGrp="1" noChangeAspect="1" noChangeArrowheads="1"/>
          </p:cNvPicPr>
          <p:nvPr>
            <p:ph idx="1"/>
          </p:nvPr>
        </p:nvPicPr>
        <p:blipFill>
          <a:blip r:embed="rId2"/>
          <a:srcRect/>
          <a:stretch>
            <a:fillRect/>
          </a:stretch>
        </p:blipFill>
        <p:spPr>
          <a:xfrm>
            <a:off x="0" y="0"/>
            <a:ext cx="9144000" cy="6477000"/>
          </a:xfrm>
          <a:noFill/>
        </p:spPr>
      </p:pic>
    </p:spTree>
    <p:extLst>
      <p:ext uri="{BB962C8B-B14F-4D97-AF65-F5344CB8AC3E}">
        <p14:creationId xmlns:p14="http://schemas.microsoft.com/office/powerpoint/2010/main" val="2673256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endParaRPr lang="en-US" smtClean="0"/>
          </a:p>
        </p:txBody>
      </p:sp>
      <p:sp>
        <p:nvSpPr>
          <p:cNvPr id="88067" name="Footer Placeholder 3"/>
          <p:cNvSpPr>
            <a:spLocks noGrp="1"/>
          </p:cNvSpPr>
          <p:nvPr>
            <p:ph type="ftr" sz="quarter" idx="11"/>
          </p:nvPr>
        </p:nvSpPr>
        <p:spPr>
          <a:noFill/>
        </p:spPr>
        <p:txBody>
          <a:bodyPr/>
          <a:lstStyle/>
          <a:p>
            <a:r>
              <a:rPr lang="en-US" smtClean="0"/>
              <a:t>OO Design</a:t>
            </a:r>
          </a:p>
        </p:txBody>
      </p:sp>
      <p:sp>
        <p:nvSpPr>
          <p:cNvPr id="88068" name="Slide Number Placeholder 4"/>
          <p:cNvSpPr>
            <a:spLocks noGrp="1"/>
          </p:cNvSpPr>
          <p:nvPr>
            <p:ph type="sldNum" sz="quarter" idx="12"/>
          </p:nvPr>
        </p:nvSpPr>
        <p:spPr>
          <a:noFill/>
        </p:spPr>
        <p:txBody>
          <a:bodyPr/>
          <a:lstStyle/>
          <a:p>
            <a:fld id="{FE47F772-88F2-4431-8B06-DEC26E775A34}" type="slidenum">
              <a:rPr lang="en-US" smtClean="0"/>
              <a:pPr/>
              <a:t>46</a:t>
            </a:fld>
            <a:endParaRPr lang="en-US" smtClean="0"/>
          </a:p>
        </p:txBody>
      </p:sp>
      <p:pic>
        <p:nvPicPr>
          <p:cNvPr id="88069" name="Picture 2"/>
          <p:cNvPicPr>
            <a:picLocks noGrp="1" noChangeAspect="1" noChangeArrowheads="1"/>
          </p:cNvPicPr>
          <p:nvPr>
            <p:ph idx="1"/>
          </p:nvPr>
        </p:nvPicPr>
        <p:blipFill>
          <a:blip r:embed="rId2"/>
          <a:srcRect/>
          <a:stretch>
            <a:fillRect/>
          </a:stretch>
        </p:blipFill>
        <p:spPr>
          <a:xfrm>
            <a:off x="0" y="0"/>
            <a:ext cx="9144000" cy="6477000"/>
          </a:xfrm>
          <a:noFill/>
        </p:spPr>
      </p:pic>
    </p:spTree>
    <p:extLst>
      <p:ext uri="{BB962C8B-B14F-4D97-AF65-F5344CB8AC3E}">
        <p14:creationId xmlns:p14="http://schemas.microsoft.com/office/powerpoint/2010/main" val="12463429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4"/>
          <p:cNvSpPr>
            <a:spLocks noGrp="1"/>
          </p:cNvSpPr>
          <p:nvPr>
            <p:ph type="ftr" sz="quarter" idx="11"/>
          </p:nvPr>
        </p:nvSpPr>
        <p:spPr>
          <a:noFill/>
        </p:spPr>
        <p:txBody>
          <a:bodyPr/>
          <a:lstStyle/>
          <a:p>
            <a:r>
              <a:rPr lang="en-US" smtClean="0"/>
              <a:t>OO Design</a:t>
            </a:r>
          </a:p>
        </p:txBody>
      </p:sp>
      <p:sp>
        <p:nvSpPr>
          <p:cNvPr id="89091" name="Slide Number Placeholder 5"/>
          <p:cNvSpPr>
            <a:spLocks noGrp="1"/>
          </p:cNvSpPr>
          <p:nvPr>
            <p:ph type="sldNum" sz="quarter" idx="12"/>
          </p:nvPr>
        </p:nvSpPr>
        <p:spPr>
          <a:noFill/>
        </p:spPr>
        <p:txBody>
          <a:bodyPr/>
          <a:lstStyle/>
          <a:p>
            <a:fld id="{A02998CF-BDCC-44C2-8545-41F97CCCDED1}" type="slidenum">
              <a:rPr lang="en-US" smtClean="0"/>
              <a:pPr/>
              <a:t>47</a:t>
            </a:fld>
            <a:endParaRPr lang="en-US" smtClean="0"/>
          </a:p>
        </p:txBody>
      </p:sp>
      <p:sp>
        <p:nvSpPr>
          <p:cNvPr id="89092" name="Rectangle 2"/>
          <p:cNvSpPr>
            <a:spLocks noGrp="1" noChangeArrowheads="1"/>
          </p:cNvSpPr>
          <p:nvPr>
            <p:ph type="title"/>
          </p:nvPr>
        </p:nvSpPr>
        <p:spPr/>
        <p:txBody>
          <a:bodyPr>
            <a:normAutofit fontScale="90000"/>
          </a:bodyPr>
          <a:lstStyle/>
          <a:p>
            <a:pPr eaLnBrk="1" hangingPunct="1"/>
            <a:r>
              <a:rPr lang="en-US" sz="3600" smtClean="0"/>
              <a:t>Restaurant example: Initial classes</a:t>
            </a:r>
          </a:p>
        </p:txBody>
      </p:sp>
      <p:pic>
        <p:nvPicPr>
          <p:cNvPr id="89093" name="Picture 5" descr="Fig3-10"/>
          <p:cNvPicPr>
            <a:picLocks noGrp="1" noChangeAspect="1" noChangeArrowheads="1"/>
          </p:cNvPicPr>
          <p:nvPr>
            <p:ph idx="1"/>
          </p:nvPr>
        </p:nvPicPr>
        <p:blipFill>
          <a:blip r:embed="rId2"/>
          <a:srcRect/>
          <a:stretch>
            <a:fillRect/>
          </a:stretch>
        </p:blipFill>
        <p:spPr>
          <a:xfrm>
            <a:off x="1066800" y="1828800"/>
            <a:ext cx="6245225" cy="4572000"/>
          </a:xfrm>
        </p:spPr>
      </p:pic>
    </p:spTree>
    <p:extLst>
      <p:ext uri="{BB962C8B-B14F-4D97-AF65-F5344CB8AC3E}">
        <p14:creationId xmlns:p14="http://schemas.microsoft.com/office/powerpoint/2010/main" val="41579308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3"/>
          <p:cNvSpPr>
            <a:spLocks noGrp="1"/>
          </p:cNvSpPr>
          <p:nvPr>
            <p:ph type="ftr" sz="quarter" idx="11"/>
          </p:nvPr>
        </p:nvSpPr>
        <p:spPr>
          <a:noFill/>
        </p:spPr>
        <p:txBody>
          <a:bodyPr/>
          <a:lstStyle/>
          <a:p>
            <a:r>
              <a:rPr lang="en-US" smtClean="0"/>
              <a:t>OO Design</a:t>
            </a:r>
          </a:p>
        </p:txBody>
      </p:sp>
      <p:sp>
        <p:nvSpPr>
          <p:cNvPr id="90115" name="Slide Number Placeholder 4"/>
          <p:cNvSpPr>
            <a:spLocks noGrp="1"/>
          </p:cNvSpPr>
          <p:nvPr>
            <p:ph type="sldNum" sz="quarter" idx="12"/>
          </p:nvPr>
        </p:nvSpPr>
        <p:spPr>
          <a:noFill/>
        </p:spPr>
        <p:txBody>
          <a:bodyPr/>
          <a:lstStyle/>
          <a:p>
            <a:fld id="{60CD1418-F74A-4D8F-8D19-56021BD49030}" type="slidenum">
              <a:rPr lang="en-US" smtClean="0"/>
              <a:pPr/>
              <a:t>48</a:t>
            </a:fld>
            <a:endParaRPr lang="en-US" smtClean="0"/>
          </a:p>
        </p:txBody>
      </p:sp>
      <p:pic>
        <p:nvPicPr>
          <p:cNvPr id="90116" name="Picture 5" descr="Fig3-11"/>
          <p:cNvPicPr>
            <a:picLocks noGrp="1" noChangeAspect="1" noChangeArrowheads="1"/>
          </p:cNvPicPr>
          <p:nvPr>
            <p:ph/>
          </p:nvPr>
        </p:nvPicPr>
        <p:blipFill>
          <a:blip r:embed="rId2"/>
          <a:srcRect/>
          <a:stretch>
            <a:fillRect/>
          </a:stretch>
        </p:blipFill>
        <p:spPr>
          <a:xfrm>
            <a:off x="1600200" y="247650"/>
            <a:ext cx="6477000" cy="6229350"/>
          </a:xfrm>
        </p:spPr>
      </p:pic>
    </p:spTree>
    <p:extLst>
      <p:ext uri="{BB962C8B-B14F-4D97-AF65-F5344CB8AC3E}">
        <p14:creationId xmlns:p14="http://schemas.microsoft.com/office/powerpoint/2010/main" val="31319577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4"/>
          <p:cNvSpPr>
            <a:spLocks noGrp="1"/>
          </p:cNvSpPr>
          <p:nvPr>
            <p:ph type="ftr" sz="quarter" idx="11"/>
          </p:nvPr>
        </p:nvSpPr>
        <p:spPr>
          <a:noFill/>
        </p:spPr>
        <p:txBody>
          <a:bodyPr/>
          <a:lstStyle/>
          <a:p>
            <a:r>
              <a:rPr lang="en-US" smtClean="0"/>
              <a:t>OO Design</a:t>
            </a:r>
          </a:p>
        </p:txBody>
      </p:sp>
      <p:sp>
        <p:nvSpPr>
          <p:cNvPr id="91139" name="Slide Number Placeholder 5"/>
          <p:cNvSpPr>
            <a:spLocks noGrp="1"/>
          </p:cNvSpPr>
          <p:nvPr>
            <p:ph type="sldNum" sz="quarter" idx="12"/>
          </p:nvPr>
        </p:nvSpPr>
        <p:spPr>
          <a:noFill/>
        </p:spPr>
        <p:txBody>
          <a:bodyPr/>
          <a:lstStyle/>
          <a:p>
            <a:fld id="{E18B9F39-E15E-4CC2-96A0-0795513DA833}" type="slidenum">
              <a:rPr lang="en-US" smtClean="0"/>
              <a:pPr/>
              <a:t>49</a:t>
            </a:fld>
            <a:endParaRPr lang="en-US" smtClean="0"/>
          </a:p>
        </p:txBody>
      </p:sp>
      <p:sp>
        <p:nvSpPr>
          <p:cNvPr id="91140" name="Rectangle 2"/>
          <p:cNvSpPr>
            <a:spLocks noGrp="1" noChangeArrowheads="1"/>
          </p:cNvSpPr>
          <p:nvPr>
            <p:ph type="title"/>
          </p:nvPr>
        </p:nvSpPr>
        <p:spPr/>
        <p:txBody>
          <a:bodyPr>
            <a:normAutofit fontScale="90000"/>
          </a:bodyPr>
          <a:lstStyle/>
          <a:p>
            <a:pPr eaLnBrk="1" hangingPunct="1"/>
            <a:r>
              <a:rPr lang="en-US" sz="3600" smtClean="0"/>
              <a:t>Restaurant example: a seq diag</a:t>
            </a:r>
          </a:p>
        </p:txBody>
      </p:sp>
      <p:pic>
        <p:nvPicPr>
          <p:cNvPr id="91141" name="Picture 6" descr="Fig7-15"/>
          <p:cNvPicPr>
            <a:picLocks noGrp="1" noChangeAspect="1" noChangeArrowheads="1"/>
          </p:cNvPicPr>
          <p:nvPr>
            <p:ph idx="1"/>
          </p:nvPr>
        </p:nvPicPr>
        <p:blipFill>
          <a:blip r:embed="rId2"/>
          <a:srcRect/>
          <a:stretch>
            <a:fillRect/>
          </a:stretch>
        </p:blipFill>
        <p:spPr>
          <a:xfrm>
            <a:off x="1754188" y="2017713"/>
            <a:ext cx="6627812" cy="4114800"/>
          </a:xfrm>
        </p:spPr>
      </p:pic>
    </p:spTree>
    <p:extLst>
      <p:ext uri="{BB962C8B-B14F-4D97-AF65-F5344CB8AC3E}">
        <p14:creationId xmlns:p14="http://schemas.microsoft.com/office/powerpoint/2010/main" val="2871938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0" y="274638"/>
            <a:ext cx="3352800" cy="1143000"/>
          </a:xfrm>
        </p:spPr>
        <p:style>
          <a:lnRef idx="3">
            <a:schemeClr val="lt1"/>
          </a:lnRef>
          <a:fillRef idx="1">
            <a:schemeClr val="accent1"/>
          </a:fillRef>
          <a:effectRef idx="1">
            <a:schemeClr val="accent1"/>
          </a:effectRef>
          <a:fontRef idx="minor">
            <a:schemeClr val="lt1"/>
          </a:fontRef>
        </p:style>
        <p:txBody>
          <a:bodyPr rtlCol="0">
            <a:normAutofit/>
          </a:bodyPr>
          <a:lstStyle/>
          <a:p>
            <a:pPr eaLnBrk="1" fontAlgn="auto" hangingPunct="1">
              <a:spcAft>
                <a:spcPts val="0"/>
              </a:spcAft>
              <a:defRPr/>
            </a:pPr>
            <a:r>
              <a:rPr lang="en-IN" b="1" dirty="0">
                <a:solidFill>
                  <a:srgbClr val="002060"/>
                </a:solidFill>
              </a:rPr>
              <a:t>Abstraction</a:t>
            </a:r>
          </a:p>
        </p:txBody>
      </p:sp>
      <p:sp>
        <p:nvSpPr>
          <p:cNvPr id="3" name="Content Placeholder 2"/>
          <p:cNvSpPr>
            <a:spLocks noGrp="1"/>
          </p:cNvSpPr>
          <p:nvPr>
            <p:ph idx="1"/>
          </p:nvPr>
        </p:nvSpPr>
        <p:spPr>
          <a:xfrm>
            <a:off x="152400" y="1600200"/>
            <a:ext cx="8534400" cy="4525963"/>
          </a:xfrm>
        </p:spPr>
        <p:style>
          <a:lnRef idx="1">
            <a:schemeClr val="accent2"/>
          </a:lnRef>
          <a:fillRef idx="2">
            <a:schemeClr val="accent2"/>
          </a:fillRef>
          <a:effectRef idx="1">
            <a:schemeClr val="accent2"/>
          </a:effectRef>
          <a:fontRef idx="minor">
            <a:schemeClr val="dk1"/>
          </a:fontRef>
        </p:style>
        <p:txBody>
          <a:bodyPr rtlCol="0">
            <a:normAutofit/>
          </a:bodyPr>
          <a:lstStyle/>
          <a:p>
            <a:pPr marL="0" indent="0" algn="just" eaLnBrk="1" fontAlgn="auto" hangingPunct="1">
              <a:spcAft>
                <a:spcPts val="0"/>
              </a:spcAft>
              <a:buFont typeface="Arial" pitchFamily="34" charset="0"/>
              <a:buNone/>
              <a:defRPr/>
            </a:pPr>
            <a:r>
              <a:rPr lang="en-US" dirty="0"/>
              <a:t>In object oriented design, complexity is managed using abstraction</a:t>
            </a:r>
            <a:r>
              <a:rPr lang="en-US" dirty="0" smtClean="0"/>
              <a:t>.</a:t>
            </a:r>
            <a:r>
              <a:rPr lang="en-US" dirty="0"/>
              <a:t> Abstraction is the elimination of the irrelevant and </a:t>
            </a:r>
            <a:r>
              <a:rPr lang="en-US" dirty="0" smtClean="0"/>
              <a:t>the </a:t>
            </a:r>
            <a:r>
              <a:rPr lang="en-US" dirty="0"/>
              <a:t>amplification of </a:t>
            </a:r>
            <a:r>
              <a:rPr lang="en-IN" dirty="0"/>
              <a:t>the essentials.</a:t>
            </a:r>
          </a:p>
          <a:p>
            <a:pPr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endParaRPr lang="en-US" dirty="0"/>
          </a:p>
        </p:txBody>
      </p:sp>
      <p:pic>
        <p:nvPicPr>
          <p:cNvPr id="6148" name="Picture 2"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74338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457700" y="22538"/>
            <a:ext cx="4343400" cy="990600"/>
          </a:xfrm>
        </p:spPr>
        <p:style>
          <a:lnRef idx="2">
            <a:schemeClr val="dk1"/>
          </a:lnRef>
          <a:fillRef idx="1">
            <a:schemeClr val="lt1"/>
          </a:fillRef>
          <a:effectRef idx="0">
            <a:schemeClr val="dk1"/>
          </a:effectRef>
          <a:fontRef idx="minor">
            <a:schemeClr val="dk1"/>
          </a:fontRef>
        </p:style>
        <p:txBody>
          <a:bodyPr/>
          <a:lstStyle/>
          <a:p>
            <a:pPr eaLnBrk="1" hangingPunct="1"/>
            <a:r>
              <a:rPr lang="en-US" b="1" dirty="0" smtClean="0"/>
              <a:t>Coding</a:t>
            </a:r>
            <a:endParaRPr lang="en-IN" b="1" dirty="0" smtClean="0"/>
          </a:p>
        </p:txBody>
      </p:sp>
      <p:sp>
        <p:nvSpPr>
          <p:cNvPr id="3" name="Content Placeholder 2"/>
          <p:cNvSpPr>
            <a:spLocks noGrp="1"/>
          </p:cNvSpPr>
          <p:nvPr>
            <p:ph idx="1"/>
          </p:nvPr>
        </p:nvSpPr>
        <p:spPr>
          <a:xfrm>
            <a:off x="457200" y="1447800"/>
            <a:ext cx="8229600" cy="4724400"/>
          </a:xfrm>
        </p:spPr>
        <p:style>
          <a:lnRef idx="2">
            <a:schemeClr val="accent1"/>
          </a:lnRef>
          <a:fillRef idx="1">
            <a:schemeClr val="lt1"/>
          </a:fillRef>
          <a:effectRef idx="0">
            <a:schemeClr val="accent1"/>
          </a:effectRef>
          <a:fontRef idx="minor">
            <a:schemeClr val="dk1"/>
          </a:fontRef>
        </p:style>
        <p:txBody>
          <a:bodyPr rtlCol="0">
            <a:normAutofit fontScale="92500" lnSpcReduction="10000"/>
          </a:bodyPr>
          <a:lstStyle/>
          <a:p>
            <a:pPr marL="0" indent="0" algn="just" eaLnBrk="1" fontAlgn="auto" hangingPunct="1">
              <a:spcAft>
                <a:spcPts val="0"/>
              </a:spcAft>
              <a:buFont typeface="Arial" pitchFamily="34" charset="0"/>
              <a:buNone/>
              <a:defRPr/>
            </a:pPr>
            <a:r>
              <a:rPr lang="en-US" dirty="0"/>
              <a:t>The coding is the process of transforming the design of a system into a computer language format. This coding phase of software development is concerned with software translating design specification into the source code. It is necessary to write source code &amp; internal documentation so that conformance of the code to its specification can be easily verified.</a:t>
            </a:r>
          </a:p>
          <a:p>
            <a:pPr marL="0" indent="0" algn="just" eaLnBrk="1" fontAlgn="auto" hangingPunct="1">
              <a:spcAft>
                <a:spcPts val="0"/>
              </a:spcAft>
              <a:buFont typeface="Arial" pitchFamily="34" charset="0"/>
              <a:buNone/>
              <a:defRPr/>
            </a:pPr>
            <a:r>
              <a:rPr lang="en-US" dirty="0"/>
              <a:t>Coding is done by the coder or programmers who are independent people than the designer. The goal is not to reduce the effort and cost of the coding phase, but to cut to the cost of a later stage. The cost of testing and maintenance can be significantly reduced with efficient coding.</a:t>
            </a:r>
          </a:p>
          <a:p>
            <a:pPr marL="0" indent="0" eaLnBrk="1" fontAlgn="auto" hangingPunct="1">
              <a:spcAft>
                <a:spcPts val="0"/>
              </a:spcAft>
              <a:buFont typeface="Arial" pitchFamily="34" charset="0"/>
              <a:buNone/>
              <a:defRPr/>
            </a:pPr>
            <a:endParaRPr lang="en-IN" dirty="0"/>
          </a:p>
        </p:txBody>
      </p:sp>
      <p:sp>
        <p:nvSpPr>
          <p:cNvPr id="4" name="TextBox 3"/>
          <p:cNvSpPr txBox="1"/>
          <p:nvPr/>
        </p:nvSpPr>
        <p:spPr>
          <a:xfrm>
            <a:off x="2209800" y="6172200"/>
            <a:ext cx="4495800" cy="369888"/>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fontAlgn="auto">
              <a:spcBef>
                <a:spcPts val="0"/>
              </a:spcBef>
              <a:spcAft>
                <a:spcPts val="0"/>
              </a:spcAft>
              <a:defRPr/>
            </a:pPr>
            <a:r>
              <a:rPr lang="en-US" dirty="0"/>
              <a:t>Source: https://www.javatpoint.com/</a:t>
            </a:r>
            <a:endParaRPr lang="en-IN" dirty="0"/>
          </a:p>
        </p:txBody>
      </p:sp>
      <p:pic>
        <p:nvPicPr>
          <p:cNvPr id="5" name="Picture 4"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96303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0" y="0"/>
            <a:ext cx="4419600" cy="1020762"/>
          </a:xfrm>
        </p:spPr>
        <p:style>
          <a:lnRef idx="2">
            <a:schemeClr val="accent1"/>
          </a:lnRef>
          <a:fillRef idx="1">
            <a:schemeClr val="lt1"/>
          </a:fillRef>
          <a:effectRef idx="0">
            <a:schemeClr val="accent1"/>
          </a:effectRef>
          <a:fontRef idx="minor">
            <a:schemeClr val="dk1"/>
          </a:fontRef>
        </p:style>
        <p:txBody>
          <a:bodyPr rtlCol="0">
            <a:normAutofit fontScale="90000"/>
          </a:bodyPr>
          <a:lstStyle/>
          <a:p>
            <a:pPr eaLnBrk="1" fontAlgn="auto" hangingPunct="1">
              <a:spcAft>
                <a:spcPts val="0"/>
              </a:spcAft>
              <a:defRPr/>
            </a:pPr>
            <a:r>
              <a:rPr lang="en-IN" b="1" dirty="0"/>
              <a:t>Goals of Coding</a:t>
            </a:r>
            <a:br>
              <a:rPr lang="en-IN" b="1" dirty="0"/>
            </a:br>
            <a:endParaRPr lang="en-IN" b="1" dirty="0"/>
          </a:p>
        </p:txBody>
      </p:sp>
      <p:sp>
        <p:nvSpPr>
          <p:cNvPr id="3" name="Content Placeholder 2"/>
          <p:cNvSpPr>
            <a:spLocks noGrp="1"/>
          </p:cNvSpPr>
          <p:nvPr>
            <p:ph idx="1"/>
          </p:nvPr>
        </p:nvSpPr>
        <p:spPr>
          <a:xfrm>
            <a:off x="457200" y="1447800"/>
            <a:ext cx="8229600" cy="4572000"/>
          </a:xfrm>
        </p:spPr>
        <p:style>
          <a:lnRef idx="2">
            <a:schemeClr val="dk1"/>
          </a:lnRef>
          <a:fillRef idx="1">
            <a:schemeClr val="lt1"/>
          </a:fillRef>
          <a:effectRef idx="0">
            <a:schemeClr val="dk1"/>
          </a:effectRef>
          <a:fontRef idx="minor">
            <a:schemeClr val="dk1"/>
          </a:fontRef>
        </p:style>
        <p:txBody>
          <a:bodyPr rtlCol="0">
            <a:normAutofit fontScale="85000" lnSpcReduction="10000"/>
          </a:bodyPr>
          <a:lstStyle/>
          <a:p>
            <a:pPr marL="0" indent="0" eaLnBrk="1" fontAlgn="auto" hangingPunct="1">
              <a:spcAft>
                <a:spcPts val="0"/>
              </a:spcAft>
              <a:buNone/>
              <a:defRPr/>
            </a:pPr>
            <a:r>
              <a:rPr lang="en-US" b="1" dirty="0"/>
              <a:t>To translate the design of system into a computer language format:</a:t>
            </a:r>
            <a:r>
              <a:rPr lang="en-US" dirty="0"/>
              <a:t> The coding is the process of transforming the design of a system into a computer language format, which can be executed by a computer and that perform tasks as specified by the design of operation during the design phase.</a:t>
            </a:r>
          </a:p>
          <a:p>
            <a:pPr marL="0" indent="0" eaLnBrk="1" fontAlgn="auto" hangingPunct="1">
              <a:spcAft>
                <a:spcPts val="0"/>
              </a:spcAft>
              <a:buNone/>
              <a:defRPr/>
            </a:pPr>
            <a:r>
              <a:rPr lang="en-US" b="1" dirty="0"/>
              <a:t>To reduce the cost of later phases:</a:t>
            </a:r>
            <a:r>
              <a:rPr lang="en-US" dirty="0"/>
              <a:t> The cost of testing and maintenance can be significantly reduced with efficient coding.</a:t>
            </a:r>
          </a:p>
          <a:p>
            <a:pPr marL="0" indent="0" eaLnBrk="1" fontAlgn="auto" hangingPunct="1">
              <a:spcAft>
                <a:spcPts val="0"/>
              </a:spcAft>
              <a:buNone/>
              <a:defRPr/>
            </a:pPr>
            <a:r>
              <a:rPr lang="en-US" b="1" dirty="0"/>
              <a:t>Making the program more readable:</a:t>
            </a:r>
            <a:r>
              <a:rPr lang="en-US" dirty="0"/>
              <a:t> Program should be easy to read and understand. It increases code understanding having readability and understandability as a clear objective of the coding activity can itself help in producing more maintainable software.</a:t>
            </a:r>
          </a:p>
          <a:p>
            <a:pPr marL="0" indent="0" eaLnBrk="1" fontAlgn="auto" hangingPunct="1">
              <a:spcAft>
                <a:spcPts val="0"/>
              </a:spcAft>
              <a:buFont typeface="Arial" pitchFamily="34" charset="0"/>
              <a:buNone/>
              <a:defRPr/>
            </a:pPr>
            <a:endParaRPr lang="en-IN" dirty="0"/>
          </a:p>
        </p:txBody>
      </p:sp>
      <p:sp>
        <p:nvSpPr>
          <p:cNvPr id="4" name="TextBox 3"/>
          <p:cNvSpPr txBox="1"/>
          <p:nvPr/>
        </p:nvSpPr>
        <p:spPr>
          <a:xfrm>
            <a:off x="2209800" y="6172200"/>
            <a:ext cx="4495800" cy="369888"/>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fontAlgn="auto">
              <a:spcBef>
                <a:spcPts val="0"/>
              </a:spcBef>
              <a:spcAft>
                <a:spcPts val="0"/>
              </a:spcAft>
              <a:defRPr/>
            </a:pPr>
            <a:r>
              <a:rPr lang="en-US" dirty="0"/>
              <a:t>Source: https://www.javatpoint.com/</a:t>
            </a:r>
            <a:endParaRPr lang="en-IN" dirty="0"/>
          </a:p>
        </p:txBody>
      </p:sp>
      <p:pic>
        <p:nvPicPr>
          <p:cNvPr id="5" name="Picture 4"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28207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title"/>
          </p:nvPr>
        </p:nvSpPr>
        <p:spPr>
          <a:xfrm>
            <a:off x="4953000" y="274638"/>
            <a:ext cx="3733800" cy="792162"/>
          </a:xfrm>
        </p:spPr>
        <p:style>
          <a:lnRef idx="2">
            <a:schemeClr val="accent1"/>
          </a:lnRef>
          <a:fillRef idx="1">
            <a:schemeClr val="lt1"/>
          </a:fillRef>
          <a:effectRef idx="0">
            <a:schemeClr val="accent1"/>
          </a:effectRef>
          <a:fontRef idx="minor">
            <a:schemeClr val="dk1"/>
          </a:fontRef>
        </p:style>
        <p:txBody>
          <a:bodyPr/>
          <a:lstStyle/>
          <a:p>
            <a:pPr eaLnBrk="1" hangingPunct="1"/>
            <a:r>
              <a:rPr lang="en-US" sz="3200" b="1" dirty="0" smtClean="0"/>
              <a:t>Verification</a:t>
            </a:r>
            <a:endParaRPr lang="en-IN" sz="3200" b="1" dirty="0" smtClean="0"/>
          </a:p>
        </p:txBody>
      </p:sp>
      <p:sp>
        <p:nvSpPr>
          <p:cNvPr id="32771" name="Content Placeholder 4"/>
          <p:cNvSpPr>
            <a:spLocks noGrp="1"/>
          </p:cNvSpPr>
          <p:nvPr>
            <p:ph idx="1"/>
          </p:nvPr>
        </p:nvSpPr>
        <p:spPr>
          <a:xfrm>
            <a:off x="221673" y="1295399"/>
            <a:ext cx="8610600" cy="1919187"/>
          </a:xfrm>
        </p:spPr>
        <p:style>
          <a:lnRef idx="2">
            <a:schemeClr val="accent1"/>
          </a:lnRef>
          <a:fillRef idx="1">
            <a:schemeClr val="lt1"/>
          </a:fillRef>
          <a:effectRef idx="0">
            <a:schemeClr val="accent1"/>
          </a:effectRef>
          <a:fontRef idx="minor">
            <a:schemeClr val="dk1"/>
          </a:fontRef>
        </p:style>
        <p:txBody>
          <a:bodyPr/>
          <a:lstStyle/>
          <a:p>
            <a:pPr marL="0" indent="0" algn="just" eaLnBrk="1" hangingPunct="1">
              <a:buFont typeface="Arial" charset="0"/>
              <a:buNone/>
            </a:pPr>
            <a:r>
              <a:rPr lang="en-US" b="1" dirty="0" smtClean="0"/>
              <a:t>It </a:t>
            </a:r>
            <a:r>
              <a:rPr lang="en-US" dirty="0" smtClean="0"/>
              <a:t>is the process of evaluating a system or component to determine whether the products of a given development phase satisfy the conditions imposed at the start of that phase.</a:t>
            </a:r>
            <a:endParaRPr lang="en-IN" dirty="0" smtClean="0"/>
          </a:p>
          <a:p>
            <a:pPr marL="0" indent="0" algn="just" eaLnBrk="1" hangingPunct="1">
              <a:buFont typeface="Arial" charset="0"/>
              <a:buNone/>
            </a:pPr>
            <a:endParaRPr lang="en-US" dirty="0" smtClean="0"/>
          </a:p>
          <a:p>
            <a:pPr marL="0" indent="0" algn="just" eaLnBrk="1" hangingPunct="1">
              <a:buFont typeface="Arial" charset="0"/>
              <a:buNone/>
            </a:pPr>
            <a:endParaRPr lang="en-US" dirty="0" smtClean="0"/>
          </a:p>
        </p:txBody>
      </p:sp>
      <p:sp>
        <p:nvSpPr>
          <p:cNvPr id="32772" name="TextBox 5"/>
          <p:cNvSpPr txBox="1">
            <a:spLocks noChangeArrowheads="1"/>
          </p:cNvSpPr>
          <p:nvPr/>
        </p:nvSpPr>
        <p:spPr bwMode="auto">
          <a:xfrm>
            <a:off x="5098473" y="3179951"/>
            <a:ext cx="3657600" cy="584200"/>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IN" sz="3200" b="1" dirty="0"/>
              <a:t>Validation</a:t>
            </a:r>
            <a:endParaRPr lang="en-IN" dirty="0"/>
          </a:p>
        </p:txBody>
      </p:sp>
      <p:sp>
        <p:nvSpPr>
          <p:cNvPr id="32773" name="Rectangle 6"/>
          <p:cNvSpPr>
            <a:spLocks noChangeArrowheads="1"/>
          </p:cNvSpPr>
          <p:nvPr/>
        </p:nvSpPr>
        <p:spPr bwMode="auto">
          <a:xfrm>
            <a:off x="221673" y="3838119"/>
            <a:ext cx="8534400" cy="2246769"/>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algn="just"/>
            <a:r>
              <a:rPr lang="en-US" sz="2800" dirty="0"/>
              <a:t>It is the process of evaluating a system or component during or </a:t>
            </a:r>
            <a:r>
              <a:rPr lang="en-US" sz="2800" dirty="0" smtClean="0"/>
              <a:t>at the </a:t>
            </a:r>
            <a:r>
              <a:rPr lang="en-US" sz="2800" dirty="0"/>
              <a:t>end of development process to </a:t>
            </a:r>
            <a:r>
              <a:rPr lang="en-US" sz="3200" dirty="0"/>
              <a:t>determine</a:t>
            </a:r>
            <a:r>
              <a:rPr lang="en-US" sz="2800" dirty="0"/>
              <a:t> whether it satisfies the </a:t>
            </a:r>
            <a:r>
              <a:rPr lang="en-IN" sz="2800" dirty="0"/>
              <a:t>specified requirements .</a:t>
            </a:r>
          </a:p>
          <a:p>
            <a:endParaRPr lang="en-US" sz="2400" dirty="0"/>
          </a:p>
        </p:txBody>
      </p:sp>
      <p:sp>
        <p:nvSpPr>
          <p:cNvPr id="32774" name="Rectangle 7"/>
          <p:cNvSpPr>
            <a:spLocks noChangeArrowheads="1"/>
          </p:cNvSpPr>
          <p:nvPr/>
        </p:nvSpPr>
        <p:spPr bwMode="auto">
          <a:xfrm>
            <a:off x="2895600" y="6084888"/>
            <a:ext cx="4495800" cy="461665"/>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r>
              <a:rPr lang="en-IN" sz="2400" b="1" dirty="0"/>
              <a:t>Testing= Verification +Validation</a:t>
            </a:r>
            <a:endParaRPr lang="en-IN" sz="2400" dirty="0"/>
          </a:p>
        </p:txBody>
      </p:sp>
      <p:pic>
        <p:nvPicPr>
          <p:cNvPr id="7" name="Picture 4"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89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495800" y="76200"/>
            <a:ext cx="4191000" cy="762000"/>
          </a:xfrm>
        </p:spPr>
        <p:style>
          <a:lnRef idx="2">
            <a:schemeClr val="accent1"/>
          </a:lnRef>
          <a:fillRef idx="1">
            <a:schemeClr val="lt1"/>
          </a:fillRef>
          <a:effectRef idx="0">
            <a:schemeClr val="accent1"/>
          </a:effectRef>
          <a:fontRef idx="minor">
            <a:schemeClr val="dk1"/>
          </a:fontRef>
        </p:style>
        <p:txBody>
          <a:bodyPr/>
          <a:lstStyle/>
          <a:p>
            <a:pPr eaLnBrk="1" hangingPunct="1"/>
            <a:r>
              <a:rPr lang="en-US" b="1" dirty="0" smtClean="0"/>
              <a:t>Code Inspection</a:t>
            </a:r>
            <a:endParaRPr lang="en-IN" b="1" dirty="0" smtClean="0"/>
          </a:p>
        </p:txBody>
      </p:sp>
      <p:sp>
        <p:nvSpPr>
          <p:cNvPr id="3" name="Content Placeholder 2"/>
          <p:cNvSpPr>
            <a:spLocks noGrp="1"/>
          </p:cNvSpPr>
          <p:nvPr>
            <p:ph idx="1"/>
          </p:nvPr>
        </p:nvSpPr>
        <p:spPr>
          <a:xfrm>
            <a:off x="228600" y="1447800"/>
            <a:ext cx="8763000" cy="5410200"/>
          </a:xfrm>
        </p:spPr>
        <p:style>
          <a:lnRef idx="2">
            <a:schemeClr val="accent1"/>
          </a:lnRef>
          <a:fillRef idx="1">
            <a:schemeClr val="lt1"/>
          </a:fillRef>
          <a:effectRef idx="0">
            <a:schemeClr val="accent1"/>
          </a:effectRef>
          <a:fontRef idx="minor">
            <a:schemeClr val="dk1"/>
          </a:fontRef>
        </p:style>
        <p:txBody>
          <a:bodyPr rtlCol="0">
            <a:normAutofit fontScale="62500" lnSpcReduction="20000"/>
          </a:bodyPr>
          <a:lstStyle/>
          <a:p>
            <a:pPr marL="0" indent="0" algn="just" eaLnBrk="1" fontAlgn="auto" hangingPunct="1">
              <a:spcAft>
                <a:spcPts val="0"/>
              </a:spcAft>
              <a:buFont typeface="Arial" pitchFamily="34" charset="0"/>
              <a:buNone/>
              <a:defRPr/>
            </a:pPr>
            <a:r>
              <a:rPr lang="en-US" sz="3400" dirty="0">
                <a:latin typeface="Times New Roman" pitchFamily="18" charset="0"/>
                <a:cs typeface="Times New Roman" pitchFamily="18" charset="0"/>
              </a:rPr>
              <a:t>Code Inspection is the most formal type of review, which is a kind of static testing to avoid the defect multiplication at a later stage</a:t>
            </a:r>
            <a:r>
              <a:rPr lang="en-US" sz="3400" dirty="0" smtClean="0">
                <a:latin typeface="Times New Roman" pitchFamily="18" charset="0"/>
                <a:cs typeface="Times New Roman" pitchFamily="18" charset="0"/>
              </a:rPr>
              <a:t>.</a:t>
            </a:r>
          </a:p>
          <a:p>
            <a:pPr marL="0" indent="0" eaLnBrk="1" fontAlgn="auto" hangingPunct="1">
              <a:spcAft>
                <a:spcPts val="0"/>
              </a:spcAft>
              <a:buNone/>
              <a:defRPr/>
            </a:pPr>
            <a:r>
              <a:rPr lang="en-US" sz="3400" dirty="0">
                <a:latin typeface="Times New Roman" pitchFamily="18" charset="0"/>
                <a:cs typeface="Times New Roman" pitchFamily="18" charset="0"/>
              </a:rPr>
              <a:t>The main purpose of code inspection is to find defects and it can also spot any process improvement if any.</a:t>
            </a:r>
          </a:p>
          <a:p>
            <a:pPr marL="0" indent="0" eaLnBrk="1" fontAlgn="auto" hangingPunct="1">
              <a:spcAft>
                <a:spcPts val="0"/>
              </a:spcAft>
              <a:buNone/>
              <a:defRPr/>
            </a:pPr>
            <a:r>
              <a:rPr lang="en-US" sz="3400" dirty="0">
                <a:latin typeface="Times New Roman" pitchFamily="18" charset="0"/>
                <a:cs typeface="Times New Roman" pitchFamily="18" charset="0"/>
              </a:rPr>
              <a:t>An inspection report lists the findings, which include metrics that can be used to aid improvements to the process as well as correcting defects in the document under review.</a:t>
            </a:r>
          </a:p>
          <a:p>
            <a:pPr marL="0" indent="0" eaLnBrk="1" fontAlgn="auto" hangingPunct="1">
              <a:spcAft>
                <a:spcPts val="0"/>
              </a:spcAft>
              <a:buNone/>
              <a:defRPr/>
            </a:pPr>
            <a:r>
              <a:rPr lang="en-US" sz="3400" dirty="0">
                <a:latin typeface="Times New Roman" pitchFamily="18" charset="0"/>
                <a:cs typeface="Times New Roman" pitchFamily="18" charset="0"/>
              </a:rPr>
              <a:t>Preparation before the meeting is essential, which includes reading of any source documents to ensure consistency.</a:t>
            </a:r>
          </a:p>
          <a:p>
            <a:pPr marL="0" indent="0" eaLnBrk="1" fontAlgn="auto" hangingPunct="1">
              <a:spcAft>
                <a:spcPts val="0"/>
              </a:spcAft>
              <a:buNone/>
              <a:defRPr/>
            </a:pPr>
            <a:r>
              <a:rPr lang="en-US" sz="3400" dirty="0">
                <a:latin typeface="Times New Roman" pitchFamily="18" charset="0"/>
                <a:cs typeface="Times New Roman" pitchFamily="18" charset="0"/>
              </a:rPr>
              <a:t>Inspections are often led by a trained moderator, who is not the author of the code.</a:t>
            </a:r>
          </a:p>
          <a:p>
            <a:pPr marL="0" indent="0" eaLnBrk="1" fontAlgn="auto" hangingPunct="1">
              <a:spcAft>
                <a:spcPts val="0"/>
              </a:spcAft>
              <a:buNone/>
              <a:defRPr/>
            </a:pPr>
            <a:r>
              <a:rPr lang="en-US" sz="3400" dirty="0">
                <a:latin typeface="Times New Roman" pitchFamily="18" charset="0"/>
                <a:cs typeface="Times New Roman" pitchFamily="18" charset="0"/>
              </a:rPr>
              <a:t>The inspection process is the most formal type of review based on rules and checklists and makes use of entry and exit criteria.</a:t>
            </a:r>
          </a:p>
          <a:p>
            <a:pPr marL="0" indent="0" eaLnBrk="1" fontAlgn="auto" hangingPunct="1">
              <a:spcAft>
                <a:spcPts val="0"/>
              </a:spcAft>
              <a:buNone/>
              <a:defRPr/>
            </a:pPr>
            <a:r>
              <a:rPr lang="en-US" sz="3400" dirty="0">
                <a:latin typeface="Times New Roman" pitchFamily="18" charset="0"/>
                <a:cs typeface="Times New Roman" pitchFamily="18" charset="0"/>
              </a:rPr>
              <a:t>It usually involves peer examination of the code and each one has a defined set of roles.</a:t>
            </a:r>
          </a:p>
          <a:p>
            <a:pPr marL="0" indent="0" eaLnBrk="1" fontAlgn="auto" hangingPunct="1">
              <a:spcAft>
                <a:spcPts val="0"/>
              </a:spcAft>
              <a:buNone/>
              <a:defRPr/>
            </a:pPr>
            <a:r>
              <a:rPr lang="en-US" sz="3400" dirty="0">
                <a:latin typeface="Times New Roman" pitchFamily="18" charset="0"/>
                <a:cs typeface="Times New Roman" pitchFamily="18" charset="0"/>
              </a:rPr>
              <a:t>After the meeting, a formal follow-up process is used to ensure that corrective action is completed in a timely manner.</a:t>
            </a:r>
          </a:p>
          <a:p>
            <a:pPr marL="0" indent="0" algn="just" eaLnBrk="1" fontAlgn="auto" hangingPunct="1">
              <a:spcAft>
                <a:spcPts val="0"/>
              </a:spcAft>
              <a:buFont typeface="Arial" pitchFamily="34" charset="0"/>
              <a:buNone/>
              <a:defRPr/>
            </a:pPr>
            <a:endParaRPr lang="en-IN" dirty="0"/>
          </a:p>
        </p:txBody>
      </p:sp>
      <p:sp>
        <p:nvSpPr>
          <p:cNvPr id="4" name="Rectangle 3"/>
          <p:cNvSpPr/>
          <p:nvPr/>
        </p:nvSpPr>
        <p:spPr>
          <a:xfrm>
            <a:off x="2286000" y="6488112"/>
            <a:ext cx="4953000" cy="369888"/>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fontAlgn="auto">
              <a:spcBef>
                <a:spcPts val="0"/>
              </a:spcBef>
              <a:spcAft>
                <a:spcPts val="0"/>
              </a:spcAft>
              <a:defRPr/>
            </a:pPr>
            <a:r>
              <a:rPr lang="en-IN" dirty="0"/>
              <a:t>Source: https://www.tutorialspoint.com/</a:t>
            </a:r>
          </a:p>
        </p:txBody>
      </p:sp>
      <p:pic>
        <p:nvPicPr>
          <p:cNvPr id="6" name="Picture 4"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38726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724400" y="274638"/>
            <a:ext cx="3962400" cy="1143000"/>
          </a:xfrm>
        </p:spPr>
        <p:style>
          <a:lnRef idx="2">
            <a:schemeClr val="accent1"/>
          </a:lnRef>
          <a:fillRef idx="1">
            <a:schemeClr val="lt1"/>
          </a:fillRef>
          <a:effectRef idx="0">
            <a:schemeClr val="accent1"/>
          </a:effectRef>
          <a:fontRef idx="minor">
            <a:schemeClr val="dk1"/>
          </a:fontRef>
        </p:style>
        <p:txBody>
          <a:bodyPr/>
          <a:lstStyle/>
          <a:p>
            <a:pPr eaLnBrk="1" hangingPunct="1"/>
            <a:r>
              <a:rPr lang="en-IN" b="1" dirty="0" smtClean="0"/>
              <a:t>Metrics</a:t>
            </a:r>
          </a:p>
        </p:txBody>
      </p:sp>
      <p:sp>
        <p:nvSpPr>
          <p:cNvPr id="34819" name="Content Placeholder 4"/>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eaLnBrk="1" hangingPunct="1">
              <a:buFont typeface="Arial" charset="0"/>
              <a:buNone/>
            </a:pPr>
            <a:endParaRPr lang="en-US" dirty="0" smtClean="0"/>
          </a:p>
          <a:p>
            <a:pPr marL="0" indent="0" algn="just" eaLnBrk="1" hangingPunct="1">
              <a:buFont typeface="Arial" charset="0"/>
              <a:buNone/>
            </a:pPr>
            <a:r>
              <a:rPr lang="en-US" dirty="0" smtClean="0"/>
              <a:t>A metric is a quantitative measure of the degree to which a system, component or process possesses a given attribute.</a:t>
            </a:r>
            <a:endParaRPr lang="en-IN" dirty="0" smtClean="0"/>
          </a:p>
        </p:txBody>
      </p:sp>
      <p:pic>
        <p:nvPicPr>
          <p:cNvPr id="4" name="Picture 4"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39028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0" y="274638"/>
            <a:ext cx="3733800" cy="1143000"/>
          </a:xfrm>
        </p:spPr>
        <p:style>
          <a:lnRef idx="2">
            <a:schemeClr val="dk1"/>
          </a:lnRef>
          <a:fillRef idx="1">
            <a:schemeClr val="lt1"/>
          </a:fillRef>
          <a:effectRef idx="0">
            <a:schemeClr val="dk1"/>
          </a:effectRef>
          <a:fontRef idx="minor">
            <a:schemeClr val="dk1"/>
          </a:fontRef>
        </p:style>
        <p:txBody>
          <a:bodyPr rtlCol="0">
            <a:normAutofit fontScale="90000"/>
          </a:bodyPr>
          <a:lstStyle/>
          <a:p>
            <a:pPr eaLnBrk="1" fontAlgn="auto" hangingPunct="1">
              <a:spcAft>
                <a:spcPts val="0"/>
              </a:spcAft>
              <a:defRPr/>
            </a:pPr>
            <a:r>
              <a:rPr lang="en-US" sz="3600" b="1" dirty="0" smtClean="0"/>
              <a:t>Use of Software Metrics</a:t>
            </a:r>
            <a:endParaRPr lang="en-IN" sz="3600" b="1"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rtlCol="0">
            <a:normAutofit fontScale="92500" lnSpcReduction="20000"/>
          </a:bodyPr>
          <a:lstStyle/>
          <a:p>
            <a:pPr marL="0" indent="0" eaLnBrk="1" fontAlgn="auto" hangingPunct="1">
              <a:spcAft>
                <a:spcPts val="0"/>
              </a:spcAft>
              <a:buFont typeface="Arial" pitchFamily="34" charset="0"/>
              <a:buNone/>
              <a:defRPr/>
            </a:pPr>
            <a:r>
              <a:rPr lang="en-US" sz="2800" dirty="0" smtClean="0">
                <a:latin typeface="Times New Roman" pitchFamily="18" charset="0"/>
                <a:cs typeface="Times New Roman" pitchFamily="18" charset="0"/>
              </a:rPr>
              <a:t>1.How </a:t>
            </a:r>
            <a:r>
              <a:rPr lang="en-US" sz="2800" dirty="0">
                <a:latin typeface="Times New Roman" pitchFamily="18" charset="0"/>
                <a:cs typeface="Times New Roman" pitchFamily="18" charset="0"/>
              </a:rPr>
              <a:t>to measure the size of a software?</a:t>
            </a:r>
          </a:p>
          <a:p>
            <a:pPr marL="0" indent="0" eaLnBrk="1" fontAlgn="auto" hangingPunct="1">
              <a:spcAft>
                <a:spcPts val="0"/>
              </a:spcAft>
              <a:buFont typeface="Arial" pitchFamily="34" charset="0"/>
              <a:buNone/>
              <a:defRPr/>
            </a:pPr>
            <a:r>
              <a:rPr lang="en-US" sz="2800" dirty="0">
                <a:latin typeface="Times New Roman" pitchFamily="18" charset="0"/>
                <a:cs typeface="Times New Roman" pitchFamily="18" charset="0"/>
              </a:rPr>
              <a:t>2. How much will it cost to develop a software?</a:t>
            </a:r>
          </a:p>
          <a:p>
            <a:pPr marL="0" indent="0" eaLnBrk="1" fontAlgn="auto" hangingPunct="1">
              <a:spcAft>
                <a:spcPts val="0"/>
              </a:spcAft>
              <a:buFont typeface="Arial" pitchFamily="34" charset="0"/>
              <a:buNone/>
              <a:defRPr/>
            </a:pPr>
            <a:r>
              <a:rPr lang="en-US" sz="2800" dirty="0">
                <a:latin typeface="Times New Roman" pitchFamily="18" charset="0"/>
                <a:cs typeface="Times New Roman" pitchFamily="18" charset="0"/>
              </a:rPr>
              <a:t>3. How many bugs can we expect?</a:t>
            </a:r>
          </a:p>
          <a:p>
            <a:pPr marL="0" indent="0" eaLnBrk="1" fontAlgn="auto" hangingPunct="1">
              <a:spcAft>
                <a:spcPts val="0"/>
              </a:spcAft>
              <a:buFont typeface="Arial" pitchFamily="34" charset="0"/>
              <a:buNone/>
              <a:defRPr/>
            </a:pPr>
            <a:r>
              <a:rPr lang="en-US" sz="2800" dirty="0">
                <a:latin typeface="Times New Roman" pitchFamily="18" charset="0"/>
                <a:cs typeface="Times New Roman" pitchFamily="18" charset="0"/>
              </a:rPr>
              <a:t>4. When can we stop testing?</a:t>
            </a:r>
          </a:p>
          <a:p>
            <a:pPr marL="0" indent="0" eaLnBrk="1" fontAlgn="auto" hangingPunct="1">
              <a:spcAft>
                <a:spcPts val="0"/>
              </a:spcAft>
              <a:buFont typeface="Arial" pitchFamily="34" charset="0"/>
              <a:buNone/>
              <a:defRPr/>
            </a:pPr>
            <a:r>
              <a:rPr lang="en-US" sz="2800" dirty="0">
                <a:latin typeface="Times New Roman" pitchFamily="18" charset="0"/>
                <a:cs typeface="Times New Roman" pitchFamily="18" charset="0"/>
              </a:rPr>
              <a:t>5. When can we release the software</a:t>
            </a:r>
            <a:r>
              <a:rPr lang="en-US" sz="2800" dirty="0" smtClean="0">
                <a:latin typeface="Times New Roman" pitchFamily="18" charset="0"/>
                <a:cs typeface="Times New Roman" pitchFamily="18" charset="0"/>
              </a:rPr>
              <a:t>?</a:t>
            </a:r>
          </a:p>
          <a:p>
            <a:pPr marL="0" indent="0" eaLnBrk="1" fontAlgn="auto" hangingPunct="1">
              <a:spcAft>
                <a:spcPts val="0"/>
              </a:spcAft>
              <a:buFont typeface="Arial" pitchFamily="34" charset="0"/>
              <a:buNone/>
              <a:defRPr/>
            </a:pPr>
            <a:r>
              <a:rPr lang="en-US" sz="2800" dirty="0"/>
              <a:t>6. What is the complexity of a module?</a:t>
            </a:r>
          </a:p>
          <a:p>
            <a:pPr marL="0" indent="0" eaLnBrk="1" fontAlgn="auto" hangingPunct="1">
              <a:spcAft>
                <a:spcPts val="0"/>
              </a:spcAft>
              <a:buFont typeface="Arial" pitchFamily="34" charset="0"/>
              <a:buNone/>
              <a:defRPr/>
            </a:pPr>
            <a:r>
              <a:rPr lang="en-US" sz="2800" dirty="0"/>
              <a:t>7. What is the module strength and coupling?</a:t>
            </a:r>
          </a:p>
          <a:p>
            <a:pPr marL="0" indent="0" eaLnBrk="1" fontAlgn="auto" hangingPunct="1">
              <a:spcAft>
                <a:spcPts val="0"/>
              </a:spcAft>
              <a:buFont typeface="Arial" pitchFamily="34" charset="0"/>
              <a:buNone/>
              <a:defRPr/>
            </a:pPr>
            <a:r>
              <a:rPr lang="en-US" sz="2800" dirty="0"/>
              <a:t>8. What is the reliability at the time of release?</a:t>
            </a:r>
          </a:p>
          <a:p>
            <a:pPr marL="0" indent="0" eaLnBrk="1" fontAlgn="auto" hangingPunct="1">
              <a:spcAft>
                <a:spcPts val="0"/>
              </a:spcAft>
              <a:buFont typeface="Arial" pitchFamily="34" charset="0"/>
              <a:buNone/>
              <a:defRPr/>
            </a:pPr>
            <a:r>
              <a:rPr lang="en-US" sz="2800" dirty="0"/>
              <a:t>9. Which test technique is more effective?</a:t>
            </a:r>
          </a:p>
          <a:p>
            <a:pPr marL="0" indent="0" eaLnBrk="1" fontAlgn="auto" hangingPunct="1">
              <a:spcAft>
                <a:spcPts val="0"/>
              </a:spcAft>
              <a:buFont typeface="Arial" pitchFamily="34" charset="0"/>
              <a:buNone/>
              <a:defRPr/>
            </a:pPr>
            <a:r>
              <a:rPr lang="en-US" sz="2800" dirty="0"/>
              <a:t>10. Are we testing hard or are we testing smart?</a:t>
            </a:r>
          </a:p>
          <a:p>
            <a:pPr marL="0" indent="0" eaLnBrk="1" fontAlgn="auto" hangingPunct="1">
              <a:spcAft>
                <a:spcPts val="0"/>
              </a:spcAft>
              <a:buFont typeface="Arial" pitchFamily="34" charset="0"/>
              <a:buNone/>
              <a:defRPr/>
            </a:pPr>
            <a:r>
              <a:rPr lang="en-US" sz="2800" dirty="0"/>
              <a:t>11. Do we have a strong program or a week test suite?</a:t>
            </a:r>
            <a:endParaRPr lang="en-IN" sz="2800" dirty="0">
              <a:latin typeface="Times New Roman" pitchFamily="18" charset="0"/>
              <a:cs typeface="Times New Roman" pitchFamily="18" charset="0"/>
            </a:endParaRPr>
          </a:p>
        </p:txBody>
      </p:sp>
      <p:pic>
        <p:nvPicPr>
          <p:cNvPr id="4" name="Picture 4"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41392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495800" y="274638"/>
            <a:ext cx="4191000" cy="1143000"/>
          </a:xfrm>
        </p:spPr>
        <p:style>
          <a:lnRef idx="2">
            <a:schemeClr val="dk1"/>
          </a:lnRef>
          <a:fillRef idx="1">
            <a:schemeClr val="lt1"/>
          </a:fillRef>
          <a:effectRef idx="0">
            <a:schemeClr val="dk1"/>
          </a:effectRef>
          <a:fontRef idx="minor">
            <a:schemeClr val="dk1"/>
          </a:fontRef>
        </p:style>
        <p:txBody>
          <a:bodyPr/>
          <a:lstStyle/>
          <a:p>
            <a:pPr eaLnBrk="1" hangingPunct="1"/>
            <a:r>
              <a:rPr lang="en-US" sz="3200" b="1" dirty="0" smtClean="0"/>
              <a:t>Different Definitions of Metrics</a:t>
            </a:r>
            <a:endParaRPr lang="en-IN" sz="3200" b="1" dirty="0" smtClean="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rtlCol="0">
            <a:normAutofit/>
          </a:bodyPr>
          <a:lstStyle/>
          <a:p>
            <a:pPr marL="0" indent="0" algn="just" eaLnBrk="1" fontAlgn="auto" hangingPunct="1">
              <a:spcAft>
                <a:spcPts val="0"/>
              </a:spcAft>
              <a:buFont typeface="Arial" pitchFamily="34" charset="0"/>
              <a:buNone/>
              <a:defRPr/>
            </a:pPr>
            <a:r>
              <a:rPr lang="en-US" b="1" dirty="0">
                <a:solidFill>
                  <a:srgbClr val="FF0000"/>
                </a:solidFill>
              </a:rPr>
              <a:t>Pressman explained as </a:t>
            </a:r>
            <a:r>
              <a:rPr lang="en-US" dirty="0"/>
              <a:t>“A measure provides a </a:t>
            </a:r>
            <a:r>
              <a:rPr lang="en-US" dirty="0" smtClean="0"/>
              <a:t>quantitative </a:t>
            </a:r>
            <a:r>
              <a:rPr lang="en-US" dirty="0"/>
              <a:t>indication of the extent, amount, dimension, capacity, or </a:t>
            </a:r>
            <a:r>
              <a:rPr lang="en-US" dirty="0" smtClean="0"/>
              <a:t>size </a:t>
            </a:r>
            <a:r>
              <a:rPr lang="en-US" dirty="0"/>
              <a:t>of some attribute of the product or process</a:t>
            </a:r>
            <a:r>
              <a:rPr lang="en-US" dirty="0" smtClean="0"/>
              <a:t>”.</a:t>
            </a:r>
          </a:p>
          <a:p>
            <a:pPr marL="0" indent="0" algn="just" eaLnBrk="1" fontAlgn="auto" hangingPunct="1">
              <a:spcAft>
                <a:spcPts val="0"/>
              </a:spcAft>
              <a:buFont typeface="Arial" pitchFamily="34" charset="0"/>
              <a:buNone/>
              <a:defRPr/>
            </a:pPr>
            <a:endParaRPr lang="en-US" dirty="0" smtClean="0"/>
          </a:p>
          <a:p>
            <a:pPr marL="0" indent="0" algn="just" eaLnBrk="1" fontAlgn="auto" hangingPunct="1">
              <a:spcAft>
                <a:spcPts val="0"/>
              </a:spcAft>
              <a:buFont typeface="Arial" pitchFamily="34" charset="0"/>
              <a:buNone/>
              <a:defRPr/>
            </a:pPr>
            <a:r>
              <a:rPr lang="en-US" b="1" dirty="0">
                <a:solidFill>
                  <a:srgbClr val="FF0000"/>
                </a:solidFill>
              </a:rPr>
              <a:t>Fenton defined measurement as </a:t>
            </a:r>
            <a:r>
              <a:rPr lang="en-US" dirty="0"/>
              <a:t>“ it is the process by </a:t>
            </a:r>
            <a:r>
              <a:rPr lang="en-US" dirty="0" smtClean="0"/>
              <a:t>which </a:t>
            </a:r>
            <a:r>
              <a:rPr lang="en-US" dirty="0"/>
              <a:t>numbers or symbols are assigned to attributes of entities </a:t>
            </a:r>
            <a:r>
              <a:rPr lang="en-US" dirty="0" smtClean="0"/>
              <a:t>in </a:t>
            </a:r>
            <a:r>
              <a:rPr lang="en-US" dirty="0"/>
              <a:t>the real world in such a way as to describe them </a:t>
            </a:r>
            <a:r>
              <a:rPr lang="en-US" dirty="0" smtClean="0"/>
              <a:t>according </a:t>
            </a:r>
            <a:r>
              <a:rPr lang="en-IN" dirty="0"/>
              <a:t>to clearly defined rules”.</a:t>
            </a:r>
          </a:p>
          <a:p>
            <a:pPr marL="0" indent="0" eaLnBrk="1" fontAlgn="auto" hangingPunct="1">
              <a:spcAft>
                <a:spcPts val="0"/>
              </a:spcAft>
              <a:buFont typeface="Arial" pitchFamily="34" charset="0"/>
              <a:buNone/>
              <a:defRPr/>
            </a:pPr>
            <a:endParaRPr lang="en-US" dirty="0"/>
          </a:p>
          <a:p>
            <a:pPr marL="0" indent="0" eaLnBrk="1" fontAlgn="auto" hangingPunct="1">
              <a:spcAft>
                <a:spcPts val="0"/>
              </a:spcAft>
              <a:buFont typeface="Arial" pitchFamily="34" charset="0"/>
              <a:buNone/>
              <a:defRPr/>
            </a:pPr>
            <a:endParaRPr lang="en-US" dirty="0"/>
          </a:p>
          <a:p>
            <a:pPr marL="0" indent="0" eaLnBrk="1" fontAlgn="auto" hangingPunct="1">
              <a:spcAft>
                <a:spcPts val="0"/>
              </a:spcAft>
              <a:buFont typeface="Arial" pitchFamily="34" charset="0"/>
              <a:buNone/>
              <a:defRPr/>
            </a:pPr>
            <a:endParaRPr lang="en-US" dirty="0"/>
          </a:p>
          <a:p>
            <a:pPr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endParaRPr lang="en-US" dirty="0"/>
          </a:p>
        </p:txBody>
      </p:sp>
      <p:pic>
        <p:nvPicPr>
          <p:cNvPr id="4" name="Picture 4"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12317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343400" y="274638"/>
            <a:ext cx="4343400" cy="1143000"/>
          </a:xfrm>
        </p:spPr>
        <p:style>
          <a:lnRef idx="2">
            <a:schemeClr val="dk1"/>
          </a:lnRef>
          <a:fillRef idx="1">
            <a:schemeClr val="lt1"/>
          </a:fillRef>
          <a:effectRef idx="0">
            <a:schemeClr val="dk1"/>
          </a:effectRef>
          <a:fontRef idx="minor">
            <a:schemeClr val="dk1"/>
          </a:fontRef>
        </p:style>
        <p:txBody>
          <a:bodyPr/>
          <a:lstStyle/>
          <a:p>
            <a:pPr eaLnBrk="1" hangingPunct="1"/>
            <a:r>
              <a:rPr lang="en-US" b="1" dirty="0" smtClean="0"/>
              <a:t>Software Metrics</a:t>
            </a:r>
            <a:endParaRPr lang="en-IN" b="1" dirty="0" smtClean="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rtlCol="0">
            <a:normAutofit/>
          </a:bodyPr>
          <a:lstStyle/>
          <a:p>
            <a:pPr marL="0" indent="0" algn="just" eaLnBrk="1" fontAlgn="auto" hangingPunct="1">
              <a:spcAft>
                <a:spcPts val="0"/>
              </a:spcAft>
              <a:buFont typeface="Arial" pitchFamily="34" charset="0"/>
              <a:buNone/>
              <a:defRPr/>
            </a:pPr>
            <a:r>
              <a:rPr lang="en-US" dirty="0"/>
              <a:t>Software metrics can be defined as “The continuous application </a:t>
            </a:r>
            <a:r>
              <a:rPr lang="en-US" dirty="0" smtClean="0"/>
              <a:t>of </a:t>
            </a:r>
            <a:r>
              <a:rPr lang="en-US" dirty="0"/>
              <a:t>measurement based techniques to the software </a:t>
            </a:r>
            <a:r>
              <a:rPr lang="en-US" dirty="0" smtClean="0"/>
              <a:t>development </a:t>
            </a:r>
            <a:r>
              <a:rPr lang="en-US" dirty="0"/>
              <a:t>process and its products to supply meaningful and </a:t>
            </a:r>
            <a:r>
              <a:rPr lang="en-US" dirty="0" smtClean="0"/>
              <a:t>timely </a:t>
            </a:r>
            <a:r>
              <a:rPr lang="en-US" dirty="0"/>
              <a:t>management information, together with the use of those </a:t>
            </a:r>
            <a:r>
              <a:rPr lang="en-US" dirty="0" smtClean="0"/>
              <a:t>techniques </a:t>
            </a:r>
            <a:r>
              <a:rPr lang="en-US" dirty="0"/>
              <a:t>to improve that process and its products”.</a:t>
            </a:r>
            <a:endParaRPr lang="en-IN" dirty="0"/>
          </a:p>
          <a:p>
            <a:pPr eaLnBrk="1" fontAlgn="auto" hangingPunct="1">
              <a:spcAft>
                <a:spcPts val="0"/>
              </a:spcAft>
              <a:buFont typeface="Arial" pitchFamily="34" charset="0"/>
              <a:buChar char="•"/>
              <a:defRPr/>
            </a:pPr>
            <a:endParaRPr lang="en-US" i="1" dirty="0"/>
          </a:p>
          <a:p>
            <a:pPr eaLnBrk="1" fontAlgn="auto" hangingPunct="1">
              <a:spcAft>
                <a:spcPts val="0"/>
              </a:spcAft>
              <a:buFont typeface="Arial" pitchFamily="34" charset="0"/>
              <a:buChar char="•"/>
              <a:defRPr/>
            </a:pPr>
            <a:endParaRPr lang="en-US" i="1" dirty="0"/>
          </a:p>
          <a:p>
            <a:pPr eaLnBrk="1" fontAlgn="auto" hangingPunct="1">
              <a:spcAft>
                <a:spcPts val="0"/>
              </a:spcAft>
              <a:buFont typeface="Arial" pitchFamily="34" charset="0"/>
              <a:buChar char="•"/>
              <a:defRPr/>
            </a:pPr>
            <a:endParaRPr lang="en-US" i="1" dirty="0"/>
          </a:p>
          <a:p>
            <a:pPr eaLnBrk="1" fontAlgn="auto" hangingPunct="1">
              <a:spcAft>
                <a:spcPts val="0"/>
              </a:spcAft>
              <a:buFont typeface="Arial" pitchFamily="34" charset="0"/>
              <a:buChar char="•"/>
              <a:defRPr/>
            </a:pPr>
            <a:endParaRPr lang="en-US" i="1" dirty="0"/>
          </a:p>
        </p:txBody>
      </p:sp>
      <p:pic>
        <p:nvPicPr>
          <p:cNvPr id="4" name="Picture 4"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8921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0" y="274638"/>
            <a:ext cx="3429000" cy="1143000"/>
          </a:xfrm>
        </p:spPr>
        <p:style>
          <a:lnRef idx="2">
            <a:schemeClr val="dk1"/>
          </a:lnRef>
          <a:fillRef idx="1">
            <a:schemeClr val="lt1"/>
          </a:fillRef>
          <a:effectRef idx="0">
            <a:schemeClr val="dk1"/>
          </a:effectRef>
          <a:fontRef idx="minor">
            <a:schemeClr val="dk1"/>
          </a:fontRef>
        </p:style>
        <p:txBody>
          <a:bodyPr rtlCol="0">
            <a:normAutofit/>
          </a:bodyPr>
          <a:lstStyle/>
          <a:p>
            <a:pPr eaLnBrk="1" fontAlgn="auto" hangingPunct="1">
              <a:spcAft>
                <a:spcPts val="0"/>
              </a:spcAft>
              <a:defRPr/>
            </a:pPr>
            <a:r>
              <a:rPr lang="en-IN" b="1" dirty="0"/>
              <a:t>Categories of Metrics</a:t>
            </a:r>
          </a:p>
        </p:txBody>
      </p:sp>
      <p:sp>
        <p:nvSpPr>
          <p:cNvPr id="3" name="Content Placeholder 2"/>
          <p:cNvSpPr>
            <a:spLocks noGrp="1"/>
          </p:cNvSpPr>
          <p:nvPr>
            <p:ph idx="1"/>
          </p:nvPr>
        </p:nvSpPr>
        <p:spPr>
          <a:xfrm>
            <a:off x="228600" y="1447800"/>
            <a:ext cx="8686800" cy="5105400"/>
          </a:xfrm>
        </p:spPr>
        <p:style>
          <a:lnRef idx="2">
            <a:schemeClr val="accent1"/>
          </a:lnRef>
          <a:fillRef idx="1">
            <a:schemeClr val="lt1"/>
          </a:fillRef>
          <a:effectRef idx="0">
            <a:schemeClr val="accent1"/>
          </a:effectRef>
          <a:fontRef idx="minor">
            <a:schemeClr val="dk1"/>
          </a:fontRef>
        </p:style>
        <p:txBody>
          <a:bodyPr rtlCol="0">
            <a:normAutofit fontScale="92500" lnSpcReduction="10000"/>
          </a:bodyPr>
          <a:lstStyle/>
          <a:p>
            <a:pPr marL="0" indent="0" algn="just" eaLnBrk="1" fontAlgn="auto" hangingPunct="1">
              <a:spcAft>
                <a:spcPts val="0"/>
              </a:spcAft>
              <a:buFont typeface="Arial" pitchFamily="34" charset="0"/>
              <a:buNone/>
              <a:defRPr/>
            </a:pPr>
            <a:r>
              <a:rPr lang="en-US" b="1" dirty="0" smtClean="0"/>
              <a:t>1:Product </a:t>
            </a:r>
            <a:r>
              <a:rPr lang="en-US" b="1" dirty="0"/>
              <a:t>metrics: </a:t>
            </a:r>
            <a:r>
              <a:rPr lang="en-US" dirty="0"/>
              <a:t>D</a:t>
            </a:r>
            <a:r>
              <a:rPr lang="en-US" dirty="0" smtClean="0"/>
              <a:t>escribe </a:t>
            </a:r>
            <a:r>
              <a:rPr lang="en-US" dirty="0"/>
              <a:t>the characteristics of </a:t>
            </a:r>
            <a:r>
              <a:rPr lang="en-US" dirty="0" smtClean="0"/>
              <a:t>the </a:t>
            </a:r>
            <a:r>
              <a:rPr lang="en-US" dirty="0"/>
              <a:t>product such as size, complexity, design features</a:t>
            </a:r>
            <a:r>
              <a:rPr lang="en-US" dirty="0" smtClean="0"/>
              <a:t>,</a:t>
            </a:r>
            <a:r>
              <a:rPr lang="en-US" dirty="0"/>
              <a:t> performance, efficiency, reliability, portability, etc</a:t>
            </a:r>
            <a:r>
              <a:rPr lang="en-US" dirty="0" smtClean="0"/>
              <a:t>.</a:t>
            </a:r>
            <a:endParaRPr lang="en-US" dirty="0"/>
          </a:p>
          <a:p>
            <a:pPr marL="0" indent="0" eaLnBrk="1" fontAlgn="auto" hangingPunct="1">
              <a:spcAft>
                <a:spcPts val="0"/>
              </a:spcAft>
              <a:buFont typeface="Arial" pitchFamily="34" charset="0"/>
              <a:buNone/>
              <a:defRPr/>
            </a:pPr>
            <a:endParaRPr lang="en-US" dirty="0"/>
          </a:p>
          <a:p>
            <a:pPr marL="0" indent="0" eaLnBrk="1" fontAlgn="auto" hangingPunct="1">
              <a:spcAft>
                <a:spcPts val="0"/>
              </a:spcAft>
              <a:buFont typeface="Arial" pitchFamily="34" charset="0"/>
              <a:buNone/>
              <a:defRPr/>
            </a:pPr>
            <a:r>
              <a:rPr lang="en-US" b="1" dirty="0" smtClean="0"/>
              <a:t>2:Process </a:t>
            </a:r>
            <a:r>
              <a:rPr lang="en-US" b="1" dirty="0"/>
              <a:t>metrics: </a:t>
            </a:r>
            <a:r>
              <a:rPr lang="en-US" dirty="0"/>
              <a:t>D</a:t>
            </a:r>
            <a:r>
              <a:rPr lang="en-US" dirty="0" smtClean="0"/>
              <a:t>escribe </a:t>
            </a:r>
            <a:r>
              <a:rPr lang="en-US" dirty="0"/>
              <a:t>the effectiveness </a:t>
            </a:r>
            <a:r>
              <a:rPr lang="en-US" dirty="0" smtClean="0"/>
              <a:t>and </a:t>
            </a:r>
            <a:r>
              <a:rPr lang="en-US" dirty="0"/>
              <a:t>quality of the processes that produce the </a:t>
            </a:r>
            <a:r>
              <a:rPr lang="en-US" dirty="0" smtClean="0"/>
              <a:t>software </a:t>
            </a:r>
            <a:r>
              <a:rPr lang="en-IN" dirty="0"/>
              <a:t>product. </a:t>
            </a:r>
            <a:endParaRPr lang="en-IN" dirty="0" smtClean="0"/>
          </a:p>
          <a:p>
            <a:pPr marL="0" indent="0" eaLnBrk="1" fontAlgn="auto" hangingPunct="1">
              <a:spcAft>
                <a:spcPts val="0"/>
              </a:spcAft>
              <a:buFont typeface="Arial" pitchFamily="34" charset="0"/>
              <a:buNone/>
              <a:defRPr/>
            </a:pPr>
            <a:r>
              <a:rPr lang="en-IN" dirty="0" smtClean="0"/>
              <a:t>Examples </a:t>
            </a:r>
            <a:r>
              <a:rPr lang="en-IN" dirty="0"/>
              <a:t>are</a:t>
            </a:r>
            <a:r>
              <a:rPr lang="en-IN" dirty="0" smtClean="0"/>
              <a:t>:</a:t>
            </a:r>
            <a:r>
              <a:rPr lang="en-IN" dirty="0"/>
              <a:t> </a:t>
            </a:r>
            <a:endParaRPr lang="en-IN" dirty="0" smtClean="0"/>
          </a:p>
          <a:p>
            <a:pPr marL="0" indent="0" eaLnBrk="1" fontAlgn="auto" hangingPunct="1">
              <a:spcAft>
                <a:spcPts val="0"/>
              </a:spcAft>
              <a:buFont typeface="Arial" pitchFamily="34" charset="0"/>
              <a:buNone/>
              <a:defRPr/>
            </a:pPr>
            <a:r>
              <a:rPr lang="en-US" b="1" dirty="0">
                <a:solidFill>
                  <a:srgbClr val="002060"/>
                </a:solidFill>
              </a:rPr>
              <a:t>E</a:t>
            </a:r>
            <a:r>
              <a:rPr lang="en-US" b="1" dirty="0" smtClean="0">
                <a:solidFill>
                  <a:srgbClr val="002060"/>
                </a:solidFill>
              </a:rPr>
              <a:t>ffort </a:t>
            </a:r>
            <a:r>
              <a:rPr lang="en-US" b="1" dirty="0">
                <a:solidFill>
                  <a:srgbClr val="002060"/>
                </a:solidFill>
              </a:rPr>
              <a:t>required in the process</a:t>
            </a:r>
          </a:p>
          <a:p>
            <a:pPr marL="0" indent="0" eaLnBrk="1" fontAlgn="auto" hangingPunct="1">
              <a:spcAft>
                <a:spcPts val="0"/>
              </a:spcAft>
              <a:buFont typeface="Arial" pitchFamily="34" charset="0"/>
              <a:buNone/>
              <a:defRPr/>
            </a:pPr>
            <a:r>
              <a:rPr lang="en-US" b="1" dirty="0">
                <a:solidFill>
                  <a:srgbClr val="002060"/>
                </a:solidFill>
              </a:rPr>
              <a:t>T</a:t>
            </a:r>
            <a:r>
              <a:rPr lang="en-US" b="1" dirty="0" smtClean="0">
                <a:solidFill>
                  <a:srgbClr val="002060"/>
                </a:solidFill>
              </a:rPr>
              <a:t>ime </a:t>
            </a:r>
            <a:r>
              <a:rPr lang="en-US" b="1" dirty="0">
                <a:solidFill>
                  <a:srgbClr val="002060"/>
                </a:solidFill>
              </a:rPr>
              <a:t>to produce the product</a:t>
            </a:r>
          </a:p>
          <a:p>
            <a:pPr marL="0" indent="0" eaLnBrk="1" fontAlgn="auto" hangingPunct="1">
              <a:spcAft>
                <a:spcPts val="0"/>
              </a:spcAft>
              <a:buFont typeface="Arial" pitchFamily="34" charset="0"/>
              <a:buNone/>
              <a:defRPr/>
            </a:pPr>
            <a:r>
              <a:rPr lang="en-US" b="1" dirty="0">
                <a:solidFill>
                  <a:srgbClr val="002060"/>
                </a:solidFill>
              </a:rPr>
              <a:t>E</a:t>
            </a:r>
            <a:r>
              <a:rPr lang="en-US" b="1" dirty="0" smtClean="0">
                <a:solidFill>
                  <a:srgbClr val="002060"/>
                </a:solidFill>
              </a:rPr>
              <a:t>ffectiveness </a:t>
            </a:r>
            <a:r>
              <a:rPr lang="en-US" b="1" dirty="0">
                <a:solidFill>
                  <a:srgbClr val="002060"/>
                </a:solidFill>
              </a:rPr>
              <a:t>of defect removal during development</a:t>
            </a:r>
          </a:p>
          <a:p>
            <a:pPr marL="0" indent="0" eaLnBrk="1" fontAlgn="auto" hangingPunct="1">
              <a:spcAft>
                <a:spcPts val="0"/>
              </a:spcAft>
              <a:buFont typeface="Arial" pitchFamily="34" charset="0"/>
              <a:buNone/>
              <a:defRPr/>
            </a:pPr>
            <a:r>
              <a:rPr lang="en-US" b="1" dirty="0">
                <a:solidFill>
                  <a:srgbClr val="002060"/>
                </a:solidFill>
              </a:rPr>
              <a:t>N</a:t>
            </a:r>
            <a:r>
              <a:rPr lang="en-US" b="1" dirty="0" smtClean="0">
                <a:solidFill>
                  <a:srgbClr val="002060"/>
                </a:solidFill>
              </a:rPr>
              <a:t>umber </a:t>
            </a:r>
            <a:r>
              <a:rPr lang="en-US" b="1" dirty="0">
                <a:solidFill>
                  <a:srgbClr val="002060"/>
                </a:solidFill>
              </a:rPr>
              <a:t>of defects found during testing</a:t>
            </a:r>
          </a:p>
          <a:p>
            <a:pPr marL="0" indent="0" eaLnBrk="1" fontAlgn="auto" hangingPunct="1">
              <a:spcAft>
                <a:spcPts val="0"/>
              </a:spcAft>
              <a:buFont typeface="Arial" pitchFamily="34" charset="0"/>
              <a:buNone/>
              <a:defRPr/>
            </a:pPr>
            <a:r>
              <a:rPr lang="en-IN" b="1" dirty="0">
                <a:solidFill>
                  <a:srgbClr val="002060"/>
                </a:solidFill>
              </a:rPr>
              <a:t>M</a:t>
            </a:r>
            <a:r>
              <a:rPr lang="en-IN" b="1" dirty="0" smtClean="0">
                <a:solidFill>
                  <a:srgbClr val="002060"/>
                </a:solidFill>
              </a:rPr>
              <a:t>aturity </a:t>
            </a:r>
            <a:r>
              <a:rPr lang="en-IN" b="1" dirty="0">
                <a:solidFill>
                  <a:srgbClr val="002060"/>
                </a:solidFill>
              </a:rPr>
              <a:t>of the process</a:t>
            </a:r>
          </a:p>
          <a:p>
            <a:pPr marL="0" indent="0" eaLnBrk="1" fontAlgn="auto" hangingPunct="1">
              <a:spcAft>
                <a:spcPts val="0"/>
              </a:spcAft>
              <a:buFont typeface="Arial" pitchFamily="34" charset="0"/>
              <a:buNone/>
              <a:defRPr/>
            </a:pPr>
            <a:endParaRPr lang="en-IN" dirty="0"/>
          </a:p>
          <a:p>
            <a:pPr marL="0" indent="0" eaLnBrk="1" fontAlgn="auto" hangingPunct="1">
              <a:spcAft>
                <a:spcPts val="0"/>
              </a:spcAft>
              <a:buFont typeface="Arial" pitchFamily="34" charset="0"/>
              <a:buNone/>
              <a:defRPr/>
            </a:pPr>
            <a:endParaRPr lang="en-US" dirty="0"/>
          </a:p>
          <a:p>
            <a:pPr marL="0" indent="0" eaLnBrk="1" fontAlgn="auto" hangingPunct="1">
              <a:spcAft>
                <a:spcPts val="0"/>
              </a:spcAft>
              <a:buFont typeface="Arial" pitchFamily="34" charset="0"/>
              <a:buNone/>
              <a:defRPr/>
            </a:pPr>
            <a:endParaRPr lang="en-US" dirty="0"/>
          </a:p>
        </p:txBody>
      </p:sp>
      <p:pic>
        <p:nvPicPr>
          <p:cNvPr id="4" name="Picture 4"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3274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0" y="274638"/>
            <a:ext cx="4114800" cy="1143000"/>
          </a:xfrm>
        </p:spPr>
        <p:style>
          <a:lnRef idx="2">
            <a:schemeClr val="dk1"/>
          </a:lnRef>
          <a:fillRef idx="1">
            <a:schemeClr val="lt1"/>
          </a:fillRef>
          <a:effectRef idx="0">
            <a:schemeClr val="dk1"/>
          </a:effectRef>
          <a:fontRef idx="minor">
            <a:schemeClr val="dk1"/>
          </a:fontRef>
        </p:style>
        <p:txBody>
          <a:bodyPr/>
          <a:lstStyle/>
          <a:p>
            <a:pPr eaLnBrk="1" hangingPunct="1"/>
            <a:r>
              <a:rPr lang="en-US" b="1" dirty="0" smtClean="0"/>
              <a:t>Continue…</a:t>
            </a:r>
            <a:endParaRPr lang="en-IN" b="1" dirty="0" smtClean="0"/>
          </a:p>
        </p:txBody>
      </p:sp>
      <p:sp>
        <p:nvSpPr>
          <p:cNvPr id="39939" name="Content Placeholder 2"/>
          <p:cNvSpPr>
            <a:spLocks noGrp="1"/>
          </p:cNvSpPr>
          <p:nvPr>
            <p:ph idx="1"/>
          </p:nvPr>
        </p:nvSpPr>
        <p:spPr>
          <a:xfrm>
            <a:off x="152400" y="1600200"/>
            <a:ext cx="8915400" cy="4953000"/>
          </a:xfrm>
        </p:spPr>
        <p:style>
          <a:lnRef idx="2">
            <a:schemeClr val="accent1"/>
          </a:lnRef>
          <a:fillRef idx="1">
            <a:schemeClr val="lt1"/>
          </a:fillRef>
          <a:effectRef idx="0">
            <a:schemeClr val="accent1"/>
          </a:effectRef>
          <a:fontRef idx="minor">
            <a:schemeClr val="dk1"/>
          </a:fontRef>
        </p:style>
        <p:txBody>
          <a:bodyPr/>
          <a:lstStyle/>
          <a:p>
            <a:pPr marL="0" indent="0">
              <a:buNone/>
            </a:pPr>
            <a:r>
              <a:rPr lang="en-US" b="1" dirty="0" smtClean="0"/>
              <a:t>3.Project metrics: </a:t>
            </a:r>
            <a:r>
              <a:rPr lang="en-US" dirty="0" smtClean="0"/>
              <a:t>Describe the project </a:t>
            </a:r>
            <a:r>
              <a:rPr lang="en-US" dirty="0"/>
              <a:t>characteristics </a:t>
            </a:r>
            <a:r>
              <a:rPr lang="en-IN" dirty="0"/>
              <a:t>and execution. </a:t>
            </a:r>
          </a:p>
          <a:p>
            <a:pPr marL="0" indent="0" eaLnBrk="1" hangingPunct="1">
              <a:buFont typeface="Arial" charset="0"/>
              <a:buNone/>
            </a:pPr>
            <a:r>
              <a:rPr lang="en-IN" dirty="0" smtClean="0"/>
              <a:t>Examples are :</a:t>
            </a:r>
          </a:p>
          <a:p>
            <a:pPr marL="0" indent="0" eaLnBrk="1" hangingPunct="1">
              <a:buFont typeface="Arial" charset="0"/>
              <a:buNone/>
            </a:pPr>
            <a:r>
              <a:rPr lang="en-IN" b="1" dirty="0">
                <a:solidFill>
                  <a:srgbClr val="002060"/>
                </a:solidFill>
              </a:rPr>
              <a:t>N</a:t>
            </a:r>
            <a:r>
              <a:rPr lang="en-IN" b="1" dirty="0" smtClean="0">
                <a:solidFill>
                  <a:srgbClr val="002060"/>
                </a:solidFill>
              </a:rPr>
              <a:t>umber of software developers</a:t>
            </a:r>
          </a:p>
          <a:p>
            <a:pPr marL="0" indent="0" eaLnBrk="1" hangingPunct="1">
              <a:buFont typeface="Arial" charset="0"/>
              <a:buNone/>
            </a:pPr>
            <a:r>
              <a:rPr lang="en-US" b="1" dirty="0">
                <a:solidFill>
                  <a:srgbClr val="002060"/>
                </a:solidFill>
              </a:rPr>
              <a:t>S</a:t>
            </a:r>
            <a:r>
              <a:rPr lang="en-US" b="1" dirty="0" smtClean="0">
                <a:solidFill>
                  <a:srgbClr val="002060"/>
                </a:solidFill>
              </a:rPr>
              <a:t>taffing pattern over the life cycle of the software</a:t>
            </a:r>
          </a:p>
          <a:p>
            <a:pPr marL="0" indent="0" eaLnBrk="1" hangingPunct="1">
              <a:buFont typeface="Arial" charset="0"/>
              <a:buNone/>
            </a:pPr>
            <a:r>
              <a:rPr lang="en-IN" b="1" dirty="0">
                <a:solidFill>
                  <a:srgbClr val="002060"/>
                </a:solidFill>
              </a:rPr>
              <a:t>C</a:t>
            </a:r>
            <a:r>
              <a:rPr lang="en-IN" b="1" dirty="0" smtClean="0">
                <a:solidFill>
                  <a:srgbClr val="002060"/>
                </a:solidFill>
              </a:rPr>
              <a:t>ost and schedule</a:t>
            </a:r>
          </a:p>
          <a:p>
            <a:pPr marL="0" indent="0" eaLnBrk="1" hangingPunct="1">
              <a:buFont typeface="Arial" charset="0"/>
              <a:buNone/>
            </a:pPr>
            <a:r>
              <a:rPr lang="en-IN" b="1" dirty="0">
                <a:solidFill>
                  <a:srgbClr val="002060"/>
                </a:solidFill>
              </a:rPr>
              <a:t>P</a:t>
            </a:r>
            <a:r>
              <a:rPr lang="en-IN" b="1" dirty="0" smtClean="0">
                <a:solidFill>
                  <a:srgbClr val="002060"/>
                </a:solidFill>
              </a:rPr>
              <a:t>roductivity</a:t>
            </a:r>
          </a:p>
          <a:p>
            <a:pPr marL="0" indent="0" eaLnBrk="1" hangingPunct="1">
              <a:buFont typeface="Arial" charset="0"/>
              <a:buNone/>
            </a:pPr>
            <a:endParaRPr lang="en-US" dirty="0" smtClean="0"/>
          </a:p>
        </p:txBody>
      </p:sp>
      <p:pic>
        <p:nvPicPr>
          <p:cNvPr id="4" name="Picture 4"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3963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0" y="274638"/>
            <a:ext cx="4648200" cy="1143000"/>
          </a:xfrm>
        </p:spPr>
        <p:style>
          <a:lnRef idx="3">
            <a:schemeClr val="lt1"/>
          </a:lnRef>
          <a:fillRef idx="1">
            <a:schemeClr val="accent1"/>
          </a:fillRef>
          <a:effectRef idx="1">
            <a:schemeClr val="accent1"/>
          </a:effectRef>
          <a:fontRef idx="minor">
            <a:schemeClr val="lt1"/>
          </a:fontRef>
        </p:style>
        <p:txBody>
          <a:bodyPr rtlCol="0">
            <a:normAutofit/>
          </a:bodyPr>
          <a:lstStyle/>
          <a:p>
            <a:pPr eaLnBrk="1" fontAlgn="auto" hangingPunct="1">
              <a:spcAft>
                <a:spcPts val="0"/>
              </a:spcAft>
              <a:defRPr/>
            </a:pPr>
            <a:r>
              <a:rPr lang="en-IN" dirty="0"/>
              <a:t>Class</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rtlCol="0">
            <a:normAutofit/>
          </a:bodyPr>
          <a:lstStyle/>
          <a:p>
            <a:pPr marL="0" indent="0" algn="just" eaLnBrk="1" fontAlgn="auto" hangingPunct="1">
              <a:spcAft>
                <a:spcPts val="0"/>
              </a:spcAft>
              <a:buFont typeface="Arial" pitchFamily="34" charset="0"/>
              <a:buNone/>
              <a:defRPr/>
            </a:pPr>
            <a:r>
              <a:rPr lang="en-US" dirty="0"/>
              <a:t>In any system, there shall be number of objects. Some of the </a:t>
            </a:r>
            <a:r>
              <a:rPr lang="en-US" dirty="0" smtClean="0"/>
              <a:t>objects </a:t>
            </a:r>
            <a:r>
              <a:rPr lang="en-US" dirty="0"/>
              <a:t>may have common characteristics and we can group the </a:t>
            </a:r>
            <a:r>
              <a:rPr lang="en-US" dirty="0" smtClean="0"/>
              <a:t>objects </a:t>
            </a:r>
            <a:r>
              <a:rPr lang="en-US" dirty="0"/>
              <a:t>according to these characteristics. This type of grouping is known as </a:t>
            </a:r>
            <a:r>
              <a:rPr lang="en-US" dirty="0" smtClean="0"/>
              <a:t>a </a:t>
            </a:r>
            <a:r>
              <a:rPr lang="en-US" dirty="0"/>
              <a:t>class. Hence, a class is a set of objects that share a common </a:t>
            </a:r>
            <a:r>
              <a:rPr lang="en-US" dirty="0" smtClean="0"/>
              <a:t>structure </a:t>
            </a:r>
            <a:r>
              <a:rPr lang="en-IN" dirty="0"/>
              <a:t>and a common </a:t>
            </a:r>
            <a:r>
              <a:rPr lang="en-IN" dirty="0" smtClean="0"/>
              <a:t>behaviour.</a:t>
            </a:r>
            <a:endParaRPr lang="en-IN" dirty="0"/>
          </a:p>
          <a:p>
            <a:pPr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endParaRPr lang="en-US" dirty="0"/>
          </a:p>
        </p:txBody>
      </p:sp>
      <p:pic>
        <p:nvPicPr>
          <p:cNvPr id="7172" name="Picture 2"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70528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114800" y="274638"/>
            <a:ext cx="4572000" cy="1143000"/>
          </a:xfrm>
        </p:spPr>
        <p:style>
          <a:lnRef idx="2">
            <a:schemeClr val="dk1"/>
          </a:lnRef>
          <a:fillRef idx="1">
            <a:schemeClr val="lt1"/>
          </a:fillRef>
          <a:effectRef idx="0">
            <a:schemeClr val="dk1"/>
          </a:effectRef>
          <a:fontRef idx="minor">
            <a:schemeClr val="dk1"/>
          </a:fontRef>
        </p:style>
        <p:txBody>
          <a:bodyPr/>
          <a:lstStyle/>
          <a:p>
            <a:pPr eaLnBrk="1" hangingPunct="1"/>
            <a:r>
              <a:rPr lang="en-IN" b="1" dirty="0" smtClean="0"/>
              <a:t>Token Count</a:t>
            </a:r>
            <a:endParaRPr lang="en-IN" dirty="0" smtClean="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rtlCol="0">
            <a:normAutofit fontScale="92500" lnSpcReduction="10000"/>
          </a:bodyPr>
          <a:lstStyle/>
          <a:p>
            <a:pPr marL="0" indent="0" eaLnBrk="1" fontAlgn="auto" hangingPunct="1">
              <a:spcAft>
                <a:spcPts val="0"/>
              </a:spcAft>
              <a:buFont typeface="Arial" pitchFamily="34" charset="0"/>
              <a:buNone/>
              <a:defRPr/>
            </a:pPr>
            <a:r>
              <a:rPr lang="en-IN" b="1" dirty="0"/>
              <a:t>Halstead Vocabulary</a:t>
            </a:r>
            <a:endParaRPr lang="en-US" dirty="0" smtClean="0"/>
          </a:p>
          <a:p>
            <a:pPr marL="0" indent="0" eaLnBrk="1" fontAlgn="auto" hangingPunct="1">
              <a:spcAft>
                <a:spcPts val="0"/>
              </a:spcAft>
              <a:buFont typeface="Arial" pitchFamily="34" charset="0"/>
              <a:buNone/>
              <a:defRPr/>
            </a:pPr>
            <a:r>
              <a:rPr lang="en-US" dirty="0" smtClean="0"/>
              <a:t>The </a:t>
            </a:r>
            <a:r>
              <a:rPr lang="en-US" dirty="0"/>
              <a:t>size of the vocabulary of a program, which consists of </a:t>
            </a:r>
            <a:r>
              <a:rPr lang="en-US" dirty="0" smtClean="0"/>
              <a:t>the </a:t>
            </a:r>
            <a:r>
              <a:rPr lang="en-US" dirty="0"/>
              <a:t>number of unique tokens used to build a program is defined as</a:t>
            </a:r>
            <a:r>
              <a:rPr lang="en-US" dirty="0" smtClean="0"/>
              <a:t>:</a:t>
            </a:r>
            <a:endParaRPr lang="en-US" dirty="0"/>
          </a:p>
          <a:p>
            <a:pPr marL="0" indent="0" eaLnBrk="1" fontAlgn="auto" hangingPunct="1">
              <a:spcAft>
                <a:spcPts val="0"/>
              </a:spcAft>
              <a:buFont typeface="Arial" pitchFamily="34" charset="0"/>
              <a:buNone/>
              <a:defRPr/>
            </a:pPr>
            <a:r>
              <a:rPr lang="en-US" dirty="0" smtClean="0"/>
              <a:t>number of unique tokens used to build a program is defined as:</a:t>
            </a:r>
          </a:p>
          <a:p>
            <a:pPr marL="0" indent="0" eaLnBrk="1" fontAlgn="auto" hangingPunct="1">
              <a:spcAft>
                <a:spcPts val="0"/>
              </a:spcAft>
              <a:buFont typeface="Arial" pitchFamily="34" charset="0"/>
              <a:buNone/>
              <a:defRPr/>
            </a:pPr>
            <a:r>
              <a:rPr lang="en-IN" dirty="0" smtClean="0"/>
              <a:t>η = η1+ η2</a:t>
            </a:r>
          </a:p>
          <a:p>
            <a:pPr marL="0" indent="0" eaLnBrk="1" fontAlgn="auto" hangingPunct="1">
              <a:spcAft>
                <a:spcPts val="0"/>
              </a:spcAft>
              <a:buFont typeface="Arial" pitchFamily="34" charset="0"/>
              <a:buNone/>
              <a:defRPr/>
            </a:pPr>
            <a:r>
              <a:rPr lang="en-IN" b="1" dirty="0">
                <a:solidFill>
                  <a:srgbClr val="002060"/>
                </a:solidFill>
              </a:rPr>
              <a:t>η</a:t>
            </a:r>
            <a:r>
              <a:rPr lang="en-IN" b="1" dirty="0" smtClean="0">
                <a:solidFill>
                  <a:srgbClr val="002060"/>
                </a:solidFill>
              </a:rPr>
              <a:t> </a:t>
            </a:r>
            <a:r>
              <a:rPr lang="en-IN" b="1" dirty="0">
                <a:solidFill>
                  <a:srgbClr val="002060"/>
                </a:solidFill>
              </a:rPr>
              <a:t>: vocabulary of a program</a:t>
            </a:r>
          </a:p>
          <a:p>
            <a:pPr marL="0" indent="0" eaLnBrk="1" fontAlgn="auto" hangingPunct="1">
              <a:spcAft>
                <a:spcPts val="0"/>
              </a:spcAft>
              <a:buFont typeface="Arial" pitchFamily="34" charset="0"/>
              <a:buNone/>
              <a:defRPr/>
            </a:pPr>
            <a:r>
              <a:rPr lang="en-IN" b="1" dirty="0">
                <a:solidFill>
                  <a:srgbClr val="002060"/>
                </a:solidFill>
              </a:rPr>
              <a:t>η1</a:t>
            </a:r>
            <a:r>
              <a:rPr lang="en-US" b="1" dirty="0" smtClean="0">
                <a:solidFill>
                  <a:srgbClr val="002060"/>
                </a:solidFill>
              </a:rPr>
              <a:t> </a:t>
            </a:r>
            <a:r>
              <a:rPr lang="en-US" b="1" dirty="0">
                <a:solidFill>
                  <a:srgbClr val="002060"/>
                </a:solidFill>
              </a:rPr>
              <a:t>: number of unique operators</a:t>
            </a:r>
          </a:p>
          <a:p>
            <a:pPr marL="0" indent="0" eaLnBrk="1" fontAlgn="auto" hangingPunct="1">
              <a:spcAft>
                <a:spcPts val="0"/>
              </a:spcAft>
              <a:buFont typeface="Arial" pitchFamily="34" charset="0"/>
              <a:buNone/>
              <a:defRPr/>
            </a:pPr>
            <a:r>
              <a:rPr lang="en-IN" b="1" dirty="0" smtClean="0">
                <a:solidFill>
                  <a:srgbClr val="002060"/>
                </a:solidFill>
              </a:rPr>
              <a:t>η2:</a:t>
            </a:r>
            <a:r>
              <a:rPr lang="en-US" b="1" dirty="0" smtClean="0">
                <a:solidFill>
                  <a:srgbClr val="002060"/>
                </a:solidFill>
              </a:rPr>
              <a:t> </a:t>
            </a:r>
            <a:r>
              <a:rPr lang="en-US" b="1" dirty="0">
                <a:solidFill>
                  <a:srgbClr val="002060"/>
                </a:solidFill>
              </a:rPr>
              <a:t>number of unique operands</a:t>
            </a:r>
            <a:endParaRPr lang="en-IN" b="1" dirty="0">
              <a:solidFill>
                <a:srgbClr val="002060"/>
              </a:solidFill>
            </a:endParaRPr>
          </a:p>
        </p:txBody>
      </p:sp>
      <p:pic>
        <p:nvPicPr>
          <p:cNvPr id="4" name="Picture 4"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72739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449763"/>
          </a:xfrm>
        </p:spPr>
        <p:style>
          <a:lnRef idx="2">
            <a:schemeClr val="accent1"/>
          </a:lnRef>
          <a:fillRef idx="1">
            <a:schemeClr val="lt1"/>
          </a:fillRef>
          <a:effectRef idx="0">
            <a:schemeClr val="accent1"/>
          </a:effectRef>
          <a:fontRef idx="minor">
            <a:schemeClr val="dk1"/>
          </a:fontRef>
        </p:style>
        <p:txBody>
          <a:bodyPr rtlCol="0">
            <a:normAutofit fontScale="92500" lnSpcReduction="10000"/>
          </a:bodyPr>
          <a:lstStyle/>
          <a:p>
            <a:pPr marL="0" indent="0" eaLnBrk="1" fontAlgn="auto" hangingPunct="1">
              <a:spcAft>
                <a:spcPts val="0"/>
              </a:spcAft>
              <a:buFont typeface="Arial" pitchFamily="34" charset="0"/>
              <a:buNone/>
              <a:defRPr/>
            </a:pPr>
            <a:r>
              <a:rPr lang="en-IN" b="1" dirty="0">
                <a:solidFill>
                  <a:srgbClr val="002060"/>
                </a:solidFill>
              </a:rPr>
              <a:t>Halstead Program Length</a:t>
            </a:r>
            <a:endParaRPr lang="en-US" b="1" dirty="0" smtClean="0">
              <a:solidFill>
                <a:srgbClr val="002060"/>
              </a:solidFill>
            </a:endParaRPr>
          </a:p>
          <a:p>
            <a:pPr marL="0" indent="0" eaLnBrk="1" fontAlgn="auto" hangingPunct="1">
              <a:spcAft>
                <a:spcPts val="0"/>
              </a:spcAft>
              <a:buFont typeface="Arial" pitchFamily="34" charset="0"/>
              <a:buNone/>
              <a:defRPr/>
            </a:pPr>
            <a:r>
              <a:rPr lang="en-US" b="1" dirty="0" smtClean="0">
                <a:solidFill>
                  <a:srgbClr val="002060"/>
                </a:solidFill>
              </a:rPr>
              <a:t>The </a:t>
            </a:r>
            <a:r>
              <a:rPr lang="en-US" b="1" dirty="0">
                <a:solidFill>
                  <a:srgbClr val="002060"/>
                </a:solidFill>
              </a:rPr>
              <a:t>length of the program in the terms of the total number of </a:t>
            </a:r>
            <a:r>
              <a:rPr lang="en-US" b="1" dirty="0" smtClean="0">
                <a:solidFill>
                  <a:srgbClr val="002060"/>
                </a:solidFill>
              </a:rPr>
              <a:t>tokens </a:t>
            </a:r>
            <a:r>
              <a:rPr lang="en-IN" b="1" dirty="0">
                <a:solidFill>
                  <a:srgbClr val="002060"/>
                </a:solidFill>
              </a:rPr>
              <a:t>used </a:t>
            </a:r>
            <a:r>
              <a:rPr lang="en-IN" b="1" dirty="0" smtClean="0">
                <a:solidFill>
                  <a:srgbClr val="002060"/>
                </a:solidFill>
              </a:rPr>
              <a:t>is:</a:t>
            </a:r>
            <a:endParaRPr lang="en-US" b="1" dirty="0">
              <a:solidFill>
                <a:srgbClr val="002060"/>
              </a:solidFill>
            </a:endParaRPr>
          </a:p>
          <a:p>
            <a:pPr marL="0" indent="0" eaLnBrk="1" fontAlgn="auto" hangingPunct="1">
              <a:spcAft>
                <a:spcPts val="0"/>
              </a:spcAft>
              <a:buFont typeface="Arial" pitchFamily="34" charset="0"/>
              <a:buNone/>
              <a:defRPr/>
            </a:pPr>
            <a:r>
              <a:rPr lang="en-IN" b="1" dirty="0" smtClean="0">
                <a:solidFill>
                  <a:srgbClr val="002060"/>
                </a:solidFill>
              </a:rPr>
              <a:t>N </a:t>
            </a:r>
            <a:r>
              <a:rPr lang="en-IN" b="1" dirty="0">
                <a:solidFill>
                  <a:srgbClr val="002060"/>
                </a:solidFill>
              </a:rPr>
              <a:t>= N1+N2</a:t>
            </a:r>
          </a:p>
          <a:p>
            <a:pPr marL="0" indent="0" eaLnBrk="1" fontAlgn="auto" hangingPunct="1">
              <a:spcAft>
                <a:spcPts val="0"/>
              </a:spcAft>
              <a:buFont typeface="Arial" pitchFamily="34" charset="0"/>
              <a:buNone/>
              <a:defRPr/>
            </a:pPr>
            <a:r>
              <a:rPr lang="en-IN" b="1" dirty="0">
                <a:solidFill>
                  <a:srgbClr val="002060"/>
                </a:solidFill>
              </a:rPr>
              <a:t>N : program length</a:t>
            </a:r>
          </a:p>
          <a:p>
            <a:pPr marL="0" indent="0" eaLnBrk="1" fontAlgn="auto" hangingPunct="1">
              <a:spcAft>
                <a:spcPts val="0"/>
              </a:spcAft>
              <a:buFont typeface="Arial" pitchFamily="34" charset="0"/>
              <a:buNone/>
              <a:defRPr/>
            </a:pPr>
            <a:r>
              <a:rPr lang="en-US" b="1" dirty="0">
                <a:solidFill>
                  <a:srgbClr val="002060"/>
                </a:solidFill>
              </a:rPr>
              <a:t>N1 : total occurrences of operators</a:t>
            </a:r>
          </a:p>
          <a:p>
            <a:pPr marL="0" indent="0" eaLnBrk="1" fontAlgn="auto" hangingPunct="1">
              <a:spcAft>
                <a:spcPts val="0"/>
              </a:spcAft>
              <a:buFont typeface="Arial" pitchFamily="34" charset="0"/>
              <a:buNone/>
              <a:defRPr/>
            </a:pPr>
            <a:r>
              <a:rPr lang="en-US" b="1" dirty="0">
                <a:solidFill>
                  <a:srgbClr val="002060"/>
                </a:solidFill>
              </a:rPr>
              <a:t>N2 : total occurrences of </a:t>
            </a:r>
            <a:r>
              <a:rPr lang="en-US" b="1" dirty="0" smtClean="0">
                <a:solidFill>
                  <a:srgbClr val="002060"/>
                </a:solidFill>
              </a:rPr>
              <a:t>operands</a:t>
            </a:r>
          </a:p>
          <a:p>
            <a:pPr marL="0" indent="0" eaLnBrk="1" fontAlgn="auto" hangingPunct="1">
              <a:spcAft>
                <a:spcPts val="0"/>
              </a:spcAft>
              <a:buFont typeface="Arial" pitchFamily="34" charset="0"/>
              <a:buNone/>
              <a:defRPr/>
            </a:pPr>
            <a:endParaRPr lang="en-US" dirty="0" smtClean="0"/>
          </a:p>
          <a:p>
            <a:pPr marL="0" indent="0" eaLnBrk="1" fontAlgn="auto" hangingPunct="1">
              <a:spcAft>
                <a:spcPts val="0"/>
              </a:spcAft>
              <a:buFont typeface="Arial" pitchFamily="34" charset="0"/>
              <a:buNone/>
              <a:defRPr/>
            </a:pPr>
            <a:r>
              <a:rPr lang="en-IN" b="1" dirty="0">
                <a:solidFill>
                  <a:srgbClr val="FF0000"/>
                </a:solidFill>
              </a:rPr>
              <a:t>Estimated Program Length</a:t>
            </a:r>
          </a:p>
          <a:p>
            <a:pPr marL="0" indent="0">
              <a:buNone/>
              <a:defRPr/>
            </a:pPr>
            <a:r>
              <a:rPr lang="en-IN" b="1" dirty="0"/>
              <a:t>N</a:t>
            </a:r>
            <a:r>
              <a:rPr lang="en-IN" b="1" baseline="30000" dirty="0"/>
              <a:t>^</a:t>
            </a:r>
            <a:r>
              <a:rPr lang="en-IN" b="1" dirty="0"/>
              <a:t> = </a:t>
            </a:r>
            <a:r>
              <a:rPr lang="en-IN" dirty="0"/>
              <a:t>η1 </a:t>
            </a:r>
            <a:r>
              <a:rPr lang="en-IN" b="1" dirty="0" smtClean="0"/>
              <a:t>log</a:t>
            </a:r>
            <a:r>
              <a:rPr lang="en-IN" b="1" baseline="-25000" dirty="0" smtClean="0"/>
              <a:t>2</a:t>
            </a:r>
            <a:r>
              <a:rPr lang="en-IN" dirty="0"/>
              <a:t> η1</a:t>
            </a:r>
            <a:r>
              <a:rPr lang="en-IN" b="1" dirty="0" smtClean="0"/>
              <a:t> </a:t>
            </a:r>
            <a:r>
              <a:rPr lang="en-IN" b="1" dirty="0"/>
              <a:t>+ </a:t>
            </a:r>
            <a:r>
              <a:rPr lang="en-IN" b="1" dirty="0">
                <a:solidFill>
                  <a:srgbClr val="002060"/>
                </a:solidFill>
              </a:rPr>
              <a:t>η2 </a:t>
            </a:r>
            <a:r>
              <a:rPr lang="en-IN" b="1" dirty="0" smtClean="0"/>
              <a:t>log</a:t>
            </a:r>
            <a:r>
              <a:rPr lang="en-IN" b="1" baseline="-25000" dirty="0" smtClean="0"/>
              <a:t>2</a:t>
            </a:r>
            <a:r>
              <a:rPr lang="en-IN" b="1" dirty="0">
                <a:solidFill>
                  <a:srgbClr val="002060"/>
                </a:solidFill>
              </a:rPr>
              <a:t> η2</a:t>
            </a:r>
            <a:endParaRPr lang="en-IN" dirty="0"/>
          </a:p>
        </p:txBody>
      </p:sp>
      <p:sp>
        <p:nvSpPr>
          <p:cNvPr id="41987" name="TextBox 3"/>
          <p:cNvSpPr txBox="1">
            <a:spLocks noChangeArrowheads="1"/>
          </p:cNvSpPr>
          <p:nvPr/>
        </p:nvSpPr>
        <p:spPr bwMode="auto">
          <a:xfrm>
            <a:off x="5562600" y="381000"/>
            <a:ext cx="2819400" cy="1323975"/>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3200" dirty="0"/>
              <a:t>   </a:t>
            </a:r>
            <a:r>
              <a:rPr lang="en-US" sz="4000" b="1" dirty="0"/>
              <a:t>Length of the program</a:t>
            </a:r>
            <a:endParaRPr lang="en-IN" sz="4000" b="1" dirty="0"/>
          </a:p>
        </p:txBody>
      </p:sp>
      <p:pic>
        <p:nvPicPr>
          <p:cNvPr id="4" name="Picture 4"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90237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style>
          <a:lnRef idx="2">
            <a:schemeClr val="accent1"/>
          </a:lnRef>
          <a:fillRef idx="1">
            <a:schemeClr val="lt1"/>
          </a:fillRef>
          <a:effectRef idx="0">
            <a:schemeClr val="accent1"/>
          </a:effectRef>
          <a:fontRef idx="minor">
            <a:schemeClr val="dk1"/>
          </a:fontRef>
        </p:style>
        <p:txBody>
          <a:bodyPr rtlCol="0">
            <a:normAutofit fontScale="62500" lnSpcReduction="20000"/>
          </a:bodyPr>
          <a:lstStyle/>
          <a:p>
            <a:pPr marL="0" indent="0" eaLnBrk="1" fontAlgn="auto" hangingPunct="1">
              <a:spcAft>
                <a:spcPts val="0"/>
              </a:spcAft>
              <a:buFont typeface="Arial" pitchFamily="34" charset="0"/>
              <a:buNone/>
              <a:defRPr/>
            </a:pPr>
            <a:endParaRPr lang="en-IN" dirty="0" smtClean="0"/>
          </a:p>
          <a:p>
            <a:pPr marL="0" indent="0" eaLnBrk="1" fontAlgn="auto" hangingPunct="1">
              <a:spcAft>
                <a:spcPts val="0"/>
              </a:spcAft>
              <a:buFont typeface="Arial" pitchFamily="34" charset="0"/>
              <a:buNone/>
              <a:defRPr/>
            </a:pPr>
            <a:r>
              <a:rPr lang="en-IN" sz="3800" b="1" dirty="0">
                <a:solidFill>
                  <a:srgbClr val="FF0000"/>
                </a:solidFill>
              </a:rPr>
              <a:t>Volume</a:t>
            </a:r>
          </a:p>
          <a:p>
            <a:pPr marL="0" indent="0" eaLnBrk="1" fontAlgn="auto" hangingPunct="1">
              <a:spcAft>
                <a:spcPts val="0"/>
              </a:spcAft>
              <a:buFont typeface="Arial" pitchFamily="34" charset="0"/>
              <a:buNone/>
              <a:defRPr/>
            </a:pPr>
            <a:r>
              <a:rPr lang="en-IN" b="1" dirty="0" smtClean="0"/>
              <a:t>V </a:t>
            </a:r>
            <a:r>
              <a:rPr lang="en-IN" b="1" dirty="0"/>
              <a:t>= N * </a:t>
            </a:r>
            <a:r>
              <a:rPr lang="en-IN" b="1" dirty="0" smtClean="0"/>
              <a:t>log</a:t>
            </a:r>
            <a:r>
              <a:rPr lang="en-IN" sz="1600" b="1" dirty="0" smtClean="0"/>
              <a:t>2</a:t>
            </a:r>
            <a:r>
              <a:rPr lang="el-GR" b="1" dirty="0" smtClean="0"/>
              <a:t>η</a:t>
            </a:r>
            <a:endParaRPr lang="en-US" b="1" dirty="0" smtClean="0"/>
          </a:p>
          <a:p>
            <a:pPr marL="0" indent="0" eaLnBrk="1" fontAlgn="auto" hangingPunct="1">
              <a:spcAft>
                <a:spcPts val="0"/>
              </a:spcAft>
              <a:buFont typeface="Arial" pitchFamily="34" charset="0"/>
              <a:buNone/>
              <a:defRPr/>
            </a:pPr>
            <a:r>
              <a:rPr lang="en-US" dirty="0"/>
              <a:t>The unit of measurement of volume is the common unit </a:t>
            </a:r>
            <a:r>
              <a:rPr lang="en-US" dirty="0" smtClean="0"/>
              <a:t>for </a:t>
            </a:r>
            <a:r>
              <a:rPr lang="en-US" dirty="0"/>
              <a:t>size “bits”. It is the actual size of a program if a </a:t>
            </a:r>
            <a:r>
              <a:rPr lang="en-US" dirty="0" smtClean="0"/>
              <a:t>uniform </a:t>
            </a:r>
            <a:r>
              <a:rPr lang="en-US" dirty="0"/>
              <a:t>binary encoding for the vocabulary is used</a:t>
            </a:r>
            <a:r>
              <a:rPr lang="en-US" dirty="0" smtClean="0"/>
              <a:t>.</a:t>
            </a:r>
          </a:p>
          <a:p>
            <a:pPr marL="0" indent="0" eaLnBrk="1" fontAlgn="auto" hangingPunct="1">
              <a:spcAft>
                <a:spcPts val="0"/>
              </a:spcAft>
              <a:buFont typeface="Arial" pitchFamily="34" charset="0"/>
              <a:buNone/>
              <a:defRPr/>
            </a:pPr>
            <a:r>
              <a:rPr lang="en-IN" b="1" dirty="0">
                <a:solidFill>
                  <a:srgbClr val="FF0000"/>
                </a:solidFill>
              </a:rPr>
              <a:t>Potential </a:t>
            </a:r>
            <a:r>
              <a:rPr lang="en-IN" b="1" dirty="0" smtClean="0">
                <a:solidFill>
                  <a:srgbClr val="FF0000"/>
                </a:solidFill>
              </a:rPr>
              <a:t>Volume</a:t>
            </a:r>
          </a:p>
          <a:p>
            <a:pPr marL="0" indent="0" eaLnBrk="1" fontAlgn="auto" hangingPunct="1">
              <a:spcAft>
                <a:spcPts val="0"/>
              </a:spcAft>
              <a:buFont typeface="Arial" pitchFamily="34" charset="0"/>
              <a:buNone/>
              <a:defRPr/>
            </a:pPr>
            <a:r>
              <a:rPr lang="en-US" b="1" dirty="0" smtClean="0"/>
              <a:t>V*=(2+</a:t>
            </a:r>
            <a:r>
              <a:rPr lang="en-IN" b="1" dirty="0" smtClean="0"/>
              <a:t>η</a:t>
            </a:r>
            <a:r>
              <a:rPr lang="en-IN" sz="1600" b="1" dirty="0" smtClean="0"/>
              <a:t>2</a:t>
            </a:r>
            <a:r>
              <a:rPr lang="en-IN" b="1" dirty="0" smtClean="0"/>
              <a:t>*</a:t>
            </a:r>
            <a:r>
              <a:rPr lang="en-US" b="1" dirty="0" smtClean="0"/>
              <a:t>)</a:t>
            </a:r>
            <a:r>
              <a:rPr lang="en-IN" b="1" dirty="0"/>
              <a:t> </a:t>
            </a:r>
            <a:r>
              <a:rPr lang="en-IN" b="1" dirty="0" smtClean="0"/>
              <a:t>log</a:t>
            </a:r>
            <a:r>
              <a:rPr lang="en-IN" sz="1600" b="1" dirty="0" smtClean="0"/>
              <a:t>2</a:t>
            </a:r>
            <a:r>
              <a:rPr lang="en-IN" sz="3800" b="1" dirty="0" smtClean="0"/>
              <a:t> (</a:t>
            </a:r>
            <a:r>
              <a:rPr lang="en-US" b="1" dirty="0" smtClean="0"/>
              <a:t>2+</a:t>
            </a:r>
            <a:r>
              <a:rPr lang="en-IN" b="1" dirty="0"/>
              <a:t>η</a:t>
            </a:r>
            <a:r>
              <a:rPr lang="en-IN" sz="1600" b="1" dirty="0"/>
              <a:t>2</a:t>
            </a:r>
            <a:r>
              <a:rPr lang="en-IN" b="1" dirty="0"/>
              <a:t>*</a:t>
            </a:r>
            <a:r>
              <a:rPr lang="en-US" b="1" dirty="0"/>
              <a:t>)</a:t>
            </a:r>
            <a:r>
              <a:rPr lang="en-IN" b="1" dirty="0"/>
              <a:t> </a:t>
            </a:r>
            <a:endParaRPr lang="en-IN" b="1" dirty="0" smtClean="0"/>
          </a:p>
          <a:p>
            <a:pPr marL="0" indent="0">
              <a:buNone/>
            </a:pPr>
            <a:r>
              <a:rPr lang="en-US" dirty="0"/>
              <a:t>unique input and output parameters </a:t>
            </a:r>
            <a:r>
              <a:rPr lang="en-US" dirty="0" smtClean="0"/>
              <a:t>are </a:t>
            </a:r>
            <a:r>
              <a:rPr lang="en-IN" dirty="0"/>
              <a:t>represented </a:t>
            </a:r>
            <a:r>
              <a:rPr lang="en-IN" dirty="0" smtClean="0"/>
              <a:t>by </a:t>
            </a:r>
            <a:r>
              <a:rPr lang="en-IN" b="1" dirty="0"/>
              <a:t>η</a:t>
            </a:r>
            <a:r>
              <a:rPr lang="en-IN" sz="1600" b="1" dirty="0"/>
              <a:t>2</a:t>
            </a:r>
            <a:r>
              <a:rPr lang="en-IN" b="1" dirty="0"/>
              <a:t>*</a:t>
            </a:r>
            <a:endParaRPr lang="en-US" b="1" dirty="0"/>
          </a:p>
          <a:p>
            <a:pPr marL="0" indent="0">
              <a:buNone/>
            </a:pPr>
            <a:endParaRPr lang="en-US" dirty="0"/>
          </a:p>
          <a:p>
            <a:pPr marL="0" indent="0" eaLnBrk="1" fontAlgn="auto" hangingPunct="1">
              <a:spcAft>
                <a:spcPts val="0"/>
              </a:spcAft>
              <a:buFont typeface="Arial" pitchFamily="34" charset="0"/>
              <a:buNone/>
              <a:defRPr/>
            </a:pPr>
            <a:r>
              <a:rPr lang="en-IN" sz="3300" b="1" dirty="0" smtClean="0">
                <a:solidFill>
                  <a:srgbClr val="FF0000"/>
                </a:solidFill>
              </a:rPr>
              <a:t>Program Level</a:t>
            </a:r>
          </a:p>
          <a:p>
            <a:pPr marL="0" indent="0" eaLnBrk="1" fontAlgn="auto" hangingPunct="1">
              <a:spcAft>
                <a:spcPts val="0"/>
              </a:spcAft>
              <a:buFont typeface="Arial" pitchFamily="34" charset="0"/>
              <a:buNone/>
              <a:defRPr/>
            </a:pPr>
            <a:r>
              <a:rPr lang="en-IN" b="1" dirty="0"/>
              <a:t>L = V* / </a:t>
            </a:r>
            <a:r>
              <a:rPr lang="en-IN" b="1" dirty="0" smtClean="0"/>
              <a:t>V</a:t>
            </a:r>
          </a:p>
          <a:p>
            <a:pPr marL="0" indent="0" eaLnBrk="1" fontAlgn="auto" hangingPunct="1">
              <a:spcAft>
                <a:spcPts val="0"/>
              </a:spcAft>
              <a:buFont typeface="Arial" pitchFamily="34" charset="0"/>
              <a:buNone/>
              <a:defRPr/>
            </a:pPr>
            <a:r>
              <a:rPr lang="en-US" dirty="0"/>
              <a:t>The value of L ranges between zero and one, </a:t>
            </a:r>
            <a:endParaRPr lang="en-US" dirty="0" smtClean="0"/>
          </a:p>
          <a:p>
            <a:pPr marL="0" indent="0" eaLnBrk="1" fontAlgn="auto" hangingPunct="1">
              <a:spcAft>
                <a:spcPts val="0"/>
              </a:spcAft>
              <a:buFont typeface="Arial" pitchFamily="34" charset="0"/>
              <a:buNone/>
              <a:defRPr/>
            </a:pPr>
            <a:r>
              <a:rPr lang="en-US" dirty="0" smtClean="0"/>
              <a:t>with L=1 </a:t>
            </a:r>
            <a:r>
              <a:rPr lang="en-US" dirty="0"/>
              <a:t>representing a program written at the highest possible level </a:t>
            </a:r>
            <a:r>
              <a:rPr lang="en-IN" dirty="0"/>
              <a:t>(i.e., with minimum size).</a:t>
            </a:r>
          </a:p>
          <a:p>
            <a:pPr marL="0" indent="0" eaLnBrk="1" fontAlgn="auto" hangingPunct="1">
              <a:spcAft>
                <a:spcPts val="0"/>
              </a:spcAft>
              <a:buFont typeface="Arial" pitchFamily="34" charset="0"/>
              <a:buNone/>
              <a:defRPr/>
            </a:pPr>
            <a:endParaRPr lang="en-US" dirty="0"/>
          </a:p>
          <a:p>
            <a:pPr marL="0" indent="0" eaLnBrk="1" fontAlgn="auto" hangingPunct="1">
              <a:spcAft>
                <a:spcPts val="0"/>
              </a:spcAft>
              <a:buFont typeface="Arial" pitchFamily="34" charset="0"/>
              <a:buNone/>
              <a:defRPr/>
            </a:pPr>
            <a:endParaRPr lang="en-US" dirty="0"/>
          </a:p>
          <a:p>
            <a:pPr marL="0" indent="0" eaLnBrk="1" fontAlgn="auto" hangingPunct="1">
              <a:spcAft>
                <a:spcPts val="0"/>
              </a:spcAft>
              <a:buFont typeface="Arial" pitchFamily="34" charset="0"/>
              <a:buNone/>
              <a:defRPr/>
            </a:pPr>
            <a:endParaRPr lang="en-US" dirty="0"/>
          </a:p>
        </p:txBody>
      </p:sp>
      <p:pic>
        <p:nvPicPr>
          <p:cNvPr id="4" name="Picture 4"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90272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839200" cy="6400800"/>
          </a:xfrm>
        </p:spPr>
        <p:style>
          <a:lnRef idx="1">
            <a:schemeClr val="accent2"/>
          </a:lnRef>
          <a:fillRef idx="2">
            <a:schemeClr val="accent2"/>
          </a:fillRef>
          <a:effectRef idx="1">
            <a:schemeClr val="accent2"/>
          </a:effectRef>
          <a:fontRef idx="minor">
            <a:schemeClr val="dk1"/>
          </a:fontRef>
        </p:style>
        <p:txBody>
          <a:bodyPr rtlCol="0">
            <a:normAutofit/>
          </a:bodyPr>
          <a:lstStyle/>
          <a:p>
            <a:pPr marL="0" indent="0" algn="ctr" eaLnBrk="1" fontAlgn="auto" hangingPunct="1">
              <a:spcAft>
                <a:spcPts val="0"/>
              </a:spcAft>
              <a:buFont typeface="Arial" pitchFamily="34" charset="0"/>
              <a:buNone/>
              <a:defRPr/>
            </a:pPr>
            <a:r>
              <a:rPr lang="en-IN" b="1" dirty="0">
                <a:solidFill>
                  <a:srgbClr val="FF0000"/>
                </a:solidFill>
              </a:rPr>
              <a:t>Program </a:t>
            </a:r>
            <a:r>
              <a:rPr lang="en-IN" b="1" dirty="0" smtClean="0">
                <a:solidFill>
                  <a:srgbClr val="FF0000"/>
                </a:solidFill>
              </a:rPr>
              <a:t>Difficulty</a:t>
            </a:r>
          </a:p>
          <a:p>
            <a:pPr marL="0" indent="0" algn="ctr" eaLnBrk="1" fontAlgn="auto" hangingPunct="1">
              <a:spcAft>
                <a:spcPts val="0"/>
              </a:spcAft>
              <a:buFont typeface="Arial" pitchFamily="34" charset="0"/>
              <a:buNone/>
              <a:defRPr/>
            </a:pPr>
            <a:r>
              <a:rPr lang="en-IN" b="1" dirty="0"/>
              <a:t>D = 1 / </a:t>
            </a:r>
            <a:r>
              <a:rPr lang="en-IN" b="1" dirty="0" smtClean="0"/>
              <a:t>L </a:t>
            </a:r>
          </a:p>
          <a:p>
            <a:pPr marL="0" indent="0" algn="just" eaLnBrk="1" fontAlgn="auto" hangingPunct="1">
              <a:spcAft>
                <a:spcPts val="0"/>
              </a:spcAft>
              <a:buFont typeface="Arial" pitchFamily="34" charset="0"/>
              <a:buNone/>
              <a:defRPr/>
            </a:pPr>
            <a:r>
              <a:rPr lang="en-US" dirty="0" smtClean="0"/>
              <a:t>As </a:t>
            </a:r>
            <a:r>
              <a:rPr lang="en-US" dirty="0"/>
              <a:t>the volume of an implementation of a program increases</a:t>
            </a:r>
            <a:r>
              <a:rPr lang="en-US" dirty="0" smtClean="0"/>
              <a:t>,</a:t>
            </a:r>
            <a:r>
              <a:rPr lang="en-US" dirty="0"/>
              <a:t> the program level decreases and the difficulty increases</a:t>
            </a:r>
            <a:r>
              <a:rPr lang="en-US" dirty="0" smtClean="0"/>
              <a:t>.</a:t>
            </a:r>
            <a:r>
              <a:rPr lang="en-US" dirty="0"/>
              <a:t> Thus, programming practices such as redundant usage </a:t>
            </a:r>
            <a:r>
              <a:rPr lang="en-US" dirty="0" smtClean="0"/>
              <a:t>of </a:t>
            </a:r>
            <a:r>
              <a:rPr lang="en-US" dirty="0"/>
              <a:t>operands, or the failure to use higher-level control </a:t>
            </a:r>
            <a:r>
              <a:rPr lang="en-US" dirty="0" smtClean="0"/>
              <a:t>constructs </a:t>
            </a:r>
            <a:r>
              <a:rPr lang="en-US" dirty="0"/>
              <a:t>will tend to increase the volume as well as the difficulty</a:t>
            </a:r>
            <a:r>
              <a:rPr lang="en-US" dirty="0" smtClean="0"/>
              <a:t>.</a:t>
            </a:r>
          </a:p>
          <a:p>
            <a:pPr marL="0" indent="0" algn="ctr" eaLnBrk="1" fontAlgn="auto" hangingPunct="1">
              <a:spcAft>
                <a:spcPts val="0"/>
              </a:spcAft>
              <a:buFont typeface="Arial" pitchFamily="34" charset="0"/>
              <a:buNone/>
              <a:defRPr/>
            </a:pPr>
            <a:r>
              <a:rPr lang="en-IN" b="1" dirty="0">
                <a:solidFill>
                  <a:srgbClr val="FF0000"/>
                </a:solidFill>
              </a:rPr>
              <a:t>Effort</a:t>
            </a:r>
          </a:p>
          <a:p>
            <a:pPr marL="0" indent="0" algn="ctr" eaLnBrk="1" fontAlgn="auto" hangingPunct="1">
              <a:spcAft>
                <a:spcPts val="0"/>
              </a:spcAft>
              <a:buFont typeface="Arial" pitchFamily="34" charset="0"/>
              <a:buNone/>
              <a:defRPr/>
            </a:pPr>
            <a:r>
              <a:rPr lang="en-IN" b="1" dirty="0"/>
              <a:t>E = V / L = D * </a:t>
            </a:r>
            <a:r>
              <a:rPr lang="en-IN" b="1" dirty="0" smtClean="0"/>
              <a:t>V</a:t>
            </a:r>
          </a:p>
          <a:p>
            <a:pPr marL="0" indent="0" eaLnBrk="1" fontAlgn="auto" hangingPunct="1">
              <a:spcAft>
                <a:spcPts val="0"/>
              </a:spcAft>
              <a:buFont typeface="Arial" pitchFamily="34" charset="0"/>
              <a:buNone/>
              <a:defRPr/>
            </a:pPr>
            <a:r>
              <a:rPr lang="en-US" dirty="0"/>
              <a:t>The unit of measurement of E is elementary </a:t>
            </a:r>
            <a:r>
              <a:rPr lang="en-US" dirty="0" smtClean="0"/>
              <a:t>mental </a:t>
            </a:r>
            <a:r>
              <a:rPr lang="en-IN" dirty="0"/>
              <a:t>discriminations.</a:t>
            </a:r>
            <a:endParaRPr lang="en-US" dirty="0"/>
          </a:p>
          <a:p>
            <a:pPr marL="0" indent="0" eaLnBrk="1" fontAlgn="auto" hangingPunct="1">
              <a:spcAft>
                <a:spcPts val="0"/>
              </a:spcAft>
              <a:buFont typeface="Arial" pitchFamily="34" charset="0"/>
              <a:buNone/>
              <a:defRPr/>
            </a:pPr>
            <a:endParaRPr lang="en-US" dirty="0"/>
          </a:p>
          <a:p>
            <a:pPr marL="0" indent="0" eaLnBrk="1" fontAlgn="auto" hangingPunct="1">
              <a:spcAft>
                <a:spcPts val="0"/>
              </a:spcAft>
              <a:buFont typeface="Arial" pitchFamily="34" charset="0"/>
              <a:buNone/>
              <a:defRPr/>
            </a:pPr>
            <a:endParaRPr lang="en-US" dirty="0"/>
          </a:p>
          <a:p>
            <a:pPr marL="0" indent="0" eaLnBrk="1" fontAlgn="auto" hangingPunct="1">
              <a:spcAft>
                <a:spcPts val="0"/>
              </a:spcAft>
              <a:buFont typeface="Arial" pitchFamily="34" charset="0"/>
              <a:buNone/>
              <a:defRPr/>
            </a:pPr>
            <a:endParaRPr lang="en-US" dirty="0"/>
          </a:p>
          <a:p>
            <a:pPr marL="0" indent="0" eaLnBrk="1" fontAlgn="auto" hangingPunct="1">
              <a:spcAft>
                <a:spcPts val="0"/>
              </a:spcAft>
              <a:buFont typeface="Arial" pitchFamily="34" charset="0"/>
              <a:buNone/>
              <a:defRPr/>
            </a:pPr>
            <a:endParaRPr lang="en-US" dirty="0"/>
          </a:p>
          <a:p>
            <a:pPr marL="0" indent="0" eaLnBrk="1" fontAlgn="auto" hangingPunct="1">
              <a:spcAft>
                <a:spcPts val="0"/>
              </a:spcAft>
              <a:buFont typeface="Arial" pitchFamily="34" charset="0"/>
              <a:buNone/>
              <a:defRPr/>
            </a:pPr>
            <a:endParaRPr lang="en-IN" dirty="0" smtClean="0"/>
          </a:p>
        </p:txBody>
      </p:sp>
    </p:spTree>
    <p:extLst>
      <p:ext uri="{BB962C8B-B14F-4D97-AF65-F5344CB8AC3E}">
        <p14:creationId xmlns:p14="http://schemas.microsoft.com/office/powerpoint/2010/main" val="15699442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457200" y="228600"/>
            <a:ext cx="8229600" cy="5897563"/>
          </a:xfrm>
        </p:spPr>
        <p:style>
          <a:lnRef idx="1">
            <a:schemeClr val="accent2"/>
          </a:lnRef>
          <a:fillRef idx="2">
            <a:schemeClr val="accent2"/>
          </a:fillRef>
          <a:effectRef idx="1">
            <a:schemeClr val="accent2"/>
          </a:effectRef>
          <a:fontRef idx="minor">
            <a:schemeClr val="dk1"/>
          </a:fontRef>
        </p:style>
        <p:txBody>
          <a:bodyPr/>
          <a:lstStyle/>
          <a:p>
            <a:pPr marL="0" indent="0">
              <a:buNone/>
              <a:defRPr/>
            </a:pPr>
            <a:r>
              <a:rPr lang="en-US" b="1" dirty="0">
                <a:solidFill>
                  <a:srgbClr val="FF0000"/>
                </a:solidFill>
              </a:rPr>
              <a:t>Potential Volume</a:t>
            </a:r>
            <a:r>
              <a:rPr lang="en-US" dirty="0"/>
              <a:t>=</a:t>
            </a:r>
            <a:r>
              <a:rPr lang="en-US" b="1" dirty="0"/>
              <a:t>V*=(2+</a:t>
            </a:r>
            <a:r>
              <a:rPr lang="en-IN" b="1" dirty="0"/>
              <a:t>η</a:t>
            </a:r>
            <a:r>
              <a:rPr lang="en-IN" sz="1600" b="1" dirty="0"/>
              <a:t>2</a:t>
            </a:r>
            <a:r>
              <a:rPr lang="en-IN" b="1" dirty="0"/>
              <a:t>*</a:t>
            </a:r>
            <a:r>
              <a:rPr lang="en-US" b="1" dirty="0"/>
              <a:t>)</a:t>
            </a:r>
            <a:r>
              <a:rPr lang="en-IN" b="1" dirty="0"/>
              <a:t> log</a:t>
            </a:r>
            <a:r>
              <a:rPr lang="en-IN" sz="1600" b="1" dirty="0"/>
              <a:t>2</a:t>
            </a:r>
            <a:r>
              <a:rPr lang="en-IN" sz="4000" b="1" dirty="0"/>
              <a:t> (</a:t>
            </a:r>
            <a:r>
              <a:rPr lang="en-US" b="1" dirty="0"/>
              <a:t>2+</a:t>
            </a:r>
            <a:r>
              <a:rPr lang="en-IN" b="1" dirty="0"/>
              <a:t>η</a:t>
            </a:r>
            <a:r>
              <a:rPr lang="en-IN" sz="1600" b="1" dirty="0"/>
              <a:t>2</a:t>
            </a:r>
            <a:r>
              <a:rPr lang="en-IN" b="1" dirty="0"/>
              <a:t>*</a:t>
            </a:r>
            <a:r>
              <a:rPr lang="en-US" b="1" dirty="0"/>
              <a:t>)</a:t>
            </a:r>
            <a:r>
              <a:rPr lang="en-IN" b="1" dirty="0"/>
              <a:t> </a:t>
            </a:r>
            <a:endParaRPr lang="en-IN" b="1" dirty="0" smtClean="0"/>
          </a:p>
          <a:p>
            <a:pPr marL="0" indent="0">
              <a:buNone/>
              <a:defRPr/>
            </a:pPr>
            <a:endParaRPr lang="en-US" b="1" dirty="0" smtClean="0"/>
          </a:p>
          <a:p>
            <a:pPr marL="0" indent="0">
              <a:buNone/>
              <a:defRPr/>
            </a:pPr>
            <a:r>
              <a:rPr lang="en-US" b="1" dirty="0" smtClean="0">
                <a:solidFill>
                  <a:srgbClr val="FF0000"/>
                </a:solidFill>
              </a:rPr>
              <a:t>Estimated Program level </a:t>
            </a:r>
          </a:p>
          <a:p>
            <a:pPr marL="0" indent="0">
              <a:buNone/>
              <a:defRPr/>
            </a:pPr>
            <a:r>
              <a:rPr lang="en-US" b="1" dirty="0" smtClean="0"/>
              <a:t>L=2</a:t>
            </a:r>
            <a:r>
              <a:rPr lang="en-IN" b="1" dirty="0" smtClean="0"/>
              <a:t> η</a:t>
            </a:r>
            <a:r>
              <a:rPr lang="en-IN" sz="1600" b="1" dirty="0" smtClean="0"/>
              <a:t>2 </a:t>
            </a:r>
            <a:r>
              <a:rPr lang="en-IN" sz="4000" b="1" dirty="0" smtClean="0"/>
              <a:t>/</a:t>
            </a:r>
            <a:r>
              <a:rPr lang="en-IN" b="1" dirty="0" smtClean="0"/>
              <a:t>(</a:t>
            </a:r>
            <a:r>
              <a:rPr lang="en-IN" dirty="0" smtClean="0"/>
              <a:t>η1</a:t>
            </a:r>
            <a:r>
              <a:rPr lang="en-IN" b="1" dirty="0" smtClean="0"/>
              <a:t>N2)</a:t>
            </a:r>
          </a:p>
          <a:p>
            <a:pPr marL="0" indent="0">
              <a:buNone/>
              <a:defRPr/>
            </a:pPr>
            <a:r>
              <a:rPr lang="en-US" b="1" dirty="0" smtClean="0">
                <a:solidFill>
                  <a:srgbClr val="FF0000"/>
                </a:solidFill>
              </a:rPr>
              <a:t>Estimated Program Difficulty</a:t>
            </a:r>
          </a:p>
          <a:p>
            <a:pPr marL="0" indent="0">
              <a:buNone/>
              <a:defRPr/>
            </a:pPr>
            <a:endParaRPr lang="en-US" b="1" dirty="0"/>
          </a:p>
          <a:p>
            <a:pPr marL="0" indent="0">
              <a:buNone/>
              <a:defRPr/>
            </a:pPr>
            <a:r>
              <a:rPr lang="en-US" b="1" dirty="0" smtClean="0"/>
              <a:t>D =1/ L </a:t>
            </a:r>
            <a:endParaRPr lang="en-US" b="1" dirty="0"/>
          </a:p>
          <a:p>
            <a:pPr marL="0" indent="0">
              <a:buNone/>
              <a:defRPr/>
            </a:pPr>
            <a:endParaRPr lang="en-IN" b="1" dirty="0" smtClean="0"/>
          </a:p>
          <a:p>
            <a:pPr marL="0" indent="0">
              <a:buNone/>
              <a:defRPr/>
            </a:pPr>
            <a:endParaRPr lang="en-IN" sz="8800" b="1" dirty="0"/>
          </a:p>
          <a:p>
            <a:pPr marL="0" indent="0" eaLnBrk="1" hangingPunct="1">
              <a:buFont typeface="Arial" charset="0"/>
              <a:buNone/>
            </a:pPr>
            <a:endParaRPr lang="en-IN" b="1" dirty="0" smtClean="0">
              <a:solidFill>
                <a:srgbClr val="FF0000"/>
              </a:solidFill>
            </a:endParaRPr>
          </a:p>
        </p:txBody>
      </p:sp>
      <p:sp>
        <p:nvSpPr>
          <p:cNvPr id="45059" name="Rectangle 47"/>
          <p:cNvSpPr>
            <a:spLocks noChangeArrowheads="1"/>
          </p:cNvSpPr>
          <p:nvPr/>
        </p:nvSpPr>
        <p:spPr bwMode="auto">
          <a:xfrm>
            <a:off x="1244600" y="2235200"/>
            <a:ext cx="290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IN" dirty="0"/>
              <a:t>  </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54247" y="2050462"/>
              <a:ext cx="208080" cy="194400"/>
            </p14:xfrm>
          </p:contentPart>
        </mc:Choice>
        <mc:Fallback xmlns="">
          <p:pic>
            <p:nvPicPr>
              <p:cNvPr id="4" name="Ink 3"/>
              <p:cNvPicPr/>
              <p:nvPr/>
            </p:nvPicPr>
            <p:blipFill>
              <a:blip r:embed="rId3"/>
              <a:stretch>
                <a:fillRect/>
              </a:stretch>
            </p:blipFill>
            <p:spPr>
              <a:xfrm>
                <a:off x="518247" y="2014462"/>
                <a:ext cx="28008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p14:cNvContentPartPr/>
              <p14:nvPr/>
            </p14:nvContentPartPr>
            <p14:xfrm>
              <a:off x="561370" y="3602400"/>
              <a:ext cx="208080" cy="194400"/>
            </p14:xfrm>
          </p:contentPart>
        </mc:Choice>
        <mc:Fallback xmlns="">
          <p:pic>
            <p:nvPicPr>
              <p:cNvPr id="9" name="Ink 8"/>
              <p:cNvPicPr/>
              <p:nvPr/>
            </p:nvPicPr>
            <p:blipFill>
              <a:blip r:embed="rId3"/>
              <a:stretch>
                <a:fillRect/>
              </a:stretch>
            </p:blipFill>
            <p:spPr>
              <a:xfrm>
                <a:off x="525370" y="3566400"/>
                <a:ext cx="28008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p14:cNvContentPartPr/>
              <p14:nvPr/>
            </p14:nvContentPartPr>
            <p14:xfrm>
              <a:off x="1431024" y="3602400"/>
              <a:ext cx="208080" cy="194400"/>
            </p14:xfrm>
          </p:contentPart>
        </mc:Choice>
        <mc:Fallback xmlns="">
          <p:pic>
            <p:nvPicPr>
              <p:cNvPr id="10" name="Ink 9"/>
              <p:cNvPicPr/>
              <p:nvPr/>
            </p:nvPicPr>
            <p:blipFill>
              <a:blip r:embed="rId3"/>
              <a:stretch>
                <a:fillRect/>
              </a:stretch>
            </p:blipFill>
            <p:spPr>
              <a:xfrm>
                <a:off x="1395024" y="3566400"/>
                <a:ext cx="280080" cy="266400"/>
              </a:xfrm>
              <a:prstGeom prst="rect">
                <a:avLst/>
              </a:prstGeom>
            </p:spPr>
          </p:pic>
        </mc:Fallback>
      </mc:AlternateContent>
    </p:spTree>
    <p:extLst>
      <p:ext uri="{BB962C8B-B14F-4D97-AF65-F5344CB8AC3E}">
        <p14:creationId xmlns:p14="http://schemas.microsoft.com/office/powerpoint/2010/main" val="36576684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r>
              <a:rPr lang="en-IN" dirty="0" smtClean="0"/>
              <a:t>Effort and Time</a:t>
            </a:r>
          </a:p>
        </p:txBody>
      </p:sp>
      <p:sp>
        <p:nvSpPr>
          <p:cNvPr id="46083" name="Content Placeholder 2"/>
          <p:cNvSpPr>
            <a:spLocks noGrp="1"/>
          </p:cNvSpPr>
          <p:nvPr>
            <p:ph idx="1"/>
          </p:nvPr>
        </p:nvSpPr>
        <p:spPr>
          <a:xfrm>
            <a:off x="76200" y="1447800"/>
            <a:ext cx="8839200" cy="5181600"/>
          </a:xfrm>
        </p:spPr>
        <p:style>
          <a:lnRef idx="1">
            <a:schemeClr val="accent2"/>
          </a:lnRef>
          <a:fillRef idx="2">
            <a:schemeClr val="accent2"/>
          </a:fillRef>
          <a:effectRef idx="1">
            <a:schemeClr val="accent2"/>
          </a:effectRef>
          <a:fontRef idx="minor">
            <a:schemeClr val="dk1"/>
          </a:fontRef>
        </p:style>
        <p:txBody>
          <a:bodyPr/>
          <a:lstStyle/>
          <a:p>
            <a:pPr marL="0" indent="0" eaLnBrk="1" hangingPunct="1">
              <a:buFont typeface="Arial" charset="0"/>
              <a:buNone/>
            </a:pPr>
            <a:endParaRPr lang="en-IN" dirty="0" smtClean="0"/>
          </a:p>
          <a:p>
            <a:pPr marL="0" indent="0" eaLnBrk="1" hangingPunct="1">
              <a:buFont typeface="Arial" charset="0"/>
              <a:buNone/>
            </a:pPr>
            <a:r>
              <a:rPr lang="en-IN" sz="3200" b="1" dirty="0" smtClean="0">
                <a:solidFill>
                  <a:srgbClr val="FF0000"/>
                </a:solidFill>
              </a:rPr>
              <a:t>E(Effort) </a:t>
            </a:r>
          </a:p>
          <a:p>
            <a:pPr marL="0" indent="0" eaLnBrk="1" hangingPunct="1">
              <a:buFont typeface="Arial" charset="0"/>
              <a:buNone/>
            </a:pPr>
            <a:endParaRPr lang="en-IN" i="1" dirty="0" smtClean="0"/>
          </a:p>
          <a:p>
            <a:pPr marL="0" indent="0" eaLnBrk="1" hangingPunct="1">
              <a:buFont typeface="Arial" charset="0"/>
              <a:buNone/>
            </a:pPr>
            <a:r>
              <a:rPr lang="en-IN" i="1" dirty="0" smtClean="0"/>
              <a:t>E=V </a:t>
            </a:r>
            <a:r>
              <a:rPr lang="en-IN" dirty="0" smtClean="0"/>
              <a:t>/ </a:t>
            </a:r>
            <a:r>
              <a:rPr lang="en-IN" i="1" dirty="0" smtClean="0"/>
              <a:t>L </a:t>
            </a:r>
            <a:r>
              <a:rPr lang="en-IN" dirty="0" smtClean="0"/>
              <a:t>=</a:t>
            </a:r>
            <a:r>
              <a:rPr lang="en-IN" i="1" dirty="0" smtClean="0"/>
              <a:t>V </a:t>
            </a:r>
            <a:r>
              <a:rPr lang="en-IN" dirty="0" smtClean="0"/>
              <a:t>*</a:t>
            </a:r>
            <a:r>
              <a:rPr lang="en-IN" i="1" dirty="0" smtClean="0"/>
              <a:t>D</a:t>
            </a:r>
          </a:p>
          <a:p>
            <a:pPr marL="0" indent="0" eaLnBrk="1" hangingPunct="1">
              <a:buFont typeface="Arial" charset="0"/>
              <a:buNone/>
            </a:pPr>
            <a:endParaRPr lang="en-US" i="1" dirty="0" smtClean="0"/>
          </a:p>
          <a:p>
            <a:pPr marL="0" indent="0" eaLnBrk="1" hangingPunct="1">
              <a:buFont typeface="Arial" charset="0"/>
              <a:buNone/>
            </a:pPr>
            <a:r>
              <a:rPr lang="en-IN" b="1" i="1" dirty="0" smtClean="0">
                <a:solidFill>
                  <a:srgbClr val="FF0000"/>
                </a:solidFill>
              </a:rPr>
              <a:t>T(Time) </a:t>
            </a:r>
            <a:r>
              <a:rPr lang="en-IN" b="1" dirty="0" smtClean="0">
                <a:solidFill>
                  <a:srgbClr val="FF0000"/>
                </a:solidFill>
              </a:rPr>
              <a:t> </a:t>
            </a:r>
          </a:p>
          <a:p>
            <a:pPr marL="0" indent="0" eaLnBrk="1" hangingPunct="1">
              <a:buFont typeface="Arial" charset="0"/>
              <a:buNone/>
            </a:pPr>
            <a:r>
              <a:rPr lang="en-IN" i="1" dirty="0" smtClean="0"/>
              <a:t>E </a:t>
            </a:r>
            <a:r>
              <a:rPr lang="en-IN" dirty="0" smtClean="0"/>
              <a:t>/ </a:t>
            </a:r>
            <a:r>
              <a:rPr lang="el-GR" dirty="0" smtClean="0"/>
              <a:t>β</a:t>
            </a:r>
            <a:endParaRPr lang="en-IN" dirty="0" smtClean="0"/>
          </a:p>
        </p:txBody>
      </p:sp>
      <p:sp>
        <p:nvSpPr>
          <p:cNvPr id="46087" name="TextBox 15"/>
          <p:cNvSpPr txBox="1">
            <a:spLocks noChangeArrowheads="1"/>
          </p:cNvSpPr>
          <p:nvPr/>
        </p:nvSpPr>
        <p:spPr bwMode="auto">
          <a:xfrm>
            <a:off x="914400" y="5334000"/>
            <a:ext cx="4495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sz="2800" b="1"/>
              <a:t>Normally beta is set to </a:t>
            </a:r>
            <a:r>
              <a:rPr lang="en-US" sz="4000" b="1"/>
              <a:t>18</a:t>
            </a:r>
            <a:endParaRPr lang="en-IN" sz="2800" b="1"/>
          </a:p>
        </p:txBody>
      </p:sp>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1122327" y="2856502"/>
              <a:ext cx="1205640" cy="288720"/>
            </p14:xfrm>
          </p:contentPart>
        </mc:Choice>
        <mc:Fallback xmlns="">
          <p:pic>
            <p:nvPicPr>
              <p:cNvPr id="7" name="Ink 6"/>
              <p:cNvPicPr/>
              <p:nvPr/>
            </p:nvPicPr>
            <p:blipFill>
              <a:blip r:embed="rId3"/>
              <a:stretch>
                <a:fillRect/>
              </a:stretch>
            </p:blipFill>
            <p:spPr>
              <a:xfrm>
                <a:off x="1098207" y="2832382"/>
                <a:ext cx="1253880" cy="336960"/>
              </a:xfrm>
              <a:prstGeom prst="rect">
                <a:avLst/>
              </a:prstGeom>
            </p:spPr>
          </p:pic>
        </mc:Fallback>
      </mc:AlternateContent>
    </p:spTree>
    <p:extLst>
      <p:ext uri="{BB962C8B-B14F-4D97-AF65-F5344CB8AC3E}">
        <p14:creationId xmlns:p14="http://schemas.microsoft.com/office/powerpoint/2010/main" val="4712799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r>
              <a:rPr lang="en-IN" dirty="0" smtClean="0"/>
              <a:t>Language Level</a:t>
            </a:r>
          </a:p>
        </p:txBody>
      </p:sp>
      <p:sp>
        <p:nvSpPr>
          <p:cNvPr id="47107"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pPr marL="0" indent="0" eaLnBrk="1" hangingPunct="1">
              <a:buFont typeface="Arial" charset="0"/>
              <a:buNone/>
            </a:pPr>
            <a:endParaRPr lang="en-IN" dirty="0" smtClean="0"/>
          </a:p>
        </p:txBody>
      </p:sp>
      <mc:AlternateContent xmlns:mc="http://schemas.openxmlformats.org/markup-compatibility/2006" xmlns:p14="http://schemas.microsoft.com/office/powerpoint/2010/main">
        <mc:Choice Requires="p14">
          <p:contentPart p14:bwMode="auto" r:id="rId2">
            <p14:nvContentPartPr>
              <p14:cNvPr id="37" name="Ink 36"/>
              <p14:cNvContentPartPr/>
              <p14:nvPr/>
            </p14:nvContentPartPr>
            <p14:xfrm>
              <a:off x="-798526" y="4031057"/>
              <a:ext cx="193680" cy="1017720"/>
            </p14:xfrm>
          </p:contentPart>
        </mc:Choice>
        <mc:Fallback xmlns="">
          <p:pic>
            <p:nvPicPr>
              <p:cNvPr id="37" name="Ink 36"/>
              <p:cNvPicPr/>
              <p:nvPr/>
            </p:nvPicPr>
            <p:blipFill>
              <a:blip r:embed="rId3"/>
              <a:stretch>
                <a:fillRect/>
              </a:stretch>
            </p:blipFill>
            <p:spPr>
              <a:xfrm>
                <a:off x="-834526" y="3995057"/>
                <a:ext cx="241560" cy="1065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1" name="Ink 50"/>
              <p14:cNvContentPartPr/>
              <p14:nvPr/>
            </p14:nvContentPartPr>
            <p14:xfrm rot="294122">
              <a:off x="2202434" y="3203797"/>
              <a:ext cx="438286" cy="840580"/>
            </p14:xfrm>
          </p:contentPart>
        </mc:Choice>
        <mc:Fallback xmlns="">
          <p:pic>
            <p:nvPicPr>
              <p:cNvPr id="51" name="Ink 50"/>
              <p:cNvPicPr/>
              <p:nvPr/>
            </p:nvPicPr>
            <p:blipFill>
              <a:blip r:embed="rId5"/>
              <a:stretch>
                <a:fillRect/>
              </a:stretch>
            </p:blipFill>
            <p:spPr>
              <a:xfrm rot="294122">
                <a:off x="2166420" y="3191917"/>
                <a:ext cx="510313" cy="88845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9" name="Ink 58"/>
              <p14:cNvContentPartPr/>
              <p14:nvPr/>
            </p14:nvContentPartPr>
            <p14:xfrm>
              <a:off x="4906920" y="5254717"/>
              <a:ext cx="360" cy="340"/>
            </p14:xfrm>
          </p:contentPart>
        </mc:Choice>
        <mc:Fallback xmlns="">
          <p:pic>
            <p:nvPicPr>
              <p:cNvPr id="59" name="Ink 58"/>
              <p:cNvPicPr/>
              <p:nvPr/>
            </p:nvPicPr>
            <p:blipFill>
              <a:blip r:embed="rId7"/>
              <a:stretch>
                <a:fillRect/>
              </a:stretch>
            </p:blipFill>
            <p:spPr>
              <a:xfrm>
                <a:off x="4895040" y="5243497"/>
                <a:ext cx="24120" cy="227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0" name="Ink 59"/>
              <p14:cNvContentPartPr/>
              <p14:nvPr/>
            </p14:nvContentPartPr>
            <p14:xfrm>
              <a:off x="4906920" y="5254717"/>
              <a:ext cx="360" cy="340"/>
            </p14:xfrm>
          </p:contentPart>
        </mc:Choice>
        <mc:Fallback xmlns="">
          <p:pic>
            <p:nvPicPr>
              <p:cNvPr id="60" name="Ink 59"/>
              <p:cNvPicPr/>
              <p:nvPr/>
            </p:nvPicPr>
            <p:blipFill>
              <a:blip r:embed="rId7"/>
              <a:stretch>
                <a:fillRect/>
              </a:stretch>
            </p:blipFill>
            <p:spPr>
              <a:xfrm>
                <a:off x="4895040" y="5243497"/>
                <a:ext cx="24120" cy="227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4" name="Ink 63"/>
              <p14:cNvContentPartPr/>
              <p14:nvPr/>
            </p14:nvContentPartPr>
            <p14:xfrm>
              <a:off x="2614440" y="2740837"/>
              <a:ext cx="3833280" cy="1418380"/>
            </p14:xfrm>
          </p:contentPart>
        </mc:Choice>
        <mc:Fallback xmlns="">
          <p:pic>
            <p:nvPicPr>
              <p:cNvPr id="64" name="Ink 63"/>
              <p:cNvPicPr/>
              <p:nvPr/>
            </p:nvPicPr>
            <p:blipFill>
              <a:blip r:embed="rId10"/>
              <a:stretch>
                <a:fillRect/>
              </a:stretch>
            </p:blipFill>
            <p:spPr>
              <a:xfrm>
                <a:off x="2578440" y="2728957"/>
                <a:ext cx="3897360" cy="1442140"/>
              </a:xfrm>
              <a:prstGeom prst="rect">
                <a:avLst/>
              </a:prstGeom>
            </p:spPr>
          </p:pic>
        </mc:Fallback>
      </mc:AlternateContent>
    </p:spTree>
    <p:extLst>
      <p:ext uri="{BB962C8B-B14F-4D97-AF65-F5344CB8AC3E}">
        <p14:creationId xmlns:p14="http://schemas.microsoft.com/office/powerpoint/2010/main" val="13866949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b="1" dirty="0" smtClean="0"/>
              <a:t>Language level by </a:t>
            </a:r>
            <a:r>
              <a:rPr lang="en-US" b="1" dirty="0"/>
              <a:t>H</a:t>
            </a:r>
            <a:r>
              <a:rPr lang="en-US" b="1" dirty="0" smtClean="0"/>
              <a:t>alstead </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02076699"/>
              </p:ext>
            </p:extLst>
          </p:nvPr>
        </p:nvGraphicFramePr>
        <p:xfrm>
          <a:off x="457200" y="1600200"/>
          <a:ext cx="8229600" cy="4724397"/>
        </p:xfrm>
        <a:graphic>
          <a:graphicData uri="http://schemas.openxmlformats.org/drawingml/2006/table">
            <a:tbl>
              <a:tblPr firstRow="1" bandRow="1">
                <a:tableStyleId>{5C22544A-7EE6-4342-B048-85BDC9FD1C3A}</a:tableStyleId>
              </a:tblPr>
              <a:tblGrid>
                <a:gridCol w="2743200"/>
                <a:gridCol w="2743200"/>
                <a:gridCol w="2743200"/>
              </a:tblGrid>
              <a:tr h="1137226">
                <a:tc>
                  <a:txBody>
                    <a:bodyPr/>
                    <a:lstStyle/>
                    <a:p>
                      <a:r>
                        <a:rPr lang="en-US" sz="2400" dirty="0" smtClean="0">
                          <a:latin typeface="Times New Roman" pitchFamily="18" charset="0"/>
                          <a:cs typeface="Times New Roman" pitchFamily="18" charset="0"/>
                        </a:rPr>
                        <a:t>Language</a:t>
                      </a:r>
                      <a:endParaRPr lang="en-IN"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Language Level</a:t>
                      </a:r>
                    </a:p>
                    <a:p>
                      <a:endParaRPr lang="en-IN"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Variance</a:t>
                      </a:r>
                      <a:endParaRPr lang="en-IN" sz="2400" dirty="0">
                        <a:latin typeface="Times New Roman" pitchFamily="18" charset="0"/>
                        <a:cs typeface="Times New Roman" pitchFamily="18" charset="0"/>
                      </a:endParaRPr>
                    </a:p>
                  </a:txBody>
                  <a:tcPr/>
                </a:tc>
              </a:tr>
              <a:tr h="512453">
                <a:tc>
                  <a:txBody>
                    <a:bodyPr/>
                    <a:lstStyle/>
                    <a:p>
                      <a:r>
                        <a:rPr lang="en-US" dirty="0" smtClean="0"/>
                        <a:t>PL/1</a:t>
                      </a:r>
                      <a:endParaRPr lang="en-IN" dirty="0"/>
                    </a:p>
                  </a:txBody>
                  <a:tcPr/>
                </a:tc>
                <a:tc>
                  <a:txBody>
                    <a:bodyPr/>
                    <a:lstStyle/>
                    <a:p>
                      <a:r>
                        <a:rPr lang="en-US" dirty="0" smtClean="0"/>
                        <a:t>1.53</a:t>
                      </a:r>
                      <a:endParaRPr lang="en-IN" dirty="0"/>
                    </a:p>
                  </a:txBody>
                  <a:tcPr/>
                </a:tc>
                <a:tc>
                  <a:txBody>
                    <a:bodyPr/>
                    <a:lstStyle/>
                    <a:p>
                      <a:r>
                        <a:rPr lang="en-US" dirty="0" smtClean="0"/>
                        <a:t>0.92</a:t>
                      </a:r>
                      <a:endParaRPr lang="en-IN" dirty="0"/>
                    </a:p>
                  </a:txBody>
                  <a:tcPr/>
                </a:tc>
              </a:tr>
              <a:tr h="512453">
                <a:tc>
                  <a:txBody>
                    <a:bodyPr/>
                    <a:lstStyle/>
                    <a:p>
                      <a:r>
                        <a:rPr lang="en-US" dirty="0" smtClean="0"/>
                        <a:t>ALGOL</a:t>
                      </a:r>
                      <a:endParaRPr lang="en-IN" dirty="0"/>
                    </a:p>
                  </a:txBody>
                  <a:tcPr/>
                </a:tc>
                <a:tc>
                  <a:txBody>
                    <a:bodyPr/>
                    <a:lstStyle/>
                    <a:p>
                      <a:r>
                        <a:rPr lang="en-US" dirty="0" smtClean="0"/>
                        <a:t>1.21</a:t>
                      </a:r>
                      <a:endParaRPr lang="en-IN" dirty="0"/>
                    </a:p>
                  </a:txBody>
                  <a:tcPr/>
                </a:tc>
                <a:tc>
                  <a:txBody>
                    <a:bodyPr/>
                    <a:lstStyle/>
                    <a:p>
                      <a:r>
                        <a:rPr lang="en-US" dirty="0" smtClean="0"/>
                        <a:t>0.74</a:t>
                      </a:r>
                      <a:endParaRPr lang="en-IN" dirty="0"/>
                    </a:p>
                  </a:txBody>
                  <a:tcPr/>
                </a:tc>
              </a:tr>
              <a:tr h="512453">
                <a:tc>
                  <a:txBody>
                    <a:bodyPr/>
                    <a:lstStyle/>
                    <a:p>
                      <a:r>
                        <a:rPr lang="en-US" dirty="0" smtClean="0"/>
                        <a:t>FORTRAN</a:t>
                      </a:r>
                      <a:endParaRPr lang="en-IN" dirty="0"/>
                    </a:p>
                  </a:txBody>
                  <a:tcPr/>
                </a:tc>
                <a:tc>
                  <a:txBody>
                    <a:bodyPr/>
                    <a:lstStyle/>
                    <a:p>
                      <a:r>
                        <a:rPr lang="en-US" dirty="0" smtClean="0"/>
                        <a:t>1.14</a:t>
                      </a:r>
                      <a:endParaRPr lang="en-IN" dirty="0"/>
                    </a:p>
                  </a:txBody>
                  <a:tcPr/>
                </a:tc>
                <a:tc>
                  <a:txBody>
                    <a:bodyPr/>
                    <a:lstStyle/>
                    <a:p>
                      <a:r>
                        <a:rPr lang="en-US" dirty="0" smtClean="0"/>
                        <a:t>0.81</a:t>
                      </a:r>
                      <a:endParaRPr lang="en-IN" dirty="0"/>
                    </a:p>
                  </a:txBody>
                  <a:tcPr/>
                </a:tc>
              </a:tr>
              <a:tr h="512453">
                <a:tc>
                  <a:txBody>
                    <a:bodyPr/>
                    <a:lstStyle/>
                    <a:p>
                      <a:r>
                        <a:rPr lang="en-US" dirty="0" smtClean="0"/>
                        <a:t>CDC Assembly</a:t>
                      </a:r>
                      <a:endParaRPr lang="en-IN" dirty="0"/>
                    </a:p>
                  </a:txBody>
                  <a:tcPr/>
                </a:tc>
                <a:tc>
                  <a:txBody>
                    <a:bodyPr/>
                    <a:lstStyle/>
                    <a:p>
                      <a:r>
                        <a:rPr lang="en-US" dirty="0" smtClean="0"/>
                        <a:t>0.88</a:t>
                      </a:r>
                      <a:endParaRPr lang="en-IN" dirty="0"/>
                    </a:p>
                  </a:txBody>
                  <a:tcPr/>
                </a:tc>
                <a:tc>
                  <a:txBody>
                    <a:bodyPr/>
                    <a:lstStyle/>
                    <a:p>
                      <a:r>
                        <a:rPr lang="en-US" dirty="0" smtClean="0"/>
                        <a:t>0.42</a:t>
                      </a:r>
                      <a:endParaRPr lang="en-IN" dirty="0"/>
                    </a:p>
                  </a:txBody>
                  <a:tcPr/>
                </a:tc>
              </a:tr>
              <a:tr h="512453">
                <a:tc>
                  <a:txBody>
                    <a:bodyPr/>
                    <a:lstStyle/>
                    <a:p>
                      <a:r>
                        <a:rPr lang="en-US" dirty="0" smtClean="0"/>
                        <a:t>PASCAL</a:t>
                      </a:r>
                      <a:endParaRPr lang="en-IN" dirty="0"/>
                    </a:p>
                  </a:txBody>
                  <a:tcPr/>
                </a:tc>
                <a:tc>
                  <a:txBody>
                    <a:bodyPr/>
                    <a:lstStyle/>
                    <a:p>
                      <a:r>
                        <a:rPr lang="en-US" dirty="0" smtClean="0"/>
                        <a:t>2.54</a:t>
                      </a:r>
                      <a:endParaRPr lang="en-IN" dirty="0"/>
                    </a:p>
                  </a:txBody>
                  <a:tcPr/>
                </a:tc>
                <a:tc>
                  <a:txBody>
                    <a:bodyPr/>
                    <a:lstStyle/>
                    <a:p>
                      <a:r>
                        <a:rPr lang="en-US" dirty="0" smtClean="0"/>
                        <a:t>----</a:t>
                      </a:r>
                      <a:endParaRPr lang="en-IN" dirty="0"/>
                    </a:p>
                  </a:txBody>
                  <a:tcPr/>
                </a:tc>
              </a:tr>
              <a:tr h="512453">
                <a:tc>
                  <a:txBody>
                    <a:bodyPr/>
                    <a:lstStyle/>
                    <a:p>
                      <a:r>
                        <a:rPr lang="en-US" dirty="0" smtClean="0"/>
                        <a:t>APL</a:t>
                      </a:r>
                      <a:endParaRPr lang="en-IN" dirty="0"/>
                    </a:p>
                  </a:txBody>
                  <a:tcPr/>
                </a:tc>
                <a:tc>
                  <a:txBody>
                    <a:bodyPr/>
                    <a:lstStyle/>
                    <a:p>
                      <a:r>
                        <a:rPr lang="en-US" dirty="0" smtClean="0"/>
                        <a:t>2.42</a:t>
                      </a:r>
                      <a:endParaRPr lang="en-IN" dirty="0"/>
                    </a:p>
                  </a:txBody>
                  <a:tcPr/>
                </a:tc>
                <a:tc>
                  <a:txBody>
                    <a:bodyPr/>
                    <a:lstStyle/>
                    <a:p>
                      <a:r>
                        <a:rPr lang="en-US" dirty="0" smtClean="0"/>
                        <a:t>----</a:t>
                      </a:r>
                      <a:endParaRPr lang="en-IN" dirty="0"/>
                    </a:p>
                  </a:txBody>
                  <a:tcPr/>
                </a:tc>
              </a:tr>
              <a:tr h="512453">
                <a:tc>
                  <a:txBody>
                    <a:bodyPr/>
                    <a:lstStyle/>
                    <a:p>
                      <a:r>
                        <a:rPr lang="en-US" dirty="0" smtClean="0"/>
                        <a:t>C</a:t>
                      </a:r>
                      <a:endParaRPr lang="en-IN" dirty="0"/>
                    </a:p>
                  </a:txBody>
                  <a:tcPr/>
                </a:tc>
                <a:tc>
                  <a:txBody>
                    <a:bodyPr/>
                    <a:lstStyle/>
                    <a:p>
                      <a:r>
                        <a:rPr lang="en-US" dirty="0" smtClean="0"/>
                        <a:t>0.857</a:t>
                      </a:r>
                      <a:endParaRPr lang="en-IN" dirty="0"/>
                    </a:p>
                  </a:txBody>
                  <a:tcPr/>
                </a:tc>
                <a:tc>
                  <a:txBody>
                    <a:bodyPr/>
                    <a:lstStyle/>
                    <a:p>
                      <a:r>
                        <a:rPr lang="en-US" dirty="0" smtClean="0"/>
                        <a:t>0.445</a:t>
                      </a:r>
                      <a:endParaRPr lang="en-IN" dirty="0"/>
                    </a:p>
                  </a:txBody>
                  <a:tcPr/>
                </a:tc>
              </a:tr>
            </a:tbl>
          </a:graphicData>
        </a:graphic>
      </p:graphicFrame>
      <mc:AlternateContent xmlns:mc="http://schemas.openxmlformats.org/markup-compatibility/2006" xmlns:p14="http://schemas.microsoft.com/office/powerpoint/2010/main">
        <mc:Choice Requires="p14">
          <p:contentPart p14:bwMode="auto" r:id="rId2">
            <p14:nvContentPartPr>
              <p14:cNvPr id="13" name="Ink 12"/>
              <p14:cNvContentPartPr/>
              <p14:nvPr/>
            </p14:nvContentPartPr>
            <p14:xfrm>
              <a:off x="4433607" y="1995022"/>
              <a:ext cx="638640" cy="429840"/>
            </p14:xfrm>
          </p:contentPart>
        </mc:Choice>
        <mc:Fallback xmlns="">
          <p:pic>
            <p:nvPicPr>
              <p:cNvPr id="13" name="Ink 12"/>
              <p:cNvPicPr/>
              <p:nvPr/>
            </p:nvPicPr>
            <p:blipFill>
              <a:blip r:embed="rId3"/>
              <a:stretch>
                <a:fillRect/>
              </a:stretch>
            </p:blipFill>
            <p:spPr>
              <a:xfrm>
                <a:off x="4421727" y="1983142"/>
                <a:ext cx="662400" cy="453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p14:cNvContentPartPr/>
              <p14:nvPr/>
            </p14:nvContentPartPr>
            <p14:xfrm>
              <a:off x="7329087" y="1676422"/>
              <a:ext cx="819000" cy="625680"/>
            </p14:xfrm>
          </p:contentPart>
        </mc:Choice>
        <mc:Fallback xmlns="">
          <p:pic>
            <p:nvPicPr>
              <p:cNvPr id="17" name="Ink 16"/>
              <p:cNvPicPr/>
              <p:nvPr/>
            </p:nvPicPr>
            <p:blipFill>
              <a:blip r:embed="rId5"/>
              <a:stretch>
                <a:fillRect/>
              </a:stretch>
            </p:blipFill>
            <p:spPr>
              <a:xfrm>
                <a:off x="7317207" y="1664542"/>
                <a:ext cx="842760" cy="649440"/>
              </a:xfrm>
              <a:prstGeom prst="rect">
                <a:avLst/>
              </a:prstGeom>
            </p:spPr>
          </p:pic>
        </mc:Fallback>
      </mc:AlternateContent>
      <p:pic>
        <p:nvPicPr>
          <p:cNvPr id="6" name="Picture 4" descr="Best Private University in Mathura, Uttar Pradesh(UP), Indi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612426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0" y="274638"/>
            <a:ext cx="3429000" cy="1143000"/>
          </a:xfrm>
        </p:spPr>
        <p:style>
          <a:lnRef idx="2">
            <a:schemeClr val="dk1"/>
          </a:lnRef>
          <a:fillRef idx="1">
            <a:schemeClr val="lt1"/>
          </a:fillRef>
          <a:effectRef idx="0">
            <a:schemeClr val="dk1"/>
          </a:effectRef>
          <a:fontRef idx="minor">
            <a:schemeClr val="dk1"/>
          </a:fontRef>
        </p:style>
        <p:txBody>
          <a:bodyPr rtlCol="0">
            <a:normAutofit/>
          </a:bodyPr>
          <a:lstStyle/>
          <a:p>
            <a:pPr eaLnBrk="1" fontAlgn="auto" hangingPunct="1">
              <a:spcAft>
                <a:spcPts val="0"/>
              </a:spcAft>
              <a:defRPr/>
            </a:pPr>
            <a:r>
              <a:rPr lang="en-US" b="1" dirty="0"/>
              <a:t>Counting rules for C language</a:t>
            </a:r>
            <a:endParaRPr lang="en-IN" b="1" dirty="0"/>
          </a:p>
        </p:txBody>
      </p:sp>
      <p:sp>
        <p:nvSpPr>
          <p:cNvPr id="48131" name="Content Placeholder 2"/>
          <p:cNvSpPr>
            <a:spLocks noGrp="1"/>
          </p:cNvSpPr>
          <p:nvPr>
            <p:ph idx="1"/>
          </p:nvPr>
        </p:nvSpPr>
        <p:spPr>
          <a:xfrm>
            <a:off x="228600" y="1447800"/>
            <a:ext cx="8763000" cy="5181600"/>
          </a:xfrm>
        </p:spPr>
        <p:style>
          <a:lnRef idx="2">
            <a:schemeClr val="accent1"/>
          </a:lnRef>
          <a:fillRef idx="1">
            <a:schemeClr val="lt1"/>
          </a:fillRef>
          <a:effectRef idx="0">
            <a:schemeClr val="accent1"/>
          </a:effectRef>
          <a:fontRef idx="minor">
            <a:schemeClr val="dk1"/>
          </a:fontRef>
        </p:style>
        <p:txBody>
          <a:bodyPr/>
          <a:lstStyle/>
          <a:p>
            <a:pPr marL="0" indent="0" eaLnBrk="1" hangingPunct="1">
              <a:buFont typeface="Arial" charset="0"/>
              <a:buNone/>
            </a:pPr>
            <a:endParaRPr lang="en-IN" dirty="0" smtClean="0"/>
          </a:p>
          <a:p>
            <a:pPr marL="0" indent="0" eaLnBrk="1" hangingPunct="1">
              <a:buFont typeface="Arial" charset="0"/>
              <a:buNone/>
            </a:pPr>
            <a:r>
              <a:rPr lang="en-IN" dirty="0" smtClean="0"/>
              <a:t>1.Comments are not considered.</a:t>
            </a:r>
          </a:p>
          <a:p>
            <a:pPr marL="0" indent="0" eaLnBrk="1" hangingPunct="1">
              <a:buFont typeface="Arial" charset="0"/>
              <a:buNone/>
            </a:pPr>
            <a:r>
              <a:rPr lang="en-US" dirty="0" smtClean="0"/>
              <a:t>2. The identifier and function declarations are not considered.</a:t>
            </a:r>
          </a:p>
          <a:p>
            <a:pPr marL="0" indent="0" eaLnBrk="1" hangingPunct="1">
              <a:buFont typeface="Arial" charset="0"/>
              <a:buNone/>
            </a:pPr>
            <a:r>
              <a:rPr lang="en-US" dirty="0" smtClean="0"/>
              <a:t>3. All the variables and constants are considered operands.</a:t>
            </a:r>
          </a:p>
          <a:p>
            <a:pPr marL="0" indent="0" eaLnBrk="1" hangingPunct="1">
              <a:buFont typeface="Arial" charset="0"/>
              <a:buNone/>
            </a:pPr>
            <a:r>
              <a:rPr lang="en-US" dirty="0" smtClean="0"/>
              <a:t>4. Global variables used in different modules of the same program are counted as multiple occurrences of the same </a:t>
            </a:r>
            <a:r>
              <a:rPr lang="en-IN" dirty="0" smtClean="0"/>
              <a:t>variable.</a:t>
            </a:r>
          </a:p>
          <a:p>
            <a:pPr marL="0" indent="0" eaLnBrk="1" hangingPunct="1">
              <a:buFont typeface="Arial" charset="0"/>
              <a:buNone/>
            </a:pPr>
            <a:endParaRPr lang="en-US" dirty="0" smtClean="0"/>
          </a:p>
        </p:txBody>
      </p:sp>
      <p:pic>
        <p:nvPicPr>
          <p:cNvPr id="4" name="Picture 4"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65927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1"/>
          </p:nvPr>
        </p:nvSpPr>
        <p:spPr>
          <a:xfrm>
            <a:off x="297873" y="1600200"/>
            <a:ext cx="8839200" cy="5059363"/>
          </a:xfrm>
        </p:spPr>
        <p:style>
          <a:lnRef idx="2">
            <a:schemeClr val="accent1"/>
          </a:lnRef>
          <a:fillRef idx="1">
            <a:schemeClr val="lt1"/>
          </a:fillRef>
          <a:effectRef idx="0">
            <a:schemeClr val="accent1"/>
          </a:effectRef>
          <a:fontRef idx="minor">
            <a:schemeClr val="dk1"/>
          </a:fontRef>
        </p:style>
        <p:txBody>
          <a:bodyPr/>
          <a:lstStyle/>
          <a:p>
            <a:pPr marL="0" indent="0" eaLnBrk="1" hangingPunct="1">
              <a:buFont typeface="Arial" charset="0"/>
              <a:buNone/>
            </a:pPr>
            <a:r>
              <a:rPr lang="en-US" dirty="0" smtClean="0"/>
              <a:t>5.Local variables with the same name in different functions are </a:t>
            </a:r>
            <a:r>
              <a:rPr lang="en-IN" dirty="0" smtClean="0"/>
              <a:t>counted as unique operands.</a:t>
            </a:r>
          </a:p>
          <a:p>
            <a:pPr marL="0" indent="0" eaLnBrk="1" hangingPunct="1">
              <a:buFont typeface="Arial" charset="0"/>
              <a:buNone/>
            </a:pPr>
            <a:r>
              <a:rPr lang="en-US" dirty="0" smtClean="0"/>
              <a:t>6. Functions calls are considered as operators.</a:t>
            </a:r>
          </a:p>
          <a:p>
            <a:pPr marL="0" indent="0" algn="just" eaLnBrk="1" hangingPunct="1">
              <a:buFont typeface="Arial" charset="0"/>
              <a:buNone/>
            </a:pPr>
            <a:r>
              <a:rPr lang="en-US" dirty="0" smtClean="0"/>
              <a:t>7. All looping statements e.g., do {…} while ( ), while ( ) {…}, for ( ) {…}, all control statements e.g., if ( ) {…}, if ( ) {…} else {…}, etc.</a:t>
            </a:r>
            <a:r>
              <a:rPr lang="en-IN" dirty="0" smtClean="0"/>
              <a:t> are considered as operators.</a:t>
            </a:r>
          </a:p>
          <a:p>
            <a:pPr marL="0" indent="0" eaLnBrk="1" hangingPunct="1">
              <a:buFont typeface="Arial" charset="0"/>
              <a:buNone/>
            </a:pPr>
            <a:r>
              <a:rPr lang="en-US" dirty="0" smtClean="0"/>
              <a:t>8. In control construct switch ( ) {case:…}, switch as well as all the case statements are considered as operators.</a:t>
            </a:r>
          </a:p>
          <a:p>
            <a:pPr marL="0" indent="0" eaLnBrk="1" hangingPunct="1">
              <a:buFont typeface="Arial" charset="0"/>
              <a:buNone/>
            </a:pPr>
            <a:endParaRPr lang="en-US" dirty="0" smtClean="0"/>
          </a:p>
          <a:p>
            <a:pPr marL="0" indent="0" eaLnBrk="1" hangingPunct="1">
              <a:buFont typeface="Arial" charset="0"/>
              <a:buNone/>
            </a:pPr>
            <a:endParaRPr lang="en-US" dirty="0" smtClean="0"/>
          </a:p>
          <a:p>
            <a:pPr marL="0" indent="0" eaLnBrk="1" hangingPunct="1">
              <a:buFont typeface="Arial" charset="0"/>
              <a:buNone/>
            </a:pPr>
            <a:endParaRPr lang="en-US" dirty="0" smtClean="0"/>
          </a:p>
        </p:txBody>
      </p:sp>
      <p:pic>
        <p:nvPicPr>
          <p:cNvPr id="3" name="Picture 4"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ln/>
          <a:ex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69352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9600" y="20638"/>
            <a:ext cx="4648200" cy="2036762"/>
          </a:xfrm>
        </p:spPr>
        <p:style>
          <a:lnRef idx="2">
            <a:schemeClr val="accent1">
              <a:shade val="50000"/>
            </a:schemeClr>
          </a:lnRef>
          <a:fillRef idx="1">
            <a:schemeClr val="accent1"/>
          </a:fillRef>
          <a:effectRef idx="0">
            <a:schemeClr val="accent1"/>
          </a:effectRef>
          <a:fontRef idx="minor">
            <a:schemeClr val="lt1"/>
          </a:fontRef>
        </p:style>
        <p:txBody>
          <a:bodyPr rtlCol="0">
            <a:normAutofit fontScale="85000" lnSpcReduction="20000"/>
          </a:bodyPr>
          <a:lstStyle/>
          <a:p>
            <a:pPr marL="0" indent="0" algn="just" eaLnBrk="1" fontAlgn="auto" hangingPunct="1">
              <a:spcAft>
                <a:spcPts val="0"/>
              </a:spcAft>
              <a:buFont typeface="Arial" pitchFamily="34" charset="0"/>
              <a:buNone/>
              <a:defRPr/>
            </a:pPr>
            <a:r>
              <a:rPr lang="en-US" dirty="0" smtClean="0"/>
              <a:t>Ex.</a:t>
            </a:r>
            <a:r>
              <a:rPr lang="en-US" dirty="0"/>
              <a:t> We may define a class “car” and each object that represent a </a:t>
            </a:r>
            <a:r>
              <a:rPr lang="en-US" dirty="0" smtClean="0"/>
              <a:t>car </a:t>
            </a:r>
            <a:r>
              <a:rPr lang="en-US" dirty="0"/>
              <a:t>becomes an instance of this class. In this class “car”, </a:t>
            </a:r>
            <a:r>
              <a:rPr lang="en-US" dirty="0" err="1"/>
              <a:t>Indica</a:t>
            </a:r>
            <a:r>
              <a:rPr lang="en-US" dirty="0"/>
              <a:t>, </a:t>
            </a:r>
            <a:r>
              <a:rPr lang="en-US" dirty="0" err="1"/>
              <a:t>Santro</a:t>
            </a:r>
            <a:r>
              <a:rPr lang="en-US" dirty="0" smtClean="0"/>
              <a:t>, </a:t>
            </a:r>
            <a:r>
              <a:rPr lang="en-US" dirty="0" err="1"/>
              <a:t>Maruti</a:t>
            </a:r>
            <a:r>
              <a:rPr lang="en-US" dirty="0"/>
              <a:t>, Indigo are instances of this class as shown in fig</a:t>
            </a:r>
            <a:endParaRPr lang="en-IN" dirty="0"/>
          </a:p>
          <a:p>
            <a:pPr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endParaRPr lang="en-US" dirty="0"/>
          </a:p>
        </p:txBody>
      </p:sp>
      <p:pic>
        <p:nvPicPr>
          <p:cNvPr id="81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7400"/>
            <a:ext cx="9144000"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2" descr="Best Private University in Mathura, Uttar Pradesh(UP), In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51951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915400" cy="5029200"/>
          </a:xfrm>
        </p:spPr>
        <p:style>
          <a:lnRef idx="2">
            <a:schemeClr val="dk1"/>
          </a:lnRef>
          <a:fillRef idx="1">
            <a:schemeClr val="lt1"/>
          </a:fillRef>
          <a:effectRef idx="0">
            <a:schemeClr val="dk1"/>
          </a:effectRef>
          <a:fontRef idx="minor">
            <a:schemeClr val="dk1"/>
          </a:fontRef>
        </p:style>
        <p:txBody>
          <a:bodyPr rtlCol="0">
            <a:normAutofit fontScale="92500" lnSpcReduction="10000"/>
          </a:bodyPr>
          <a:lstStyle/>
          <a:p>
            <a:pPr marL="0" indent="0" eaLnBrk="1" fontAlgn="auto" hangingPunct="1">
              <a:spcAft>
                <a:spcPts val="0"/>
              </a:spcAft>
              <a:buFont typeface="Arial" pitchFamily="34" charset="0"/>
              <a:buNone/>
              <a:defRPr/>
            </a:pPr>
            <a:r>
              <a:rPr lang="en-US" dirty="0"/>
              <a:t>The reserve words like return, default, continue, break, </a:t>
            </a:r>
            <a:r>
              <a:rPr lang="en-US" dirty="0" err="1"/>
              <a:t>sizeof</a:t>
            </a:r>
            <a:r>
              <a:rPr lang="en-US" dirty="0" smtClean="0"/>
              <a:t>,</a:t>
            </a:r>
            <a:r>
              <a:rPr lang="en-US" dirty="0"/>
              <a:t> etc., are considered as operators</a:t>
            </a:r>
            <a:r>
              <a:rPr lang="en-US" dirty="0" smtClean="0"/>
              <a:t>.</a:t>
            </a:r>
          </a:p>
          <a:p>
            <a:pPr marL="0" indent="0" eaLnBrk="1" fontAlgn="auto" hangingPunct="1">
              <a:spcAft>
                <a:spcPts val="0"/>
              </a:spcAft>
              <a:buFont typeface="Arial" pitchFamily="34" charset="0"/>
              <a:buNone/>
              <a:defRPr/>
            </a:pPr>
            <a:endParaRPr lang="en-US" dirty="0"/>
          </a:p>
          <a:p>
            <a:pPr marL="0" indent="0" eaLnBrk="1" fontAlgn="auto" hangingPunct="1">
              <a:spcAft>
                <a:spcPts val="0"/>
              </a:spcAft>
              <a:buFont typeface="Arial" pitchFamily="34" charset="0"/>
              <a:buNone/>
              <a:defRPr/>
            </a:pPr>
            <a:r>
              <a:rPr lang="en-US" dirty="0" smtClean="0"/>
              <a:t>10</a:t>
            </a:r>
            <a:r>
              <a:rPr lang="en-US" dirty="0"/>
              <a:t>. All the brackets, commas, and terminators are considered </a:t>
            </a:r>
            <a:r>
              <a:rPr lang="en-US" dirty="0" smtClean="0"/>
              <a:t>as </a:t>
            </a:r>
            <a:r>
              <a:rPr lang="en-IN" dirty="0"/>
              <a:t>operators</a:t>
            </a:r>
            <a:r>
              <a:rPr lang="en-IN" dirty="0" smtClean="0"/>
              <a:t>.</a:t>
            </a:r>
          </a:p>
          <a:p>
            <a:pPr marL="0" indent="0" eaLnBrk="1" fontAlgn="auto" hangingPunct="1">
              <a:spcAft>
                <a:spcPts val="0"/>
              </a:spcAft>
              <a:buFont typeface="Arial" pitchFamily="34" charset="0"/>
              <a:buNone/>
              <a:defRPr/>
            </a:pPr>
            <a:endParaRPr lang="en-IN" dirty="0"/>
          </a:p>
          <a:p>
            <a:pPr marL="0" indent="0" eaLnBrk="1" fontAlgn="auto" hangingPunct="1">
              <a:spcAft>
                <a:spcPts val="0"/>
              </a:spcAft>
              <a:buFont typeface="Arial" pitchFamily="34" charset="0"/>
              <a:buNone/>
              <a:defRPr/>
            </a:pPr>
            <a:r>
              <a:rPr lang="en-US" dirty="0" smtClean="0"/>
              <a:t>11.GOTO </a:t>
            </a:r>
            <a:r>
              <a:rPr lang="en-US" dirty="0"/>
              <a:t>is counted as an operator and the label is counted </a:t>
            </a:r>
            <a:r>
              <a:rPr lang="en-US" dirty="0" smtClean="0"/>
              <a:t>as </a:t>
            </a:r>
            <a:r>
              <a:rPr lang="en-IN" dirty="0"/>
              <a:t>an operand</a:t>
            </a:r>
            <a:r>
              <a:rPr lang="en-IN" dirty="0" smtClean="0"/>
              <a:t>.</a:t>
            </a:r>
          </a:p>
          <a:p>
            <a:pPr marL="0" indent="0" eaLnBrk="1" fontAlgn="auto" hangingPunct="1">
              <a:spcAft>
                <a:spcPts val="0"/>
              </a:spcAft>
              <a:buFont typeface="Arial" pitchFamily="34" charset="0"/>
              <a:buNone/>
              <a:defRPr/>
            </a:pPr>
            <a:endParaRPr lang="en-US" dirty="0"/>
          </a:p>
          <a:p>
            <a:pPr marL="0" indent="0" eaLnBrk="1" fontAlgn="auto" hangingPunct="1">
              <a:spcAft>
                <a:spcPts val="0"/>
              </a:spcAft>
              <a:buFont typeface="Arial" pitchFamily="34" charset="0"/>
              <a:buNone/>
              <a:defRPr/>
            </a:pPr>
            <a:r>
              <a:rPr lang="en-US" dirty="0" smtClean="0"/>
              <a:t>12</a:t>
            </a:r>
            <a:r>
              <a:rPr lang="en-US" dirty="0"/>
              <a:t>. The unary and binary occurrence of “+” and “-” are </a:t>
            </a:r>
            <a:r>
              <a:rPr lang="en-US" dirty="0" smtClean="0"/>
              <a:t>dealt </a:t>
            </a:r>
            <a:r>
              <a:rPr lang="en-US" dirty="0"/>
              <a:t>separately. Similarly “*” (multiplication operator) are dealt </a:t>
            </a:r>
            <a:r>
              <a:rPr lang="en-US" dirty="0" smtClean="0"/>
              <a:t>with </a:t>
            </a:r>
            <a:r>
              <a:rPr lang="en-IN" dirty="0"/>
              <a:t>separately.</a:t>
            </a:r>
            <a:endParaRPr lang="en-US" dirty="0"/>
          </a:p>
          <a:p>
            <a:pPr marL="0" indent="0" eaLnBrk="1" fontAlgn="auto" hangingPunct="1">
              <a:spcAft>
                <a:spcPts val="0"/>
              </a:spcAft>
              <a:buFont typeface="Arial" pitchFamily="34" charset="0"/>
              <a:buNone/>
              <a:defRPr/>
            </a:pPr>
            <a:endParaRPr lang="en-US" dirty="0"/>
          </a:p>
          <a:p>
            <a:pPr marL="0" indent="0" eaLnBrk="1" fontAlgn="auto" hangingPunct="1">
              <a:spcAft>
                <a:spcPts val="0"/>
              </a:spcAft>
              <a:buFont typeface="Arial" pitchFamily="34" charset="0"/>
              <a:buNone/>
              <a:defRPr/>
            </a:pPr>
            <a:endParaRPr lang="en-US" dirty="0"/>
          </a:p>
        </p:txBody>
      </p:sp>
      <p:pic>
        <p:nvPicPr>
          <p:cNvPr id="4" name="Picture 4"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24702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0"/>
            <a:ext cx="8763000" cy="4602163"/>
          </a:xfrm>
        </p:spPr>
        <p:style>
          <a:lnRef idx="2">
            <a:schemeClr val="dk1"/>
          </a:lnRef>
          <a:fillRef idx="1">
            <a:schemeClr val="lt1"/>
          </a:fillRef>
          <a:effectRef idx="0">
            <a:schemeClr val="dk1"/>
          </a:effectRef>
          <a:fontRef idx="minor">
            <a:schemeClr val="dk1"/>
          </a:fontRef>
        </p:style>
        <p:txBody>
          <a:bodyPr rtlCol="0">
            <a:normAutofit fontScale="92500" lnSpcReduction="10000"/>
          </a:bodyPr>
          <a:lstStyle/>
          <a:p>
            <a:pPr marL="0" indent="0" algn="just" eaLnBrk="1" fontAlgn="auto" hangingPunct="1">
              <a:spcAft>
                <a:spcPts val="0"/>
              </a:spcAft>
              <a:buFont typeface="Arial" pitchFamily="34" charset="0"/>
              <a:buNone/>
              <a:defRPr/>
            </a:pPr>
            <a:r>
              <a:rPr lang="en-US" dirty="0" smtClean="0"/>
              <a:t>13.In </a:t>
            </a:r>
            <a:r>
              <a:rPr lang="en-US" dirty="0"/>
              <a:t>the array variables such as “array-name [index]” “</a:t>
            </a:r>
            <a:r>
              <a:rPr lang="en-US" dirty="0" err="1" smtClean="0"/>
              <a:t>arrayname</a:t>
            </a:r>
            <a:r>
              <a:rPr lang="en-US" dirty="0" smtClean="0"/>
              <a:t>” and </a:t>
            </a:r>
            <a:r>
              <a:rPr lang="en-US" dirty="0"/>
              <a:t>“index” are considered as operands and [ ] </a:t>
            </a:r>
            <a:r>
              <a:rPr lang="en-US" dirty="0" smtClean="0"/>
              <a:t>is </a:t>
            </a:r>
            <a:r>
              <a:rPr lang="en-IN" dirty="0"/>
              <a:t>considered as operator</a:t>
            </a:r>
            <a:r>
              <a:rPr lang="en-IN" dirty="0" smtClean="0"/>
              <a:t>.</a:t>
            </a:r>
          </a:p>
          <a:p>
            <a:pPr marL="0" indent="0" algn="just" eaLnBrk="1" fontAlgn="auto" hangingPunct="1">
              <a:spcAft>
                <a:spcPts val="0"/>
              </a:spcAft>
              <a:buFont typeface="Arial" pitchFamily="34" charset="0"/>
              <a:buNone/>
              <a:defRPr/>
            </a:pPr>
            <a:endParaRPr lang="en-IN" dirty="0"/>
          </a:p>
          <a:p>
            <a:pPr marL="0" indent="0" algn="just" eaLnBrk="1" fontAlgn="auto" hangingPunct="1">
              <a:spcAft>
                <a:spcPts val="0"/>
              </a:spcAft>
              <a:buFont typeface="Arial" pitchFamily="34" charset="0"/>
              <a:buNone/>
              <a:defRPr/>
            </a:pPr>
            <a:r>
              <a:rPr lang="en-US" dirty="0" smtClean="0"/>
              <a:t>14.</a:t>
            </a:r>
            <a:r>
              <a:rPr lang="en-US" dirty="0"/>
              <a:t> In the structure variables such as “</a:t>
            </a:r>
            <a:r>
              <a:rPr lang="en-US" dirty="0" err="1"/>
              <a:t>struct</a:t>
            </a:r>
            <a:r>
              <a:rPr lang="en-US" dirty="0"/>
              <a:t>-name, member-name</a:t>
            </a:r>
            <a:r>
              <a:rPr lang="en-US" dirty="0" smtClean="0"/>
              <a:t>” </a:t>
            </a:r>
            <a:r>
              <a:rPr lang="en-US" dirty="0"/>
              <a:t>or “</a:t>
            </a:r>
            <a:r>
              <a:rPr lang="en-US" dirty="0" err="1"/>
              <a:t>struct</a:t>
            </a:r>
            <a:r>
              <a:rPr lang="en-US" dirty="0"/>
              <a:t>-name -&gt; member-name”, </a:t>
            </a:r>
            <a:r>
              <a:rPr lang="en-US" dirty="0" err="1"/>
              <a:t>struct</a:t>
            </a:r>
            <a:r>
              <a:rPr lang="en-US" dirty="0"/>
              <a:t>-name, </a:t>
            </a:r>
            <a:r>
              <a:rPr lang="en-US" dirty="0" smtClean="0"/>
              <a:t>member-name </a:t>
            </a:r>
            <a:r>
              <a:rPr lang="en-US" dirty="0"/>
              <a:t>are taken as operands and ‘.’, ‘-&gt;’ are taken as operators. </a:t>
            </a:r>
            <a:r>
              <a:rPr lang="en-US" dirty="0" smtClean="0"/>
              <a:t>Some </a:t>
            </a:r>
            <a:r>
              <a:rPr lang="en-US" dirty="0"/>
              <a:t>names of member elements in different structure variables </a:t>
            </a:r>
            <a:r>
              <a:rPr lang="en-US" dirty="0" smtClean="0"/>
              <a:t>are </a:t>
            </a:r>
            <a:r>
              <a:rPr lang="en-IN" dirty="0"/>
              <a:t>counted as unique operands</a:t>
            </a:r>
            <a:r>
              <a:rPr lang="en-IN" dirty="0" smtClean="0"/>
              <a:t>.</a:t>
            </a:r>
          </a:p>
          <a:p>
            <a:pPr marL="0" indent="0" eaLnBrk="1" fontAlgn="auto" hangingPunct="1">
              <a:spcAft>
                <a:spcPts val="0"/>
              </a:spcAft>
              <a:buFont typeface="Arial" pitchFamily="34" charset="0"/>
              <a:buNone/>
              <a:defRPr/>
            </a:pPr>
            <a:endParaRPr lang="en-IN" dirty="0" smtClean="0"/>
          </a:p>
          <a:p>
            <a:pPr marL="0" indent="0" eaLnBrk="1" fontAlgn="auto" hangingPunct="1">
              <a:spcAft>
                <a:spcPts val="0"/>
              </a:spcAft>
              <a:buFont typeface="Arial" pitchFamily="34" charset="0"/>
              <a:buNone/>
              <a:defRPr/>
            </a:pPr>
            <a:r>
              <a:rPr lang="en-US" dirty="0" smtClean="0"/>
              <a:t>15.</a:t>
            </a:r>
            <a:r>
              <a:rPr lang="en-US" dirty="0"/>
              <a:t> All the hash directive are ignored.</a:t>
            </a:r>
          </a:p>
          <a:p>
            <a:pPr marL="0" indent="0" eaLnBrk="1" fontAlgn="auto" hangingPunct="1">
              <a:spcAft>
                <a:spcPts val="0"/>
              </a:spcAft>
              <a:buFont typeface="Arial" pitchFamily="34" charset="0"/>
              <a:buNone/>
              <a:defRPr/>
            </a:pPr>
            <a:endParaRPr lang="en-US" dirty="0"/>
          </a:p>
          <a:p>
            <a:pPr marL="0" indent="0" eaLnBrk="1" fontAlgn="auto" hangingPunct="1">
              <a:spcAft>
                <a:spcPts val="0"/>
              </a:spcAft>
              <a:buFont typeface="Arial" pitchFamily="34" charset="0"/>
              <a:buNone/>
              <a:defRPr/>
            </a:pPr>
            <a:endParaRPr lang="en-US" dirty="0"/>
          </a:p>
          <a:p>
            <a:pPr marL="0" indent="0" eaLnBrk="1" fontAlgn="auto" hangingPunct="1">
              <a:spcAft>
                <a:spcPts val="0"/>
              </a:spcAft>
              <a:buFont typeface="Arial" pitchFamily="34" charset="0"/>
              <a:buNone/>
              <a:defRPr/>
            </a:pPr>
            <a:endParaRPr lang="en-US" dirty="0"/>
          </a:p>
          <a:p>
            <a:pPr marL="0" indent="0" eaLnBrk="1" fontAlgn="auto" hangingPunct="1">
              <a:spcAft>
                <a:spcPts val="0"/>
              </a:spcAft>
              <a:buFont typeface="Arial" pitchFamily="34" charset="0"/>
              <a:buNone/>
              <a:defRPr/>
            </a:pPr>
            <a:endParaRPr lang="en-US" dirty="0"/>
          </a:p>
        </p:txBody>
      </p:sp>
      <p:pic>
        <p:nvPicPr>
          <p:cNvPr id="4" name="Picture 4"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72061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b="1" dirty="0" smtClean="0"/>
              <a:t>Problem-1</a:t>
            </a:r>
            <a:endParaRPr lang="en-IN" b="1"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buNone/>
            </a:pPr>
            <a:r>
              <a:rPr lang="en-US" dirty="0"/>
              <a:t>Consider the sorting program </a:t>
            </a:r>
            <a:r>
              <a:rPr lang="en-US" dirty="0" smtClean="0"/>
              <a:t>as mentioned below. </a:t>
            </a:r>
            <a:r>
              <a:rPr lang="en-US" dirty="0"/>
              <a:t>List out </a:t>
            </a:r>
            <a:r>
              <a:rPr lang="en-US" dirty="0" smtClean="0"/>
              <a:t>the </a:t>
            </a:r>
            <a:r>
              <a:rPr lang="en-US" dirty="0"/>
              <a:t>operators and operands and also calculate the values of </a:t>
            </a:r>
            <a:r>
              <a:rPr lang="en-US" dirty="0" smtClean="0"/>
              <a:t>software </a:t>
            </a:r>
            <a:r>
              <a:rPr lang="en-US" dirty="0"/>
              <a:t>science measures </a:t>
            </a:r>
            <a:r>
              <a:rPr lang="en-US" dirty="0" smtClean="0"/>
              <a:t>like</a:t>
            </a:r>
          </a:p>
          <a:p>
            <a:pPr marL="0" indent="0">
              <a:buNone/>
            </a:pPr>
            <a:endParaRPr lang="en-IN"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40" name="Ink 39"/>
              <p14:cNvContentPartPr/>
              <p14:nvPr/>
            </p14:nvContentPartPr>
            <p14:xfrm>
              <a:off x="1330047" y="3311182"/>
              <a:ext cx="3229200" cy="928800"/>
            </p14:xfrm>
          </p:contentPart>
        </mc:Choice>
        <mc:Fallback xmlns="">
          <p:pic>
            <p:nvPicPr>
              <p:cNvPr id="40" name="Ink 39"/>
              <p:cNvPicPr/>
              <p:nvPr/>
            </p:nvPicPr>
            <p:blipFill>
              <a:blip r:embed="rId3"/>
              <a:stretch>
                <a:fillRect/>
              </a:stretch>
            </p:blipFill>
            <p:spPr>
              <a:xfrm>
                <a:off x="1313127" y="3294262"/>
                <a:ext cx="3263040" cy="962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9" name="Ink 48"/>
              <p14:cNvContentPartPr/>
              <p14:nvPr/>
            </p14:nvContentPartPr>
            <p14:xfrm>
              <a:off x="4017807" y="3186622"/>
              <a:ext cx="526680" cy="970200"/>
            </p14:xfrm>
          </p:contentPart>
        </mc:Choice>
        <mc:Fallback xmlns="">
          <p:pic>
            <p:nvPicPr>
              <p:cNvPr id="49" name="Ink 48"/>
              <p:cNvPicPr/>
              <p:nvPr/>
            </p:nvPicPr>
            <p:blipFill>
              <a:blip r:embed="rId5"/>
              <a:stretch>
                <a:fillRect/>
              </a:stretch>
            </p:blipFill>
            <p:spPr>
              <a:xfrm>
                <a:off x="4000887" y="3169702"/>
                <a:ext cx="560520" cy="100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0" name="Ink 49"/>
              <p14:cNvContentPartPr/>
              <p14:nvPr/>
            </p14:nvContentPartPr>
            <p14:xfrm>
              <a:off x="2230047" y="3352942"/>
              <a:ext cx="430560" cy="734400"/>
            </p14:xfrm>
          </p:contentPart>
        </mc:Choice>
        <mc:Fallback xmlns="">
          <p:pic>
            <p:nvPicPr>
              <p:cNvPr id="50" name="Ink 49"/>
              <p:cNvPicPr/>
              <p:nvPr/>
            </p:nvPicPr>
            <p:blipFill>
              <a:blip r:embed="rId7"/>
              <a:stretch>
                <a:fillRect/>
              </a:stretch>
            </p:blipFill>
            <p:spPr>
              <a:xfrm>
                <a:off x="2213127" y="3336022"/>
                <a:ext cx="464400" cy="768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1" name="Ink 50"/>
              <p14:cNvContentPartPr/>
              <p14:nvPr/>
            </p14:nvContentPartPr>
            <p14:xfrm>
              <a:off x="2216727" y="3325222"/>
              <a:ext cx="429840" cy="762120"/>
            </p14:xfrm>
          </p:contentPart>
        </mc:Choice>
        <mc:Fallback xmlns="">
          <p:pic>
            <p:nvPicPr>
              <p:cNvPr id="51" name="Ink 50"/>
              <p:cNvPicPr/>
              <p:nvPr/>
            </p:nvPicPr>
            <p:blipFill>
              <a:blip r:embed="rId9"/>
              <a:stretch>
                <a:fillRect/>
              </a:stretch>
            </p:blipFill>
            <p:spPr>
              <a:xfrm>
                <a:off x="2199807" y="3308302"/>
                <a:ext cx="463680" cy="795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2" name="Ink 51"/>
              <p14:cNvContentPartPr/>
              <p14:nvPr/>
            </p14:nvContentPartPr>
            <p14:xfrm>
              <a:off x="1593207" y="3297502"/>
              <a:ext cx="349560" cy="803880"/>
            </p14:xfrm>
          </p:contentPart>
        </mc:Choice>
        <mc:Fallback xmlns="">
          <p:pic>
            <p:nvPicPr>
              <p:cNvPr id="52" name="Ink 51"/>
              <p:cNvPicPr/>
              <p:nvPr/>
            </p:nvPicPr>
            <p:blipFill>
              <a:blip r:embed="rId11"/>
              <a:stretch>
                <a:fillRect/>
              </a:stretch>
            </p:blipFill>
            <p:spPr>
              <a:xfrm>
                <a:off x="1576287" y="3280582"/>
                <a:ext cx="383400" cy="837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4" name="Ink 53"/>
              <p14:cNvContentPartPr/>
              <p14:nvPr/>
            </p14:nvContentPartPr>
            <p14:xfrm>
              <a:off x="692847" y="3422062"/>
              <a:ext cx="613440" cy="734760"/>
            </p14:xfrm>
          </p:contentPart>
        </mc:Choice>
        <mc:Fallback xmlns="">
          <p:pic>
            <p:nvPicPr>
              <p:cNvPr id="54" name="Ink 53"/>
              <p:cNvPicPr/>
              <p:nvPr/>
            </p:nvPicPr>
            <p:blipFill>
              <a:blip r:embed="rId13"/>
              <a:stretch>
                <a:fillRect/>
              </a:stretch>
            </p:blipFill>
            <p:spPr>
              <a:xfrm>
                <a:off x="675927" y="3405142"/>
                <a:ext cx="647280" cy="768600"/>
              </a:xfrm>
              <a:prstGeom prst="rect">
                <a:avLst/>
              </a:prstGeom>
            </p:spPr>
          </p:pic>
        </mc:Fallback>
      </mc:AlternateContent>
      <p:pic>
        <p:nvPicPr>
          <p:cNvPr id="10" name="Picture 4" descr="Best Private University in Mathura, Uttar Pradesh(UP), Indi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5266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a:bodyPr>
          <a:lstStyle/>
          <a:p>
            <a:r>
              <a:rPr lang="en-US" sz="5400" b="1" dirty="0" smtClean="0"/>
              <a:t>Program</a:t>
            </a:r>
            <a:endParaRPr lang="en-IN" sz="5400" b="1"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8001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descr="Best Private University in Mathura, Uttar Pradesh(UP), In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3098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0"/>
            <a:ext cx="4038600" cy="914400"/>
          </a:xfrm>
        </p:spPr>
        <p:style>
          <a:lnRef idx="2">
            <a:schemeClr val="dk1"/>
          </a:lnRef>
          <a:fillRef idx="1">
            <a:schemeClr val="lt1"/>
          </a:fillRef>
          <a:effectRef idx="0">
            <a:schemeClr val="dk1"/>
          </a:effectRef>
          <a:fontRef idx="minor">
            <a:schemeClr val="dk1"/>
          </a:fontRef>
        </p:style>
        <p:txBody>
          <a:bodyPr>
            <a:normAutofit/>
          </a:bodyPr>
          <a:lstStyle/>
          <a:p>
            <a:r>
              <a:rPr lang="en-US" sz="2400" b="1" dirty="0" smtClean="0"/>
              <a:t>List of Operands &amp; Operators</a:t>
            </a:r>
            <a:endParaRPr lang="en-IN" sz="24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244470"/>
              </p:ext>
            </p:extLst>
          </p:nvPr>
        </p:nvGraphicFramePr>
        <p:xfrm>
          <a:off x="609600" y="838200"/>
          <a:ext cx="8305800" cy="5852160"/>
        </p:xfrm>
        <a:graphic>
          <a:graphicData uri="http://schemas.openxmlformats.org/drawingml/2006/table">
            <a:tbl>
              <a:tblPr firstRow="1" bandRow="1">
                <a:tableStyleId>{5C22544A-7EE6-4342-B048-85BDC9FD1C3A}</a:tableStyleId>
              </a:tblPr>
              <a:tblGrid>
                <a:gridCol w="2076450"/>
                <a:gridCol w="2076450"/>
                <a:gridCol w="2076450"/>
                <a:gridCol w="2076450"/>
              </a:tblGrid>
              <a:tr h="341948">
                <a:tc>
                  <a:txBody>
                    <a:bodyPr/>
                    <a:lstStyle/>
                    <a:p>
                      <a:r>
                        <a:rPr lang="en-US" sz="1800" dirty="0" smtClean="0">
                          <a:latin typeface="Times New Roman" pitchFamily="18" charset="0"/>
                          <a:cs typeface="Times New Roman" pitchFamily="18" charset="0"/>
                        </a:rPr>
                        <a:t>Operators</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Occurrence</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Operands</a:t>
                      </a:r>
                      <a:endParaRPr lang="en-IN" sz="18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Occurrence</a:t>
                      </a:r>
                      <a:endParaRPr lang="en-IN" sz="1600" dirty="0">
                        <a:latin typeface="Times New Roman" pitchFamily="18" charset="0"/>
                        <a:cs typeface="Times New Roman" pitchFamily="18" charset="0"/>
                      </a:endParaRPr>
                    </a:p>
                  </a:txBody>
                  <a:tcPr/>
                </a:tc>
              </a:tr>
              <a:tr h="341948">
                <a:tc>
                  <a:txBody>
                    <a:bodyPr/>
                    <a:lstStyle/>
                    <a:p>
                      <a:r>
                        <a:rPr lang="en-US" sz="1800" dirty="0" err="1" smtClean="0">
                          <a:latin typeface="Times New Roman" pitchFamily="18" charset="0"/>
                          <a:cs typeface="Times New Roman" pitchFamily="18" charset="0"/>
                        </a:rPr>
                        <a:t>Int</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4</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SORT</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1</a:t>
                      </a:r>
                      <a:endParaRPr lang="en-IN" sz="1800" dirty="0">
                        <a:latin typeface="Times New Roman" pitchFamily="18" charset="0"/>
                        <a:cs typeface="Times New Roman" pitchFamily="18" charset="0"/>
                      </a:endParaRPr>
                    </a:p>
                  </a:txBody>
                  <a:tcPr/>
                </a:tc>
              </a:tr>
              <a:tr h="341948">
                <a:tc>
                  <a:txBody>
                    <a:bodyPr/>
                    <a:lstStyle/>
                    <a:p>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5</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x</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7</a:t>
                      </a:r>
                      <a:endParaRPr lang="en-IN" sz="1800" dirty="0">
                        <a:latin typeface="Times New Roman" pitchFamily="18" charset="0"/>
                        <a:cs typeface="Times New Roman" pitchFamily="18" charset="0"/>
                      </a:endParaRPr>
                    </a:p>
                  </a:txBody>
                  <a:tcPr/>
                </a:tc>
              </a:tr>
              <a:tr h="341948">
                <a:tc>
                  <a:txBody>
                    <a:bodyPr/>
                    <a:lstStyle/>
                    <a:p>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4</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n</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3</a:t>
                      </a:r>
                      <a:endParaRPr lang="en-IN" sz="1800" dirty="0">
                        <a:latin typeface="Times New Roman" pitchFamily="18" charset="0"/>
                        <a:cs typeface="Times New Roman" pitchFamily="18" charset="0"/>
                      </a:endParaRPr>
                    </a:p>
                  </a:txBody>
                  <a:tcPr/>
                </a:tc>
              </a:tr>
              <a:tr h="341948">
                <a:tc>
                  <a:txBody>
                    <a:bodyPr/>
                    <a:lstStyle/>
                    <a:p>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7</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i</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8</a:t>
                      </a:r>
                      <a:endParaRPr lang="en-IN" sz="1800" dirty="0">
                        <a:latin typeface="Times New Roman" pitchFamily="18" charset="0"/>
                        <a:cs typeface="Times New Roman" pitchFamily="18" charset="0"/>
                      </a:endParaRPr>
                    </a:p>
                  </a:txBody>
                  <a:tcPr/>
                </a:tc>
              </a:tr>
              <a:tr h="341948">
                <a:tc>
                  <a:txBody>
                    <a:bodyPr/>
                    <a:lstStyle/>
                    <a:p>
                      <a:r>
                        <a:rPr lang="en-US" sz="1800" dirty="0" smtClean="0">
                          <a:latin typeface="Times New Roman" pitchFamily="18" charset="0"/>
                          <a:cs typeface="Times New Roman" pitchFamily="18" charset="0"/>
                        </a:rPr>
                        <a:t>If</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2</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j</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7</a:t>
                      </a:r>
                      <a:endParaRPr lang="en-IN" sz="1800" dirty="0">
                        <a:latin typeface="Times New Roman" pitchFamily="18" charset="0"/>
                        <a:cs typeface="Times New Roman" pitchFamily="18" charset="0"/>
                      </a:endParaRPr>
                    </a:p>
                  </a:txBody>
                  <a:tcPr/>
                </a:tc>
              </a:tr>
              <a:tr h="341948">
                <a:tc>
                  <a:txBody>
                    <a:bodyPr/>
                    <a:lstStyle/>
                    <a:p>
                      <a:r>
                        <a:rPr lang="en-US" sz="1800" dirty="0" smtClean="0">
                          <a:latin typeface="Times New Roman" pitchFamily="18" charset="0"/>
                          <a:cs typeface="Times New Roman" pitchFamily="18" charset="0"/>
                        </a:rPr>
                        <a:t>&lt;</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2</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save</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3</a:t>
                      </a:r>
                      <a:endParaRPr lang="en-IN" sz="1800" dirty="0">
                        <a:latin typeface="Times New Roman" pitchFamily="18" charset="0"/>
                        <a:cs typeface="Times New Roman" pitchFamily="18" charset="0"/>
                      </a:endParaRPr>
                    </a:p>
                  </a:txBody>
                  <a:tcPr/>
                </a:tc>
              </a:tr>
              <a:tr h="341948">
                <a:tc>
                  <a:txBody>
                    <a:bodyPr/>
                    <a:lstStyle/>
                    <a:p>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11</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im1</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3</a:t>
                      </a:r>
                      <a:endParaRPr lang="en-IN" sz="1800" dirty="0">
                        <a:latin typeface="Times New Roman" pitchFamily="18" charset="0"/>
                        <a:cs typeface="Times New Roman" pitchFamily="18" charset="0"/>
                      </a:endParaRPr>
                    </a:p>
                  </a:txBody>
                  <a:tcPr/>
                </a:tc>
              </a:tr>
              <a:tr h="341948">
                <a:tc>
                  <a:txBody>
                    <a:bodyPr/>
                    <a:lstStyle/>
                    <a:p>
                      <a:r>
                        <a:rPr lang="en-US" sz="1800" dirty="0" smtClean="0">
                          <a:latin typeface="Times New Roman" pitchFamily="18" charset="0"/>
                          <a:cs typeface="Times New Roman" pitchFamily="18" charset="0"/>
                        </a:rPr>
                        <a:t>for</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2</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2</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2</a:t>
                      </a:r>
                      <a:endParaRPr lang="en-IN" sz="1800" dirty="0">
                        <a:latin typeface="Times New Roman" pitchFamily="18" charset="0"/>
                        <a:cs typeface="Times New Roman" pitchFamily="18" charset="0"/>
                      </a:endParaRPr>
                    </a:p>
                  </a:txBody>
                  <a:tcPr/>
                </a:tc>
              </a:tr>
              <a:tr h="341948">
                <a:tc>
                  <a:txBody>
                    <a:bodyPr/>
                    <a:lstStyle/>
                    <a:p>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6</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1</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3</a:t>
                      </a:r>
                      <a:endParaRPr lang="en-IN" sz="1800" dirty="0">
                        <a:latin typeface="Times New Roman" pitchFamily="18" charset="0"/>
                        <a:cs typeface="Times New Roman" pitchFamily="18" charset="0"/>
                      </a:endParaRPr>
                    </a:p>
                  </a:txBody>
                  <a:tcPr/>
                </a:tc>
              </a:tr>
              <a:tr h="341948">
                <a:tc>
                  <a:txBody>
                    <a:bodyPr/>
                    <a:lstStyle/>
                    <a:p>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1</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0</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1</a:t>
                      </a:r>
                      <a:endParaRPr lang="en-IN" sz="1800" dirty="0">
                        <a:latin typeface="Times New Roman" pitchFamily="18" charset="0"/>
                        <a:cs typeface="Times New Roman" pitchFamily="18" charset="0"/>
                      </a:endParaRPr>
                    </a:p>
                  </a:txBody>
                  <a:tcPr/>
                </a:tc>
              </a:tr>
              <a:tr h="341948">
                <a:tc>
                  <a:txBody>
                    <a:bodyPr/>
                    <a:lstStyle/>
                    <a:p>
                      <a:r>
                        <a:rPr lang="en-US" sz="1800" dirty="0" smtClean="0">
                          <a:latin typeface="Times New Roman" pitchFamily="18" charset="0"/>
                          <a:cs typeface="Times New Roman" pitchFamily="18" charset="0"/>
                        </a:rPr>
                        <a:t>&lt;=</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2</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txBody>
                  <a:tcPr/>
                </a:tc>
              </a:tr>
              <a:tr h="341948">
                <a:tc>
                  <a:txBody>
                    <a:bodyPr/>
                    <a:lstStyle/>
                    <a:p>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2</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txBody>
                  <a:tcPr/>
                </a:tc>
              </a:tr>
              <a:tr h="341948">
                <a:tc>
                  <a:txBody>
                    <a:bodyPr/>
                    <a:lstStyle/>
                    <a:p>
                      <a:r>
                        <a:rPr lang="en-US" sz="1800" dirty="0" smtClean="0">
                          <a:latin typeface="Times New Roman" pitchFamily="18" charset="0"/>
                          <a:cs typeface="Times New Roman" pitchFamily="18" charset="0"/>
                        </a:rPr>
                        <a:t>return</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2</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txBody>
                  <a:tcPr/>
                </a:tc>
              </a:tr>
              <a:tr h="341948">
                <a:tc>
                  <a:txBody>
                    <a:bodyPr/>
                    <a:lstStyle/>
                    <a:p>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3</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txBody>
                  <a:tcPr/>
                </a:tc>
              </a:tr>
              <a:tr h="341948">
                <a:tc>
                  <a:txBody>
                    <a:bodyPr/>
                    <a:lstStyle/>
                    <a:p>
                      <a:endParaRPr lang="en-IN" sz="1800" dirty="0">
                        <a:latin typeface="Times New Roman" pitchFamily="18" charset="0"/>
                        <a:cs typeface="Times New Roman" pitchFamily="18" charset="0"/>
                      </a:endParaRPr>
                    </a:p>
                  </a:txBody>
                  <a:tcPr/>
                </a:tc>
                <a:tc>
                  <a:txBody>
                    <a:bodyPr/>
                    <a:lstStyle/>
                    <a:p>
                      <a:endParaRPr lang="en-IN" sz="1800" dirty="0">
                        <a:latin typeface="Times New Roman" pitchFamily="18" charset="0"/>
                        <a:cs typeface="Times New Roman" pitchFamily="18" charset="0"/>
                      </a:endParaRPr>
                    </a:p>
                  </a:txBody>
                  <a:tcPr/>
                </a:tc>
                <a:tc>
                  <a:txBody>
                    <a:bodyPr/>
                    <a:lstStyle/>
                    <a:p>
                      <a:endParaRPr lang="en-IN" sz="1800" dirty="0">
                        <a:latin typeface="Times New Roman" pitchFamily="18" charset="0"/>
                        <a:cs typeface="Times New Roman" pitchFamily="18" charset="0"/>
                      </a:endParaRPr>
                    </a:p>
                  </a:txBody>
                  <a:tcPr/>
                </a:tc>
                <a:tc>
                  <a:txBody>
                    <a:bodyPr/>
                    <a:lstStyle/>
                    <a:p>
                      <a:endParaRPr lang="en-IN" sz="1800" dirty="0">
                        <a:latin typeface="Times New Roman" pitchFamily="18" charset="0"/>
                        <a:cs typeface="Times New Roman" pitchFamily="18" charset="0"/>
                      </a:endParaRPr>
                    </a:p>
                  </a:txBody>
                  <a:tcPr/>
                </a:tc>
              </a:tr>
            </a:tbl>
          </a:graphicData>
        </a:graphic>
      </p:graphicFrame>
      <mc:AlternateContent xmlns:mc="http://schemas.openxmlformats.org/markup-compatibility/2006" xmlns:p14="http://schemas.microsoft.com/office/powerpoint/2010/main">
        <mc:Choice Requires="p14">
          <p:contentPart p14:bwMode="auto" r:id="rId2">
            <p14:nvContentPartPr>
              <p14:cNvPr id="14" name="Ink 13"/>
              <p14:cNvContentPartPr/>
              <p14:nvPr/>
            </p14:nvContentPartPr>
            <p14:xfrm>
              <a:off x="304767" y="6317542"/>
              <a:ext cx="8071200" cy="540720"/>
            </p14:xfrm>
          </p:contentPart>
        </mc:Choice>
        <mc:Fallback xmlns="">
          <p:pic>
            <p:nvPicPr>
              <p:cNvPr id="14" name="Ink 13"/>
              <p:cNvPicPr/>
              <p:nvPr/>
            </p:nvPicPr>
            <p:blipFill>
              <a:blip r:embed="rId3"/>
              <a:stretch>
                <a:fillRect/>
              </a:stretch>
            </p:blipFill>
            <p:spPr>
              <a:xfrm>
                <a:off x="287847" y="6300622"/>
                <a:ext cx="8105040" cy="574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6" name="Ink 55"/>
              <p14:cNvContentPartPr/>
              <p14:nvPr/>
            </p14:nvContentPartPr>
            <p14:xfrm>
              <a:off x="4778847" y="6330502"/>
              <a:ext cx="210240" cy="403200"/>
            </p14:xfrm>
          </p:contentPart>
        </mc:Choice>
        <mc:Fallback xmlns="">
          <p:pic>
            <p:nvPicPr>
              <p:cNvPr id="56" name="Ink 55"/>
              <p:cNvPicPr/>
              <p:nvPr/>
            </p:nvPicPr>
            <p:blipFill>
              <a:blip r:embed="rId5"/>
              <a:stretch>
                <a:fillRect/>
              </a:stretch>
            </p:blipFill>
            <p:spPr>
              <a:xfrm>
                <a:off x="4761927" y="6313582"/>
                <a:ext cx="244080" cy="437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8" name="Ink 57"/>
              <p14:cNvContentPartPr/>
              <p14:nvPr/>
            </p14:nvContentPartPr>
            <p14:xfrm>
              <a:off x="5001327" y="6372982"/>
              <a:ext cx="291600" cy="457560"/>
            </p14:xfrm>
          </p:contentPart>
        </mc:Choice>
        <mc:Fallback xmlns="">
          <p:pic>
            <p:nvPicPr>
              <p:cNvPr id="58" name="Ink 57"/>
              <p:cNvPicPr/>
              <p:nvPr/>
            </p:nvPicPr>
            <p:blipFill>
              <a:blip r:embed="rId7"/>
              <a:stretch>
                <a:fillRect/>
              </a:stretch>
            </p:blipFill>
            <p:spPr>
              <a:xfrm>
                <a:off x="4984407" y="6356062"/>
                <a:ext cx="325440" cy="491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9" name="Ink 58"/>
              <p14:cNvContentPartPr/>
              <p14:nvPr/>
            </p14:nvContentPartPr>
            <p14:xfrm>
              <a:off x="5278527" y="6538222"/>
              <a:ext cx="235800" cy="181800"/>
            </p14:xfrm>
          </p:contentPart>
        </mc:Choice>
        <mc:Fallback xmlns="">
          <p:pic>
            <p:nvPicPr>
              <p:cNvPr id="59" name="Ink 58"/>
              <p:cNvPicPr/>
              <p:nvPr/>
            </p:nvPicPr>
            <p:blipFill>
              <a:blip r:embed="rId9"/>
              <a:stretch>
                <a:fillRect/>
              </a:stretch>
            </p:blipFill>
            <p:spPr>
              <a:xfrm>
                <a:off x="5261607" y="6521302"/>
                <a:ext cx="269640" cy="215640"/>
              </a:xfrm>
              <a:prstGeom prst="rect">
                <a:avLst/>
              </a:prstGeom>
            </p:spPr>
          </p:pic>
        </mc:Fallback>
      </mc:AlternateContent>
    </p:spTree>
    <p:extLst>
      <p:ext uri="{BB962C8B-B14F-4D97-AF65-F5344CB8AC3E}">
        <p14:creationId xmlns:p14="http://schemas.microsoft.com/office/powerpoint/2010/main" val="35039436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439" y="152400"/>
            <a:ext cx="8907561" cy="5973763"/>
          </a:xfrm>
        </p:spPr>
        <p:txBody>
          <a:bodyPr/>
          <a:lstStyle/>
          <a:p>
            <a:pPr marL="0" indent="0">
              <a:buNone/>
            </a:pPr>
            <a:r>
              <a:rPr lang="en-US" dirty="0" smtClean="0">
                <a:solidFill>
                  <a:srgbClr val="FF0000"/>
                </a:solidFill>
              </a:rPr>
              <a:t>Program Length: N=N1+N2=53+38=91</a:t>
            </a:r>
          </a:p>
          <a:p>
            <a:pPr marL="0" indent="0">
              <a:buNone/>
            </a:pPr>
            <a:r>
              <a:rPr lang="en-US" dirty="0" smtClean="0">
                <a:solidFill>
                  <a:srgbClr val="FF0000"/>
                </a:solidFill>
              </a:rPr>
              <a:t>Vocabulary of the program:</a:t>
            </a:r>
            <a:r>
              <a:rPr lang="en-IN" dirty="0"/>
              <a:t> </a:t>
            </a:r>
            <a:r>
              <a:rPr lang="en-IN" dirty="0" smtClean="0"/>
              <a:t>η1+</a:t>
            </a:r>
            <a:r>
              <a:rPr lang="en-IN" dirty="0"/>
              <a:t> </a:t>
            </a:r>
            <a:r>
              <a:rPr lang="en-IN" dirty="0" smtClean="0"/>
              <a:t>η2=14+10=24</a:t>
            </a:r>
            <a:endParaRPr lang="en-IN" dirty="0">
              <a:solidFill>
                <a:srgbClr val="FF0000"/>
              </a:solidFill>
            </a:endParaRPr>
          </a:p>
        </p:txBody>
      </p:sp>
      <p:sp>
        <p:nvSpPr>
          <p:cNvPr id="52" name="TextBox 51"/>
          <p:cNvSpPr txBox="1"/>
          <p:nvPr/>
        </p:nvSpPr>
        <p:spPr>
          <a:xfrm>
            <a:off x="457200" y="1600200"/>
            <a:ext cx="8105247" cy="1077218"/>
          </a:xfrm>
          <a:prstGeom prst="rect">
            <a:avLst/>
          </a:prstGeom>
          <a:noFill/>
        </p:spPr>
        <p:txBody>
          <a:bodyPr wrap="square" rtlCol="0">
            <a:spAutoFit/>
          </a:bodyPr>
          <a:lstStyle/>
          <a:p>
            <a:r>
              <a:rPr lang="en-US" sz="3200" dirty="0" smtClean="0">
                <a:latin typeface="Times New Roman" pitchFamily="18" charset="0"/>
                <a:cs typeface="Times New Roman" pitchFamily="18" charset="0"/>
              </a:rPr>
              <a:t>Volume: V=N X </a:t>
            </a:r>
            <a:r>
              <a:rPr lang="en-IN" sz="3200" b="1" dirty="0" smtClean="0"/>
              <a:t>log</a:t>
            </a:r>
            <a:r>
              <a:rPr lang="en-IN" sz="3200" b="1" baseline="-25000" dirty="0" smtClean="0"/>
              <a:t>2</a:t>
            </a:r>
            <a:r>
              <a:rPr lang="en-IN" sz="3200" b="1" dirty="0" smtClean="0">
                <a:solidFill>
                  <a:srgbClr val="002060"/>
                </a:solidFill>
              </a:rPr>
              <a:t> η2=91x</a:t>
            </a:r>
            <a:r>
              <a:rPr lang="en-IN" sz="3200" b="1" dirty="0"/>
              <a:t> </a:t>
            </a:r>
            <a:r>
              <a:rPr lang="en-IN" sz="3200" b="1" dirty="0" smtClean="0"/>
              <a:t>log</a:t>
            </a:r>
            <a:r>
              <a:rPr lang="en-IN" sz="3200" b="1" baseline="-25000" dirty="0" smtClean="0"/>
              <a:t>2</a:t>
            </a:r>
            <a:r>
              <a:rPr lang="en-IN" sz="3200" b="1" dirty="0" smtClean="0"/>
              <a:t> 24=417 bits</a:t>
            </a:r>
            <a:endParaRPr lang="en-IN" sz="3200" b="1" dirty="0">
              <a:solidFill>
                <a:srgbClr val="002060"/>
              </a:solidFill>
              <a:latin typeface="Times New Roman" pitchFamily="18" charset="0"/>
              <a:cs typeface="Times New Roman" pitchFamily="18" charset="0"/>
            </a:endParaRPr>
          </a:p>
          <a:p>
            <a:endParaRPr lang="en-IN" sz="3200" dirty="0">
              <a:latin typeface="Times New Roman" pitchFamily="18" charset="0"/>
              <a:cs typeface="Times New Roman" pitchFamily="18" charset="0"/>
            </a:endParaRPr>
          </a:p>
        </p:txBody>
      </p:sp>
      <p:sp>
        <p:nvSpPr>
          <p:cNvPr id="93" name="Rectangle 92"/>
          <p:cNvSpPr/>
          <p:nvPr/>
        </p:nvSpPr>
        <p:spPr>
          <a:xfrm>
            <a:off x="236438" y="2152664"/>
            <a:ext cx="8069361" cy="2554545"/>
          </a:xfrm>
          <a:prstGeom prst="rect">
            <a:avLst/>
          </a:prstGeom>
        </p:spPr>
        <p:txBody>
          <a:bodyPr wrap="square">
            <a:spAutoFit/>
          </a:bodyPr>
          <a:lstStyle/>
          <a:p>
            <a:r>
              <a:rPr lang="en-US" sz="3200" dirty="0" smtClean="0"/>
              <a:t>        </a:t>
            </a:r>
          </a:p>
          <a:p>
            <a:r>
              <a:rPr lang="en-US" sz="3200" dirty="0" smtClean="0"/>
              <a:t>The </a:t>
            </a:r>
            <a:r>
              <a:rPr lang="en-US" sz="3200" dirty="0"/>
              <a:t>estimated program </a:t>
            </a:r>
            <a:r>
              <a:rPr lang="en-US" sz="3200" dirty="0" smtClean="0"/>
              <a:t>length N     </a:t>
            </a:r>
          </a:p>
          <a:p>
            <a:r>
              <a:rPr lang="en-US" sz="3200" dirty="0" smtClean="0"/>
              <a:t> </a:t>
            </a:r>
            <a:r>
              <a:rPr lang="en-IN" sz="3200" dirty="0" smtClean="0"/>
              <a:t>η1 </a:t>
            </a:r>
            <a:r>
              <a:rPr lang="en-IN" sz="3200" b="1" dirty="0"/>
              <a:t>log</a:t>
            </a:r>
            <a:r>
              <a:rPr lang="en-IN" sz="3200" b="1" baseline="-25000" dirty="0"/>
              <a:t>2</a:t>
            </a:r>
            <a:r>
              <a:rPr lang="en-IN" sz="3200" dirty="0"/>
              <a:t> η1</a:t>
            </a:r>
            <a:r>
              <a:rPr lang="en-IN" sz="3200" b="1" dirty="0"/>
              <a:t> + </a:t>
            </a:r>
            <a:r>
              <a:rPr lang="en-IN" sz="3200" b="1" dirty="0">
                <a:solidFill>
                  <a:srgbClr val="002060"/>
                </a:solidFill>
              </a:rPr>
              <a:t>η2 </a:t>
            </a:r>
            <a:r>
              <a:rPr lang="en-IN" sz="3200" b="1" dirty="0"/>
              <a:t>log</a:t>
            </a:r>
            <a:r>
              <a:rPr lang="en-IN" sz="3200" b="1" baseline="-25000" dirty="0"/>
              <a:t>2</a:t>
            </a:r>
            <a:r>
              <a:rPr lang="en-IN" sz="3200" b="1" dirty="0">
                <a:solidFill>
                  <a:srgbClr val="002060"/>
                </a:solidFill>
              </a:rPr>
              <a:t> </a:t>
            </a:r>
            <a:r>
              <a:rPr lang="en-IN" sz="3200" b="1" dirty="0" smtClean="0">
                <a:solidFill>
                  <a:srgbClr val="002060"/>
                </a:solidFill>
              </a:rPr>
              <a:t>η2</a:t>
            </a:r>
          </a:p>
          <a:p>
            <a:r>
              <a:rPr lang="en-US" sz="3200" b="1" dirty="0" smtClean="0">
                <a:solidFill>
                  <a:srgbClr val="002060"/>
                </a:solidFill>
              </a:rPr>
              <a:t>14</a:t>
            </a:r>
            <a:r>
              <a:rPr lang="en-IN" sz="3200" b="1" dirty="0"/>
              <a:t> </a:t>
            </a:r>
            <a:r>
              <a:rPr lang="en-IN" sz="3200" b="1" dirty="0" smtClean="0"/>
              <a:t>log</a:t>
            </a:r>
            <a:r>
              <a:rPr lang="en-IN" sz="3200" b="1" baseline="-25000" dirty="0" smtClean="0"/>
              <a:t>2</a:t>
            </a:r>
            <a:r>
              <a:rPr lang="en-US" sz="3200" b="1" dirty="0">
                <a:solidFill>
                  <a:srgbClr val="002060"/>
                </a:solidFill>
              </a:rPr>
              <a:t> </a:t>
            </a:r>
            <a:r>
              <a:rPr lang="en-US" sz="3200" b="1" dirty="0" smtClean="0">
                <a:solidFill>
                  <a:srgbClr val="002060"/>
                </a:solidFill>
              </a:rPr>
              <a:t>14 +10</a:t>
            </a:r>
            <a:r>
              <a:rPr lang="en-IN" sz="3200" b="1" dirty="0"/>
              <a:t>log</a:t>
            </a:r>
            <a:r>
              <a:rPr lang="en-IN" sz="3200" b="1" baseline="-25000" dirty="0"/>
              <a:t>2</a:t>
            </a:r>
            <a:r>
              <a:rPr lang="en-IN" sz="3200" b="1" dirty="0">
                <a:solidFill>
                  <a:srgbClr val="002060"/>
                </a:solidFill>
              </a:rPr>
              <a:t> </a:t>
            </a:r>
            <a:r>
              <a:rPr lang="en-IN" sz="3200" b="1" dirty="0" smtClean="0">
                <a:solidFill>
                  <a:srgbClr val="002060"/>
                </a:solidFill>
              </a:rPr>
              <a:t>10=86.45</a:t>
            </a:r>
            <a:endParaRPr lang="en-IN" sz="3200" b="1" dirty="0">
              <a:solidFill>
                <a:srgbClr val="002060"/>
              </a:solidFill>
            </a:endParaRPr>
          </a:p>
          <a:p>
            <a:endParaRPr lang="en-IN" sz="3200" dirty="0"/>
          </a:p>
        </p:txBody>
      </p:sp>
      <mc:AlternateContent xmlns:mc="http://schemas.openxmlformats.org/markup-compatibility/2006" xmlns:p14="http://schemas.microsoft.com/office/powerpoint/2010/main">
        <mc:Choice Requires="p14">
          <p:contentPart p14:bwMode="auto" r:id="rId2">
            <p14:nvContentPartPr>
              <p14:cNvPr id="104" name="Ink 103"/>
              <p14:cNvContentPartPr/>
              <p14:nvPr/>
            </p14:nvContentPartPr>
            <p14:xfrm>
              <a:off x="5429007" y="2521702"/>
              <a:ext cx="99360" cy="263520"/>
            </p14:xfrm>
          </p:contentPart>
        </mc:Choice>
        <mc:Fallback xmlns="">
          <p:pic>
            <p:nvPicPr>
              <p:cNvPr id="104" name="Ink 103"/>
              <p:cNvPicPr/>
              <p:nvPr/>
            </p:nvPicPr>
            <p:blipFill>
              <a:blip r:embed="rId3"/>
              <a:stretch>
                <a:fillRect/>
              </a:stretch>
            </p:blipFill>
            <p:spPr>
              <a:xfrm>
                <a:off x="5393007" y="2485702"/>
                <a:ext cx="17136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5" name="Ink 104"/>
              <p14:cNvContentPartPr/>
              <p14:nvPr/>
            </p14:nvContentPartPr>
            <p14:xfrm>
              <a:off x="5541687" y="2521702"/>
              <a:ext cx="208440" cy="237600"/>
            </p14:xfrm>
          </p:contentPart>
        </mc:Choice>
        <mc:Fallback xmlns="">
          <p:pic>
            <p:nvPicPr>
              <p:cNvPr id="105" name="Ink 104"/>
              <p:cNvPicPr/>
              <p:nvPr/>
            </p:nvPicPr>
            <p:blipFill>
              <a:blip r:embed="rId5"/>
              <a:stretch>
                <a:fillRect/>
              </a:stretch>
            </p:blipFill>
            <p:spPr>
              <a:xfrm>
                <a:off x="5505687" y="2485702"/>
                <a:ext cx="280440" cy="309600"/>
              </a:xfrm>
              <a:prstGeom prst="rect">
                <a:avLst/>
              </a:prstGeom>
            </p:spPr>
          </p:pic>
        </mc:Fallback>
      </mc:AlternateContent>
      <p:sp>
        <p:nvSpPr>
          <p:cNvPr id="106" name="TextBox 105"/>
          <p:cNvSpPr txBox="1"/>
          <p:nvPr/>
        </p:nvSpPr>
        <p:spPr>
          <a:xfrm>
            <a:off x="284356" y="4140891"/>
            <a:ext cx="8305800" cy="2215991"/>
          </a:xfrm>
          <a:prstGeom prst="rect">
            <a:avLst/>
          </a:prstGeom>
          <a:noFill/>
        </p:spPr>
        <p:txBody>
          <a:bodyPr wrap="square" rtlCol="0">
            <a:spAutoFit/>
          </a:bodyPr>
          <a:lstStyle/>
          <a:p>
            <a:pPr>
              <a:defRPr/>
            </a:pPr>
            <a:r>
              <a:rPr lang="en-US" sz="2400" dirty="0" smtClean="0">
                <a:latin typeface="Times New Roman" pitchFamily="18" charset="0"/>
                <a:cs typeface="Times New Roman" pitchFamily="18" charset="0"/>
              </a:rPr>
              <a:t>Potential Volume=</a:t>
            </a:r>
            <a:r>
              <a:rPr lang="en-US" sz="2400" b="1" dirty="0">
                <a:latin typeface="Times New Roman" pitchFamily="18" charset="0"/>
                <a:cs typeface="Times New Roman" pitchFamily="18" charset="0"/>
              </a:rPr>
              <a:t>V*=(2+</a:t>
            </a:r>
            <a:r>
              <a:rPr lang="en-IN" sz="2400" b="1" dirty="0">
                <a:latin typeface="Times New Roman" pitchFamily="18" charset="0"/>
                <a:cs typeface="Times New Roman" pitchFamily="18" charset="0"/>
              </a:rPr>
              <a:t>η</a:t>
            </a:r>
            <a:r>
              <a:rPr lang="en-IN" sz="1400" b="1" dirty="0">
                <a:latin typeface="Times New Roman" pitchFamily="18" charset="0"/>
                <a:cs typeface="Times New Roman" pitchFamily="18" charset="0"/>
              </a:rPr>
              <a:t>2</a:t>
            </a:r>
            <a:r>
              <a:rPr lang="en-IN" sz="2400" b="1" dirty="0">
                <a:latin typeface="Times New Roman" pitchFamily="18" charset="0"/>
                <a:cs typeface="Times New Roman" pitchFamily="18" charset="0"/>
              </a:rPr>
              <a:t>*</a:t>
            </a:r>
            <a:r>
              <a:rPr lang="en-US" sz="2400" b="1" dirty="0">
                <a:latin typeface="Times New Roman" pitchFamily="18" charset="0"/>
                <a:cs typeface="Times New Roman" pitchFamily="18" charset="0"/>
              </a:rPr>
              <a:t>)</a:t>
            </a:r>
            <a:r>
              <a:rPr lang="en-IN" sz="2400" b="1" dirty="0">
                <a:latin typeface="Times New Roman" pitchFamily="18" charset="0"/>
                <a:cs typeface="Times New Roman" pitchFamily="18" charset="0"/>
              </a:rPr>
              <a:t> log</a:t>
            </a:r>
            <a:r>
              <a:rPr lang="en-IN" sz="1400" b="1" dirty="0">
                <a:latin typeface="Times New Roman" pitchFamily="18" charset="0"/>
                <a:cs typeface="Times New Roman" pitchFamily="18" charset="0"/>
              </a:rPr>
              <a:t>2</a:t>
            </a:r>
            <a:r>
              <a:rPr lang="en-IN" sz="3600" b="1" dirty="0">
                <a:latin typeface="Times New Roman" pitchFamily="18" charset="0"/>
                <a:cs typeface="Times New Roman" pitchFamily="18" charset="0"/>
              </a:rPr>
              <a:t> (</a:t>
            </a:r>
            <a:r>
              <a:rPr lang="en-US" sz="2400" b="1" dirty="0">
                <a:latin typeface="Times New Roman" pitchFamily="18" charset="0"/>
                <a:cs typeface="Times New Roman" pitchFamily="18" charset="0"/>
              </a:rPr>
              <a:t>2+</a:t>
            </a:r>
            <a:r>
              <a:rPr lang="en-IN" sz="2400" b="1" dirty="0">
                <a:latin typeface="Times New Roman" pitchFamily="18" charset="0"/>
                <a:cs typeface="Times New Roman" pitchFamily="18" charset="0"/>
              </a:rPr>
              <a:t>η</a:t>
            </a:r>
            <a:r>
              <a:rPr lang="en-IN" sz="1400" b="1" dirty="0">
                <a:latin typeface="Times New Roman" pitchFamily="18" charset="0"/>
                <a:cs typeface="Times New Roman" pitchFamily="18" charset="0"/>
              </a:rPr>
              <a:t>2</a:t>
            </a:r>
            <a:r>
              <a:rPr lang="en-IN" sz="2400" b="1" dirty="0">
                <a:latin typeface="Times New Roman" pitchFamily="18" charset="0"/>
                <a:cs typeface="Times New Roman" pitchFamily="18" charset="0"/>
              </a:rPr>
              <a:t>*</a:t>
            </a:r>
            <a:r>
              <a:rPr lang="en-US" sz="2400" b="1" dirty="0">
                <a:latin typeface="Times New Roman" pitchFamily="18" charset="0"/>
                <a:cs typeface="Times New Roman" pitchFamily="18" charset="0"/>
              </a:rPr>
              <a:t>)</a:t>
            </a:r>
            <a:r>
              <a:rPr lang="en-IN" sz="2400" b="1" dirty="0">
                <a:latin typeface="Times New Roman" pitchFamily="18" charset="0"/>
                <a:cs typeface="Times New Roman" pitchFamily="18" charset="0"/>
              </a:rPr>
              <a:t> </a:t>
            </a:r>
          </a:p>
          <a:p>
            <a:r>
              <a:rPr lang="en-US" sz="2400" dirty="0">
                <a:latin typeface="Times New Roman" pitchFamily="18" charset="0"/>
                <a:cs typeface="Times New Roman" pitchFamily="18" charset="0"/>
              </a:rPr>
              <a:t>unique input and output parameters are </a:t>
            </a:r>
            <a:r>
              <a:rPr lang="en-IN" sz="2400" dirty="0">
                <a:latin typeface="Times New Roman" pitchFamily="18" charset="0"/>
                <a:cs typeface="Times New Roman" pitchFamily="18" charset="0"/>
              </a:rPr>
              <a:t>represented by </a:t>
            </a:r>
            <a:r>
              <a:rPr lang="en-IN" sz="2400" b="1" dirty="0">
                <a:latin typeface="Times New Roman" pitchFamily="18" charset="0"/>
                <a:cs typeface="Times New Roman" pitchFamily="18" charset="0"/>
              </a:rPr>
              <a:t>η</a:t>
            </a:r>
            <a:r>
              <a:rPr lang="en-IN" sz="1400" b="1" dirty="0">
                <a:latin typeface="Times New Roman" pitchFamily="18" charset="0"/>
                <a:cs typeface="Times New Roman" pitchFamily="18" charset="0"/>
              </a:rPr>
              <a:t>2</a:t>
            </a:r>
            <a:r>
              <a:rPr lang="en-IN" sz="2400" b="1" dirty="0" smtClean="0">
                <a:latin typeface="Times New Roman" pitchFamily="18" charset="0"/>
                <a:cs typeface="Times New Roman" pitchFamily="18" charset="0"/>
              </a:rPr>
              <a:t>*</a:t>
            </a:r>
          </a:p>
          <a:p>
            <a:r>
              <a:rPr lang="en-IN" sz="2400" b="1" dirty="0">
                <a:latin typeface="Times New Roman" pitchFamily="18" charset="0"/>
                <a:cs typeface="Times New Roman" pitchFamily="18" charset="0"/>
              </a:rPr>
              <a:t>η</a:t>
            </a:r>
            <a:r>
              <a:rPr lang="en-IN" sz="1400" b="1" dirty="0">
                <a:latin typeface="Times New Roman" pitchFamily="18" charset="0"/>
                <a:cs typeface="Times New Roman" pitchFamily="18" charset="0"/>
              </a:rPr>
              <a:t>2</a:t>
            </a:r>
            <a:r>
              <a:rPr lang="en-IN" sz="2400" b="1" dirty="0" smtClean="0">
                <a:latin typeface="Times New Roman" pitchFamily="18" charset="0"/>
                <a:cs typeface="Times New Roman" pitchFamily="18" charset="0"/>
              </a:rPr>
              <a:t>*=3 so </a:t>
            </a:r>
            <a:r>
              <a:rPr lang="en-US" sz="2400" b="1" dirty="0">
                <a:latin typeface="Times New Roman" pitchFamily="18" charset="0"/>
                <a:cs typeface="Times New Roman" pitchFamily="18" charset="0"/>
              </a:rPr>
              <a:t>V</a:t>
            </a:r>
            <a:r>
              <a:rPr lang="en-US" sz="2400" b="1" dirty="0" smtClean="0">
                <a:latin typeface="Times New Roman" pitchFamily="18" charset="0"/>
                <a:cs typeface="Times New Roman" pitchFamily="18" charset="0"/>
              </a:rPr>
              <a:t>*=(2+3)</a:t>
            </a:r>
            <a:r>
              <a:rPr lang="en-IN" sz="2400" b="1" dirty="0">
                <a:latin typeface="Times New Roman" pitchFamily="18" charset="0"/>
                <a:cs typeface="Times New Roman" pitchFamily="18" charset="0"/>
              </a:rPr>
              <a:t> log</a:t>
            </a:r>
            <a:r>
              <a:rPr lang="en-IN" sz="1400" b="1" dirty="0">
                <a:latin typeface="Times New Roman" pitchFamily="18" charset="0"/>
                <a:cs typeface="Times New Roman" pitchFamily="18" charset="0"/>
              </a:rPr>
              <a:t>2</a:t>
            </a:r>
            <a:r>
              <a:rPr lang="en-US" sz="2400" b="1" dirty="0" smtClean="0">
                <a:latin typeface="Times New Roman" pitchFamily="18" charset="0"/>
                <a:cs typeface="Times New Roman" pitchFamily="18" charset="0"/>
              </a:rPr>
              <a:t> (2+3)=11.6</a:t>
            </a:r>
            <a:endParaRPr lang="en-US" sz="2400" b="1" dirty="0">
              <a:latin typeface="Times New Roman" pitchFamily="18" charset="0"/>
              <a:cs typeface="Times New Roman" pitchFamily="18" charset="0"/>
            </a:endParaRPr>
          </a:p>
          <a:p>
            <a:endParaRPr lang="en-US" b="1" dirty="0"/>
          </a:p>
          <a:p>
            <a:endParaRPr lang="en-US" b="1" dirty="0"/>
          </a:p>
          <a:p>
            <a:endParaRPr lang="en-IN" dirty="0"/>
          </a:p>
        </p:txBody>
      </p:sp>
    </p:spTree>
    <p:extLst>
      <p:ext uri="{BB962C8B-B14F-4D97-AF65-F5344CB8AC3E}">
        <p14:creationId xmlns:p14="http://schemas.microsoft.com/office/powerpoint/2010/main" val="19118956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marL="0" indent="0">
              <a:buNone/>
              <a:defRPr/>
            </a:pPr>
            <a:r>
              <a:rPr lang="en-IN" b="1" dirty="0">
                <a:solidFill>
                  <a:srgbClr val="FF0000"/>
                </a:solidFill>
              </a:rPr>
              <a:t>Program Level</a:t>
            </a:r>
          </a:p>
          <a:p>
            <a:pPr marL="0" indent="0">
              <a:buNone/>
              <a:defRPr/>
            </a:pPr>
            <a:r>
              <a:rPr lang="en-IN" b="1" dirty="0"/>
              <a:t>L = V* / </a:t>
            </a:r>
            <a:r>
              <a:rPr lang="en-IN" b="1" dirty="0" smtClean="0"/>
              <a:t>V=11.6/417=0.027</a:t>
            </a:r>
          </a:p>
          <a:p>
            <a:pPr marL="0" indent="0">
              <a:buNone/>
              <a:defRPr/>
            </a:pPr>
            <a:r>
              <a:rPr lang="en-IN" b="1" dirty="0">
                <a:solidFill>
                  <a:srgbClr val="FF0000"/>
                </a:solidFill>
              </a:rPr>
              <a:t>Program Difficulty</a:t>
            </a:r>
          </a:p>
          <a:p>
            <a:pPr marL="0" indent="0">
              <a:buNone/>
              <a:defRPr/>
            </a:pPr>
            <a:r>
              <a:rPr lang="en-IN" b="1" dirty="0"/>
              <a:t>D = 1 / L </a:t>
            </a:r>
            <a:r>
              <a:rPr lang="en-IN" b="1" dirty="0" smtClean="0"/>
              <a:t>=1/0.027=37.03</a:t>
            </a:r>
          </a:p>
          <a:p>
            <a:pPr marL="0" indent="0">
              <a:buNone/>
              <a:defRPr/>
            </a:pPr>
            <a:r>
              <a:rPr lang="en-IN" b="1" dirty="0">
                <a:solidFill>
                  <a:srgbClr val="FF0000"/>
                </a:solidFill>
              </a:rPr>
              <a:t>Estimated program </a:t>
            </a:r>
            <a:r>
              <a:rPr lang="en-IN" b="1" dirty="0" smtClean="0">
                <a:solidFill>
                  <a:srgbClr val="FF0000"/>
                </a:solidFill>
              </a:rPr>
              <a:t>level </a:t>
            </a:r>
            <a:r>
              <a:rPr lang="en-IN" b="1" dirty="0"/>
              <a:t>L</a:t>
            </a:r>
            <a:endParaRPr lang="en-IN" b="1" dirty="0" smtClean="0">
              <a:solidFill>
                <a:srgbClr val="FF0000"/>
              </a:solidFill>
            </a:endParaRPr>
          </a:p>
          <a:p>
            <a:pPr marL="0" indent="0">
              <a:buNone/>
              <a:defRPr/>
            </a:pPr>
            <a:endParaRPr lang="en-IN" b="1" dirty="0"/>
          </a:p>
          <a:p>
            <a:pPr marL="0" indent="0">
              <a:buNone/>
              <a:defRPr/>
            </a:pPr>
            <a:endParaRPr lang="en-IN" b="1" dirty="0"/>
          </a:p>
          <a:p>
            <a:pPr marL="0" indent="0">
              <a:buNone/>
            </a:pPr>
            <a:endParaRPr lang="en-IN" dirty="0"/>
          </a:p>
        </p:txBody>
      </p:sp>
      <mc:AlternateContent xmlns:mc="http://schemas.openxmlformats.org/markup-compatibility/2006" xmlns:p14="http://schemas.microsoft.com/office/powerpoint/2010/main">
        <mc:Choice Requires="p14">
          <p:contentPart p14:bwMode="auto" r:id="rId2">
            <p14:nvContentPartPr>
              <p14:cNvPr id="35" name="Ink 34"/>
              <p14:cNvContentPartPr/>
              <p14:nvPr/>
            </p14:nvContentPartPr>
            <p14:xfrm>
              <a:off x="4350447" y="2078182"/>
              <a:ext cx="249480" cy="222120"/>
            </p14:xfrm>
          </p:contentPart>
        </mc:Choice>
        <mc:Fallback xmlns="">
          <p:pic>
            <p:nvPicPr>
              <p:cNvPr id="35" name="Ink 34"/>
              <p:cNvPicPr/>
              <p:nvPr/>
            </p:nvPicPr>
            <p:blipFill>
              <a:blip r:embed="rId3"/>
              <a:stretch>
                <a:fillRect/>
              </a:stretch>
            </p:blipFill>
            <p:spPr>
              <a:xfrm>
                <a:off x="4333527" y="2061262"/>
                <a:ext cx="28332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3" name="Ink 62"/>
              <p14:cNvContentPartPr/>
              <p14:nvPr/>
            </p14:nvContentPartPr>
            <p14:xfrm>
              <a:off x="4710447" y="2216782"/>
              <a:ext cx="748440" cy="1177920"/>
            </p14:xfrm>
          </p:contentPart>
        </mc:Choice>
        <mc:Fallback xmlns="">
          <p:pic>
            <p:nvPicPr>
              <p:cNvPr id="63" name="Ink 62"/>
              <p:cNvPicPr/>
              <p:nvPr/>
            </p:nvPicPr>
            <p:blipFill>
              <a:blip r:embed="rId5"/>
              <a:stretch>
                <a:fillRect/>
              </a:stretch>
            </p:blipFill>
            <p:spPr>
              <a:xfrm>
                <a:off x="4686327" y="2192662"/>
                <a:ext cx="796680" cy="122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4" name="Ink 83"/>
              <p14:cNvContentPartPr/>
              <p14:nvPr/>
            </p14:nvContentPartPr>
            <p14:xfrm>
              <a:off x="5611167" y="2036782"/>
              <a:ext cx="2979000" cy="1690560"/>
            </p14:xfrm>
          </p:contentPart>
        </mc:Choice>
        <mc:Fallback xmlns="">
          <p:pic>
            <p:nvPicPr>
              <p:cNvPr id="84" name="Ink 83"/>
              <p:cNvPicPr/>
              <p:nvPr/>
            </p:nvPicPr>
            <p:blipFill>
              <a:blip r:embed="rId7"/>
              <a:stretch>
                <a:fillRect/>
              </a:stretch>
            </p:blipFill>
            <p:spPr>
              <a:xfrm>
                <a:off x="5587047" y="2012662"/>
                <a:ext cx="3027240" cy="1738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6" name="Ink 85"/>
              <p14:cNvContentPartPr/>
              <p14:nvPr/>
            </p14:nvContentPartPr>
            <p14:xfrm>
              <a:off x="6248367" y="2507662"/>
              <a:ext cx="2592720" cy="1415520"/>
            </p14:xfrm>
          </p:contentPart>
        </mc:Choice>
        <mc:Fallback xmlns="">
          <p:pic>
            <p:nvPicPr>
              <p:cNvPr id="86" name="Ink 85"/>
              <p:cNvPicPr/>
              <p:nvPr/>
            </p:nvPicPr>
            <p:blipFill>
              <a:blip r:embed="rId9"/>
              <a:stretch>
                <a:fillRect/>
              </a:stretch>
            </p:blipFill>
            <p:spPr>
              <a:xfrm>
                <a:off x="6224247" y="2483542"/>
                <a:ext cx="2640960" cy="1463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7" name="Ink 86"/>
              <p14:cNvContentPartPr/>
              <p14:nvPr/>
            </p14:nvContentPartPr>
            <p14:xfrm>
              <a:off x="6248367" y="2430982"/>
              <a:ext cx="2563560" cy="1171440"/>
            </p14:xfrm>
          </p:contentPart>
        </mc:Choice>
        <mc:Fallback xmlns="">
          <p:pic>
            <p:nvPicPr>
              <p:cNvPr id="87" name="Ink 86"/>
              <p:cNvPicPr/>
              <p:nvPr/>
            </p:nvPicPr>
            <p:blipFill>
              <a:blip r:embed="rId11"/>
              <a:stretch>
                <a:fillRect/>
              </a:stretch>
            </p:blipFill>
            <p:spPr>
              <a:xfrm>
                <a:off x="6224247" y="2406862"/>
                <a:ext cx="2611800" cy="1219680"/>
              </a:xfrm>
              <a:prstGeom prst="rect">
                <a:avLst/>
              </a:prstGeom>
            </p:spPr>
          </p:pic>
        </mc:Fallback>
      </mc:AlternateContent>
    </p:spTree>
    <p:extLst>
      <p:ext uri="{BB962C8B-B14F-4D97-AF65-F5344CB8AC3E}">
        <p14:creationId xmlns:p14="http://schemas.microsoft.com/office/powerpoint/2010/main" val="1560432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0" y="152400"/>
            <a:ext cx="4724400" cy="1295400"/>
          </a:xfrm>
        </p:spPr>
        <p:style>
          <a:lnRef idx="3">
            <a:schemeClr val="lt1"/>
          </a:lnRef>
          <a:fillRef idx="1">
            <a:schemeClr val="accent1"/>
          </a:fillRef>
          <a:effectRef idx="1">
            <a:schemeClr val="accent1"/>
          </a:effectRef>
          <a:fontRef idx="minor">
            <a:schemeClr val="lt1"/>
          </a:fontRef>
        </p:style>
        <p:txBody>
          <a:bodyPr rtlCol="0">
            <a:normAutofit/>
          </a:bodyPr>
          <a:lstStyle/>
          <a:p>
            <a:pPr marL="0" indent="0" algn="just" eaLnBrk="1" fontAlgn="auto" hangingPunct="1">
              <a:spcAft>
                <a:spcPts val="0"/>
              </a:spcAft>
              <a:buFont typeface="Arial" pitchFamily="34" charset="0"/>
              <a:buNone/>
              <a:defRPr/>
            </a:pPr>
            <a:r>
              <a:rPr lang="en-IN" dirty="0"/>
              <a:t>Attributes</a:t>
            </a:r>
            <a:endParaRPr lang="en-US" dirty="0"/>
          </a:p>
        </p:txBody>
      </p:sp>
      <p:pic>
        <p:nvPicPr>
          <p:cNvPr id="9219" name="Picture 2"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1600200"/>
            <a:ext cx="8915400" cy="2246313"/>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just" fontAlgn="auto">
              <a:spcBef>
                <a:spcPts val="0"/>
              </a:spcBef>
              <a:spcAft>
                <a:spcPts val="0"/>
              </a:spcAft>
              <a:defRPr/>
            </a:pPr>
            <a:r>
              <a:rPr lang="en-US" sz="2800" dirty="0"/>
              <a:t>An attributes is a data value held by the objects in a class. The square class has two attributes: a </a:t>
            </a:r>
            <a:r>
              <a:rPr lang="en-US" sz="2800" dirty="0" err="1"/>
              <a:t>colour</a:t>
            </a:r>
            <a:r>
              <a:rPr lang="en-US" sz="2800" dirty="0"/>
              <a:t> and array of points. Each attributes has a value for each object instance</a:t>
            </a:r>
            <a:endParaRPr lang="en-IN" sz="2800" dirty="0"/>
          </a:p>
          <a:p>
            <a:pPr algn="just" fontAlgn="auto">
              <a:spcBef>
                <a:spcPts val="0"/>
              </a:spcBef>
              <a:spcAft>
                <a:spcPts val="0"/>
              </a:spcAft>
              <a:defRPr/>
            </a:pPr>
            <a:endParaRPr lang="en-US" sz="2800" dirty="0"/>
          </a:p>
          <a:p>
            <a:pPr algn="just" fontAlgn="auto">
              <a:spcBef>
                <a:spcPts val="0"/>
              </a:spcBef>
              <a:spcAft>
                <a:spcPts val="0"/>
              </a:spcAft>
              <a:defRPr/>
            </a:pPr>
            <a:endParaRPr lang="en-US" sz="2800" dirty="0"/>
          </a:p>
        </p:txBody>
      </p:sp>
      <p:pic>
        <p:nvPicPr>
          <p:cNvPr id="92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038600"/>
            <a:ext cx="586740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8146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274638"/>
            <a:ext cx="4191000" cy="1143000"/>
          </a:xfrm>
        </p:spPr>
        <p:style>
          <a:lnRef idx="3">
            <a:schemeClr val="lt1"/>
          </a:lnRef>
          <a:fillRef idx="1">
            <a:schemeClr val="accent1"/>
          </a:fillRef>
          <a:effectRef idx="1">
            <a:schemeClr val="accent1"/>
          </a:effectRef>
          <a:fontRef idx="minor">
            <a:schemeClr val="lt1"/>
          </a:fontRef>
        </p:style>
        <p:txBody>
          <a:bodyPr rtlCol="0">
            <a:normAutofit/>
          </a:bodyPr>
          <a:lstStyle/>
          <a:p>
            <a:pPr eaLnBrk="1" fontAlgn="auto" hangingPunct="1">
              <a:spcAft>
                <a:spcPts val="0"/>
              </a:spcAft>
              <a:defRPr/>
            </a:pPr>
            <a:r>
              <a:rPr lang="en-IN" b="1" dirty="0">
                <a:solidFill>
                  <a:srgbClr val="002060"/>
                </a:solidFill>
              </a:rPr>
              <a:t>Operations</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rtlCol="0">
            <a:normAutofit/>
          </a:bodyPr>
          <a:lstStyle/>
          <a:p>
            <a:pPr marL="0" indent="0" algn="just" eaLnBrk="1" fontAlgn="auto" hangingPunct="1">
              <a:spcAft>
                <a:spcPts val="0"/>
              </a:spcAft>
              <a:buFont typeface="Arial" pitchFamily="34" charset="0"/>
              <a:buNone/>
              <a:defRPr/>
            </a:pPr>
            <a:r>
              <a:rPr lang="en-US" dirty="0"/>
              <a:t>An operation is a function or transformation that may be applied to </a:t>
            </a:r>
            <a:r>
              <a:rPr lang="en-US" dirty="0" smtClean="0"/>
              <a:t>or </a:t>
            </a:r>
            <a:r>
              <a:rPr lang="en-US" dirty="0"/>
              <a:t>by objects in a class. </a:t>
            </a:r>
            <a:endParaRPr lang="en-US" dirty="0" smtClean="0"/>
          </a:p>
          <a:p>
            <a:pPr marL="0" indent="0" algn="just" eaLnBrk="1" fontAlgn="auto" hangingPunct="1">
              <a:spcAft>
                <a:spcPts val="0"/>
              </a:spcAft>
              <a:buFont typeface="Arial" pitchFamily="34" charset="0"/>
              <a:buNone/>
              <a:defRPr/>
            </a:pPr>
            <a:r>
              <a:rPr lang="en-US" dirty="0" smtClean="0"/>
              <a:t>In </a:t>
            </a:r>
            <a:r>
              <a:rPr lang="en-US" dirty="0"/>
              <a:t>the square class, we have two operations: </a:t>
            </a:r>
            <a:r>
              <a:rPr lang="en-US" dirty="0" smtClean="0"/>
              <a:t>set </a:t>
            </a:r>
            <a:r>
              <a:rPr lang="en-US" dirty="0" err="1"/>
              <a:t>colour</a:t>
            </a:r>
            <a:r>
              <a:rPr lang="en-US" dirty="0"/>
              <a:t>() and draw(). All objects in a class share the same operations</a:t>
            </a:r>
            <a:r>
              <a:rPr lang="en-US" dirty="0" smtClean="0"/>
              <a:t>. </a:t>
            </a:r>
            <a:r>
              <a:rPr lang="en-US" dirty="0"/>
              <a:t>An object “knows” its class, and hence the right implementation of </a:t>
            </a:r>
            <a:r>
              <a:rPr lang="en-US" dirty="0" smtClean="0"/>
              <a:t>the </a:t>
            </a:r>
            <a:r>
              <a:rPr lang="en-IN" dirty="0"/>
              <a:t>operation.</a:t>
            </a:r>
          </a:p>
          <a:p>
            <a:pPr marL="0" indent="0" eaLnBrk="1" fontAlgn="auto" hangingPunct="1">
              <a:spcAft>
                <a:spcPts val="0"/>
              </a:spcAft>
              <a:buFont typeface="Arial" pitchFamily="34" charset="0"/>
              <a:buNone/>
              <a:defRPr/>
            </a:pPr>
            <a:endParaRPr lang="en-US" dirty="0"/>
          </a:p>
          <a:p>
            <a:pPr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endParaRPr lang="en-US" dirty="0"/>
          </a:p>
        </p:txBody>
      </p:sp>
      <p:pic>
        <p:nvPicPr>
          <p:cNvPr id="10244" name="Picture 2" descr="Best Private University in Mathura, Uttar Pradesh(UP),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3962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7882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2963</Words>
  <Application>Microsoft Office PowerPoint</Application>
  <PresentationFormat>On-screen Show (4:3)</PresentationFormat>
  <Paragraphs>431</Paragraphs>
  <Slides>76</Slides>
  <Notes>0</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PowerPoint Presentation</vt:lpstr>
      <vt:lpstr>Basic Concepts of OOD</vt:lpstr>
      <vt:lpstr>Terminologies related to OOD</vt:lpstr>
      <vt:lpstr>Messages</vt:lpstr>
      <vt:lpstr>Abstraction</vt:lpstr>
      <vt:lpstr>Class</vt:lpstr>
      <vt:lpstr>PowerPoint Presentation</vt:lpstr>
      <vt:lpstr>PowerPoint Presentation</vt:lpstr>
      <vt:lpstr>Operations</vt:lpstr>
      <vt:lpstr>Inheritance</vt:lpstr>
      <vt:lpstr>PowerPoint Presentation</vt:lpstr>
      <vt:lpstr>Polymorphism</vt:lpstr>
      <vt:lpstr>Encapsulation (Information Hiding)</vt:lpstr>
      <vt:lpstr>Hierarchy</vt:lpstr>
      <vt:lpstr>Steps for analysis &amp; design of object oriented system</vt:lpstr>
      <vt:lpstr>Create use case model</vt:lpstr>
      <vt:lpstr>PowerPoint Presentation</vt:lpstr>
      <vt:lpstr>Draw activity diagram (If required)</vt:lpstr>
      <vt:lpstr>Activity diagram processing an order to deliver some goods.</vt:lpstr>
      <vt:lpstr>PowerPoint Presentation</vt:lpstr>
      <vt:lpstr>Draw the interaction diagram</vt:lpstr>
      <vt:lpstr>The object types used in this analysis model are entity objects, interface objects and control objects</vt:lpstr>
      <vt:lpstr>Sequence Diagram</vt:lpstr>
      <vt:lpstr>PowerPoint Presentation</vt:lpstr>
      <vt:lpstr>Draw the class diagram</vt:lpstr>
      <vt:lpstr>Example – class hierarchy</vt:lpstr>
      <vt:lpstr>PowerPoint Presentation</vt:lpstr>
      <vt:lpstr>Design of state chart diagrams</vt:lpstr>
      <vt:lpstr>PowerPoint Presentation</vt:lpstr>
      <vt:lpstr>Draw component and development diagram</vt:lpstr>
      <vt:lpstr>Unified Modeling Language (UML) </vt:lpstr>
      <vt:lpstr>Unified Modeling Language (UML) and Modeling</vt:lpstr>
      <vt:lpstr>Modeling</vt:lpstr>
      <vt:lpstr>Why build models?</vt:lpstr>
      <vt:lpstr>Views in an UML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Restaurant example: Initial classes</vt:lpstr>
      <vt:lpstr>PowerPoint Presentation</vt:lpstr>
      <vt:lpstr>Restaurant example: a seq diag</vt:lpstr>
      <vt:lpstr>Coding</vt:lpstr>
      <vt:lpstr>Goals of Coding </vt:lpstr>
      <vt:lpstr>Verification</vt:lpstr>
      <vt:lpstr>Code Inspection</vt:lpstr>
      <vt:lpstr>Metrics</vt:lpstr>
      <vt:lpstr>Use of Software Metrics</vt:lpstr>
      <vt:lpstr>Different Definitions of Metrics</vt:lpstr>
      <vt:lpstr>Software Metrics</vt:lpstr>
      <vt:lpstr>Categories of Metrics</vt:lpstr>
      <vt:lpstr>Continue…</vt:lpstr>
      <vt:lpstr>Token Count</vt:lpstr>
      <vt:lpstr>PowerPoint Presentation</vt:lpstr>
      <vt:lpstr>PowerPoint Presentation</vt:lpstr>
      <vt:lpstr>PowerPoint Presentation</vt:lpstr>
      <vt:lpstr>PowerPoint Presentation</vt:lpstr>
      <vt:lpstr>Effort and Time</vt:lpstr>
      <vt:lpstr>Language Level</vt:lpstr>
      <vt:lpstr>Language level by Halstead </vt:lpstr>
      <vt:lpstr>Counting rules for C language</vt:lpstr>
      <vt:lpstr>PowerPoint Presentation</vt:lpstr>
      <vt:lpstr>PowerPoint Presentation</vt:lpstr>
      <vt:lpstr>PowerPoint Presentation</vt:lpstr>
      <vt:lpstr>Problem-1</vt:lpstr>
      <vt:lpstr>Program</vt:lpstr>
      <vt:lpstr>List of Operands &amp; Operators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Windows User</cp:lastModifiedBy>
  <cp:revision>55</cp:revision>
  <dcterms:created xsi:type="dcterms:W3CDTF">2006-08-16T00:00:00Z</dcterms:created>
  <dcterms:modified xsi:type="dcterms:W3CDTF">2021-11-15T05:17:19Z</dcterms:modified>
</cp:coreProperties>
</file>