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702-561C-4444-A09E-E3734137F4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0BC-B312-4922-995A-377E026D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702-561C-4444-A09E-E3734137F4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0BC-B312-4922-995A-377E026D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9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702-561C-4444-A09E-E3734137F4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0BC-B312-4922-995A-377E026D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4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702-561C-4444-A09E-E3734137F4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0BC-B312-4922-995A-377E026D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9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702-561C-4444-A09E-E3734137F4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0BC-B312-4922-995A-377E026D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702-561C-4444-A09E-E3734137F4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0BC-B312-4922-995A-377E026D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9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702-561C-4444-A09E-E3734137F4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0BC-B312-4922-995A-377E026D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6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702-561C-4444-A09E-E3734137F4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0BC-B312-4922-995A-377E026D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6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702-561C-4444-A09E-E3734137F4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0BC-B312-4922-995A-377E026D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702-561C-4444-A09E-E3734137F4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0BC-B312-4922-995A-377E026D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702-561C-4444-A09E-E3734137F4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0BC-B312-4922-995A-377E026D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4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A702-561C-4444-A09E-E3734137F4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7C0BC-B312-4922-995A-377E026D0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5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5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609601"/>
            <a:ext cx="10460181" cy="572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2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Sequence Diagram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Sequence Diagram is an interaction diagram that emphasizes the time ordering of messages.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927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8" y="457199"/>
            <a:ext cx="10169237" cy="55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4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568037"/>
            <a:ext cx="10958945" cy="58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4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0" y="595745"/>
            <a:ext cx="10432472" cy="55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6" y="637309"/>
            <a:ext cx="10155382" cy="57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3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82" y="609601"/>
            <a:ext cx="10432473" cy="586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8" y="595746"/>
            <a:ext cx="10487891" cy="54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0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623455"/>
            <a:ext cx="10349345" cy="555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Sequence Diagram</vt:lpstr>
      <vt:lpstr>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Windows User</dc:creator>
  <cp:lastModifiedBy>Windows User</cp:lastModifiedBy>
  <cp:revision>2</cp:revision>
  <dcterms:created xsi:type="dcterms:W3CDTF">2021-11-15T17:58:19Z</dcterms:created>
  <dcterms:modified xsi:type="dcterms:W3CDTF">2021-11-15T18:05:01Z</dcterms:modified>
</cp:coreProperties>
</file>