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8" r:id="rId1"/>
  </p:sldMasterIdLst>
  <p:notesMasterIdLst>
    <p:notesMasterId r:id="rId9"/>
  </p:notesMasterIdLst>
  <p:handoutMasterIdLst>
    <p:handoutMasterId r:id="rId10"/>
  </p:handoutMasterIdLst>
  <p:sldIdLst>
    <p:sldId id="257" r:id="rId2"/>
    <p:sldId id="276" r:id="rId3"/>
    <p:sldId id="259" r:id="rId4"/>
    <p:sldId id="277" r:id="rId5"/>
    <p:sldId id="280" r:id="rId6"/>
    <p:sldId id="281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ash Dutta" initials="AD" lastIdx="2" clrIdx="0">
    <p:extLst>
      <p:ext uri="{19B8F6BF-5375-455C-9EA6-DF929625EA0E}">
        <p15:presenceInfo xmlns:p15="http://schemas.microsoft.com/office/powerpoint/2012/main" userId="2c135cce3f439c7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4B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19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90" d="100"/>
        <a:sy n="190" d="100"/>
      </p:scale>
      <p:origin x="0" y="-6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26T20:11:07.354" idx="1">
    <p:pos x="10" y="10"/>
    <p:text>is it necessary?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26T20:12:39.251" idx="2">
    <p:pos x="5466" y="3228"/>
    <p:text>please remove</p:text>
    <p:extLst>
      <p:ext uri="{C676402C-5697-4E1C-873F-D02D1690AC5C}">
        <p15:threadingInfo xmlns:p15="http://schemas.microsoft.com/office/powerpoint/2012/main" timeZoneBias="-33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2E24C3-4969-4366-8F62-C1F32574C4A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BF73648E-4958-4DC7-BA52-A392B5FFF3D8}">
      <dgm:prSet/>
      <dgm:spPr/>
      <dgm:t>
        <a:bodyPr/>
        <a:lstStyle/>
        <a:p>
          <a:r>
            <a:rPr lang="en-US" b="1"/>
            <a:t>Finite vs Non-finite Verbs</a:t>
          </a:r>
          <a:endParaRPr lang="en-IN"/>
        </a:p>
      </dgm:t>
    </dgm:pt>
    <dgm:pt modelId="{63A61C88-734C-4BDB-8AEE-5B3281967B9B}" type="parTrans" cxnId="{0F73637D-3DAB-4477-BF36-73D4DC72C6A7}">
      <dgm:prSet/>
      <dgm:spPr/>
      <dgm:t>
        <a:bodyPr/>
        <a:lstStyle/>
        <a:p>
          <a:endParaRPr lang="en-IN"/>
        </a:p>
      </dgm:t>
    </dgm:pt>
    <dgm:pt modelId="{D0F82BBA-8668-4289-A4DE-A970598F3481}" type="sibTrans" cxnId="{0F73637D-3DAB-4477-BF36-73D4DC72C6A7}">
      <dgm:prSet/>
      <dgm:spPr/>
      <dgm:t>
        <a:bodyPr/>
        <a:lstStyle/>
        <a:p>
          <a:endParaRPr lang="en-IN"/>
        </a:p>
      </dgm:t>
    </dgm:pt>
    <dgm:pt modelId="{C70A5CDA-75F8-4DE5-98C4-95E9EC036C3F}" type="pres">
      <dgm:prSet presAssocID="{AB2E24C3-4969-4366-8F62-C1F32574C4AF}" presName="Name0" presStyleCnt="0">
        <dgm:presLayoutVars>
          <dgm:dir/>
          <dgm:animLvl val="lvl"/>
          <dgm:resizeHandles val="exact"/>
        </dgm:presLayoutVars>
      </dgm:prSet>
      <dgm:spPr/>
    </dgm:pt>
    <dgm:pt modelId="{47D56A9A-7511-4A26-85BB-4763CE0D5951}" type="pres">
      <dgm:prSet presAssocID="{BF73648E-4958-4DC7-BA52-A392B5FFF3D8}" presName="linNode" presStyleCnt="0"/>
      <dgm:spPr/>
    </dgm:pt>
    <dgm:pt modelId="{61BBA05F-525F-4826-9B13-10340D942100}" type="pres">
      <dgm:prSet presAssocID="{BF73648E-4958-4DC7-BA52-A392B5FFF3D8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9D554906-4FD7-44DF-98A3-1F320E96410A}" type="presOf" srcId="{AB2E24C3-4969-4366-8F62-C1F32574C4AF}" destId="{C70A5CDA-75F8-4DE5-98C4-95E9EC036C3F}" srcOrd="0" destOrd="0" presId="urn:microsoft.com/office/officeart/2005/8/layout/vList5"/>
    <dgm:cxn modelId="{0F73637D-3DAB-4477-BF36-73D4DC72C6A7}" srcId="{AB2E24C3-4969-4366-8F62-C1F32574C4AF}" destId="{BF73648E-4958-4DC7-BA52-A392B5FFF3D8}" srcOrd="0" destOrd="0" parTransId="{63A61C88-734C-4BDB-8AEE-5B3281967B9B}" sibTransId="{D0F82BBA-8668-4289-A4DE-A970598F3481}"/>
    <dgm:cxn modelId="{9C1BA797-7750-4BFC-AC57-A4C10D8A8810}" type="presOf" srcId="{BF73648E-4958-4DC7-BA52-A392B5FFF3D8}" destId="{61BBA05F-525F-4826-9B13-10340D942100}" srcOrd="0" destOrd="0" presId="urn:microsoft.com/office/officeart/2005/8/layout/vList5"/>
    <dgm:cxn modelId="{28F51F09-8EFE-48CC-8A59-B0C1C4427488}" type="presParOf" srcId="{C70A5CDA-75F8-4DE5-98C4-95E9EC036C3F}" destId="{47D56A9A-7511-4A26-85BB-4763CE0D5951}" srcOrd="0" destOrd="0" presId="urn:microsoft.com/office/officeart/2005/8/layout/vList5"/>
    <dgm:cxn modelId="{8CCA14E9-780B-4C01-A886-2163CAA12773}" type="presParOf" srcId="{47D56A9A-7511-4A26-85BB-4763CE0D5951}" destId="{61BBA05F-525F-4826-9B13-10340D94210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71FD64-5222-40CB-BADB-49558E1C1FD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1C5C824D-F73E-40A5-992E-F8E4E38545F5}">
      <dgm:prSet/>
      <dgm:spPr/>
      <dgm:t>
        <a:bodyPr/>
        <a:lstStyle/>
        <a:p>
          <a:r>
            <a:rPr lang="en-US" b="1"/>
            <a:t>Types of finite verbs </a:t>
          </a:r>
          <a:endParaRPr lang="en-IN"/>
        </a:p>
      </dgm:t>
    </dgm:pt>
    <dgm:pt modelId="{2D045034-9FDC-4B5C-88DF-5CB4AD80D9DB}" type="parTrans" cxnId="{440FFDCB-DDEA-4189-939F-A888C0B0ACC3}">
      <dgm:prSet/>
      <dgm:spPr/>
      <dgm:t>
        <a:bodyPr/>
        <a:lstStyle/>
        <a:p>
          <a:endParaRPr lang="en-IN"/>
        </a:p>
      </dgm:t>
    </dgm:pt>
    <dgm:pt modelId="{91013DC8-4DB9-4B87-9C1D-C57B40C81817}" type="sibTrans" cxnId="{440FFDCB-DDEA-4189-939F-A888C0B0ACC3}">
      <dgm:prSet/>
      <dgm:spPr/>
      <dgm:t>
        <a:bodyPr/>
        <a:lstStyle/>
        <a:p>
          <a:endParaRPr lang="en-IN"/>
        </a:p>
      </dgm:t>
    </dgm:pt>
    <dgm:pt modelId="{7A334365-13EA-41B3-8FA8-6A4BC232C536}" type="pres">
      <dgm:prSet presAssocID="{3F71FD64-5222-40CB-BADB-49558E1C1FD3}" presName="Name0" presStyleCnt="0">
        <dgm:presLayoutVars>
          <dgm:dir/>
          <dgm:animLvl val="lvl"/>
          <dgm:resizeHandles val="exact"/>
        </dgm:presLayoutVars>
      </dgm:prSet>
      <dgm:spPr/>
    </dgm:pt>
    <dgm:pt modelId="{9B2699F8-8748-45BE-842C-6F4C3DA5A28F}" type="pres">
      <dgm:prSet presAssocID="{1C5C824D-F73E-40A5-992E-F8E4E38545F5}" presName="linNode" presStyleCnt="0"/>
      <dgm:spPr/>
    </dgm:pt>
    <dgm:pt modelId="{845C2C21-BB3B-4425-AA10-2E52916E6BB8}" type="pres">
      <dgm:prSet presAssocID="{1C5C824D-F73E-40A5-992E-F8E4E38545F5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B8F4E003-059F-430B-8AE8-5C271963D260}" type="presOf" srcId="{1C5C824D-F73E-40A5-992E-F8E4E38545F5}" destId="{845C2C21-BB3B-4425-AA10-2E52916E6BB8}" srcOrd="0" destOrd="0" presId="urn:microsoft.com/office/officeart/2005/8/layout/vList5"/>
    <dgm:cxn modelId="{9F0DFEA8-B5D0-4A02-92EC-4652D2B5960B}" type="presOf" srcId="{3F71FD64-5222-40CB-BADB-49558E1C1FD3}" destId="{7A334365-13EA-41B3-8FA8-6A4BC232C536}" srcOrd="0" destOrd="0" presId="urn:microsoft.com/office/officeart/2005/8/layout/vList5"/>
    <dgm:cxn modelId="{440FFDCB-DDEA-4189-939F-A888C0B0ACC3}" srcId="{3F71FD64-5222-40CB-BADB-49558E1C1FD3}" destId="{1C5C824D-F73E-40A5-992E-F8E4E38545F5}" srcOrd="0" destOrd="0" parTransId="{2D045034-9FDC-4B5C-88DF-5CB4AD80D9DB}" sibTransId="{91013DC8-4DB9-4B87-9C1D-C57B40C81817}"/>
    <dgm:cxn modelId="{1A8A713E-0661-40EF-91FA-15870D7EACDB}" type="presParOf" srcId="{7A334365-13EA-41B3-8FA8-6A4BC232C536}" destId="{9B2699F8-8748-45BE-842C-6F4C3DA5A28F}" srcOrd="0" destOrd="0" presId="urn:microsoft.com/office/officeart/2005/8/layout/vList5"/>
    <dgm:cxn modelId="{DBDA2404-3A0B-476F-BCB0-01DF0AC350B3}" type="presParOf" srcId="{9B2699F8-8748-45BE-842C-6F4C3DA5A28F}" destId="{845C2C21-BB3B-4425-AA10-2E52916E6BB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AE912C-0680-4495-982F-D2E39A6D3B51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75075E1D-B3B6-4C5D-9953-96F992BCA813}">
      <dgm:prSet/>
      <dgm:spPr/>
      <dgm:t>
        <a:bodyPr/>
        <a:lstStyle/>
        <a:p>
          <a:r>
            <a:rPr lang="en-US" b="1"/>
            <a:t>Types of Non-finite Verbs </a:t>
          </a:r>
          <a:endParaRPr lang="en-IN"/>
        </a:p>
      </dgm:t>
    </dgm:pt>
    <dgm:pt modelId="{03B87511-CCE7-47D5-8B3C-B37EE4DFDA27}" type="parTrans" cxnId="{35DA813C-CBD3-4AA0-8E97-4B2230A247ED}">
      <dgm:prSet/>
      <dgm:spPr/>
      <dgm:t>
        <a:bodyPr/>
        <a:lstStyle/>
        <a:p>
          <a:endParaRPr lang="en-IN"/>
        </a:p>
      </dgm:t>
    </dgm:pt>
    <dgm:pt modelId="{085EC23A-7FDB-491D-80DB-88BBFD167103}" type="sibTrans" cxnId="{35DA813C-CBD3-4AA0-8E97-4B2230A247ED}">
      <dgm:prSet/>
      <dgm:spPr/>
      <dgm:t>
        <a:bodyPr/>
        <a:lstStyle/>
        <a:p>
          <a:endParaRPr lang="en-IN"/>
        </a:p>
      </dgm:t>
    </dgm:pt>
    <dgm:pt modelId="{6A512CA7-E745-4B72-A2DF-6FFF9F42D860}" type="pres">
      <dgm:prSet presAssocID="{62AE912C-0680-4495-982F-D2E39A6D3B51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75C24A57-E9B7-4F60-81E5-14120E0FDA12}" type="pres">
      <dgm:prSet presAssocID="{75075E1D-B3B6-4C5D-9953-96F992BCA813}" presName="circle1" presStyleLbl="node1" presStyleIdx="0" presStyleCnt="1"/>
      <dgm:spPr/>
    </dgm:pt>
    <dgm:pt modelId="{3998AF2D-8BD7-4A7E-B491-36D3A30A7FF9}" type="pres">
      <dgm:prSet presAssocID="{75075E1D-B3B6-4C5D-9953-96F992BCA813}" presName="space" presStyleCnt="0"/>
      <dgm:spPr/>
    </dgm:pt>
    <dgm:pt modelId="{9709F012-4C55-4170-8653-59ACB0BD4DD7}" type="pres">
      <dgm:prSet presAssocID="{75075E1D-B3B6-4C5D-9953-96F992BCA813}" presName="rect1" presStyleLbl="alignAcc1" presStyleIdx="0" presStyleCnt="1"/>
      <dgm:spPr/>
    </dgm:pt>
    <dgm:pt modelId="{47BA10F4-A3C0-46E6-B2B6-8027BD713BD8}" type="pres">
      <dgm:prSet presAssocID="{75075E1D-B3B6-4C5D-9953-96F992BCA813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35DA813C-CBD3-4AA0-8E97-4B2230A247ED}" srcId="{62AE912C-0680-4495-982F-D2E39A6D3B51}" destId="{75075E1D-B3B6-4C5D-9953-96F992BCA813}" srcOrd="0" destOrd="0" parTransId="{03B87511-CCE7-47D5-8B3C-B37EE4DFDA27}" sibTransId="{085EC23A-7FDB-491D-80DB-88BBFD167103}"/>
    <dgm:cxn modelId="{81CB2A7A-634D-46FB-9D7D-D6B043A109AD}" type="presOf" srcId="{75075E1D-B3B6-4C5D-9953-96F992BCA813}" destId="{9709F012-4C55-4170-8653-59ACB0BD4DD7}" srcOrd="0" destOrd="0" presId="urn:microsoft.com/office/officeart/2005/8/layout/target3"/>
    <dgm:cxn modelId="{8CB50688-8FDD-41B4-8270-6AC578EEEA6D}" type="presOf" srcId="{75075E1D-B3B6-4C5D-9953-96F992BCA813}" destId="{47BA10F4-A3C0-46E6-B2B6-8027BD713BD8}" srcOrd="1" destOrd="0" presId="urn:microsoft.com/office/officeart/2005/8/layout/target3"/>
    <dgm:cxn modelId="{46ECC7CE-67BD-467D-8EB6-330FF780A6BA}" type="presOf" srcId="{62AE912C-0680-4495-982F-D2E39A6D3B51}" destId="{6A512CA7-E745-4B72-A2DF-6FFF9F42D860}" srcOrd="0" destOrd="0" presId="urn:microsoft.com/office/officeart/2005/8/layout/target3"/>
    <dgm:cxn modelId="{BD86AC47-5CBD-4154-BCF3-C311EA1EFC3A}" type="presParOf" srcId="{6A512CA7-E745-4B72-A2DF-6FFF9F42D860}" destId="{75C24A57-E9B7-4F60-81E5-14120E0FDA12}" srcOrd="0" destOrd="0" presId="urn:microsoft.com/office/officeart/2005/8/layout/target3"/>
    <dgm:cxn modelId="{C349DA08-FF88-4038-86E8-3D211FD15C37}" type="presParOf" srcId="{6A512CA7-E745-4B72-A2DF-6FFF9F42D860}" destId="{3998AF2D-8BD7-4A7E-B491-36D3A30A7FF9}" srcOrd="1" destOrd="0" presId="urn:microsoft.com/office/officeart/2005/8/layout/target3"/>
    <dgm:cxn modelId="{5434DC5A-B668-40DA-9AEA-37777882EB83}" type="presParOf" srcId="{6A512CA7-E745-4B72-A2DF-6FFF9F42D860}" destId="{9709F012-4C55-4170-8653-59ACB0BD4DD7}" srcOrd="2" destOrd="0" presId="urn:microsoft.com/office/officeart/2005/8/layout/target3"/>
    <dgm:cxn modelId="{556F0EA7-EB75-454D-8041-29E603B7127C}" type="presParOf" srcId="{6A512CA7-E745-4B72-A2DF-6FFF9F42D860}" destId="{47BA10F4-A3C0-46E6-B2B6-8027BD713BD8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19B71C-447A-45ED-AC5F-C94C691C07C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4F040D4-A8B7-40D6-BA48-11C0F57CCED8}">
      <dgm:prSet phldrT="[Text]" custT="1"/>
      <dgm:spPr/>
      <dgm:t>
        <a:bodyPr/>
        <a:lstStyle/>
        <a:p>
          <a:r>
            <a:rPr lang="en-US" sz="4000" baseline="0" dirty="0"/>
            <a:t>Infinitives</a:t>
          </a:r>
          <a:r>
            <a:rPr lang="en-US" sz="500" dirty="0"/>
            <a:t> </a:t>
          </a:r>
          <a:endParaRPr lang="en-IN" sz="500" dirty="0"/>
        </a:p>
      </dgm:t>
    </dgm:pt>
    <dgm:pt modelId="{704C9935-BC00-4F27-920B-6940F844C49F}" type="parTrans" cxnId="{CBC72152-277F-49DA-80D2-2127AD381974}">
      <dgm:prSet/>
      <dgm:spPr/>
      <dgm:t>
        <a:bodyPr/>
        <a:lstStyle/>
        <a:p>
          <a:endParaRPr lang="en-IN"/>
        </a:p>
      </dgm:t>
    </dgm:pt>
    <dgm:pt modelId="{75241D51-34EB-4071-ADC6-2A42AB1839C0}" type="sibTrans" cxnId="{CBC72152-277F-49DA-80D2-2127AD381974}">
      <dgm:prSet/>
      <dgm:spPr/>
      <dgm:t>
        <a:bodyPr/>
        <a:lstStyle/>
        <a:p>
          <a:endParaRPr lang="en-IN"/>
        </a:p>
      </dgm:t>
    </dgm:pt>
    <dgm:pt modelId="{EA68E92B-0A81-4ECA-99AE-3E7B6723C9ED}">
      <dgm:prSet phldrT="[Text]" custT="1"/>
      <dgm:spPr/>
      <dgm:t>
        <a:bodyPr/>
        <a:lstStyle/>
        <a:p>
          <a:r>
            <a:rPr lang="en-US" sz="4000" baseline="0" dirty="0"/>
            <a:t>Gerunds</a:t>
          </a:r>
          <a:endParaRPr lang="en-IN" sz="4000" baseline="0" dirty="0"/>
        </a:p>
      </dgm:t>
    </dgm:pt>
    <dgm:pt modelId="{545A3554-930D-4D43-8B9B-C8E0EACFC24B}" type="parTrans" cxnId="{DE3FD2EE-5758-4491-88D3-C2A165DD23F9}">
      <dgm:prSet/>
      <dgm:spPr/>
      <dgm:t>
        <a:bodyPr/>
        <a:lstStyle/>
        <a:p>
          <a:endParaRPr lang="en-IN"/>
        </a:p>
      </dgm:t>
    </dgm:pt>
    <dgm:pt modelId="{2C40BFDA-2AC6-475B-8371-21F8953C8116}" type="sibTrans" cxnId="{DE3FD2EE-5758-4491-88D3-C2A165DD23F9}">
      <dgm:prSet/>
      <dgm:spPr/>
      <dgm:t>
        <a:bodyPr/>
        <a:lstStyle/>
        <a:p>
          <a:endParaRPr lang="en-IN"/>
        </a:p>
      </dgm:t>
    </dgm:pt>
    <dgm:pt modelId="{1E5E0770-7011-4B15-8170-B5AF05DD57DD}">
      <dgm:prSet phldrT="[Text]" custT="1"/>
      <dgm:spPr/>
      <dgm:t>
        <a:bodyPr/>
        <a:lstStyle/>
        <a:p>
          <a:r>
            <a:rPr lang="en-US" sz="4000" dirty="0"/>
            <a:t>Participles</a:t>
          </a:r>
          <a:endParaRPr lang="en-IN" sz="4000" dirty="0"/>
        </a:p>
      </dgm:t>
    </dgm:pt>
    <dgm:pt modelId="{E3F6A4BC-2927-4169-9945-2E63E754E4F0}" type="parTrans" cxnId="{D9033975-20B0-4A43-AF6C-5E25D2B28BB9}">
      <dgm:prSet/>
      <dgm:spPr/>
      <dgm:t>
        <a:bodyPr/>
        <a:lstStyle/>
        <a:p>
          <a:endParaRPr lang="en-IN"/>
        </a:p>
      </dgm:t>
    </dgm:pt>
    <dgm:pt modelId="{FEFE78E9-5970-4CA4-9561-493531C45AF5}" type="sibTrans" cxnId="{D9033975-20B0-4A43-AF6C-5E25D2B28BB9}">
      <dgm:prSet/>
      <dgm:spPr/>
      <dgm:t>
        <a:bodyPr/>
        <a:lstStyle/>
        <a:p>
          <a:endParaRPr lang="en-IN"/>
        </a:p>
      </dgm:t>
    </dgm:pt>
    <dgm:pt modelId="{C8E3AB0E-07FF-4B67-A639-5EF2EDD78DA4}">
      <dgm:prSet custT="1"/>
      <dgm:spPr/>
      <dgm:t>
        <a:bodyPr/>
        <a:lstStyle/>
        <a:p>
          <a:r>
            <a:rPr lang="en-US" sz="3200" dirty="0"/>
            <a:t>-</a:t>
          </a:r>
          <a:r>
            <a:rPr lang="en-US" sz="3200" dirty="0" err="1"/>
            <a:t>ing</a:t>
          </a:r>
          <a:r>
            <a:rPr lang="en-US" sz="3200" dirty="0"/>
            <a:t> forms (generally function as nouns)</a:t>
          </a:r>
          <a:endParaRPr lang="en-IN" sz="3200" dirty="0"/>
        </a:p>
      </dgm:t>
    </dgm:pt>
    <dgm:pt modelId="{A8A9B977-138D-4712-9FC5-6FC7279B4ACC}" type="parTrans" cxnId="{D6397748-A327-413D-9FB1-9F54A86B7A3B}">
      <dgm:prSet/>
      <dgm:spPr/>
      <dgm:t>
        <a:bodyPr/>
        <a:lstStyle/>
        <a:p>
          <a:endParaRPr lang="en-IN"/>
        </a:p>
      </dgm:t>
    </dgm:pt>
    <dgm:pt modelId="{EE3BA577-3A26-4B97-B93E-AA5F6E7913D5}" type="sibTrans" cxnId="{D6397748-A327-413D-9FB1-9F54A86B7A3B}">
      <dgm:prSet/>
      <dgm:spPr/>
      <dgm:t>
        <a:bodyPr/>
        <a:lstStyle/>
        <a:p>
          <a:endParaRPr lang="en-IN"/>
        </a:p>
      </dgm:t>
    </dgm:pt>
    <dgm:pt modelId="{67EFDABB-014F-463A-8157-E8F415B2B73D}">
      <dgm:prSet custT="1"/>
      <dgm:spPr/>
      <dgm:t>
        <a:bodyPr/>
        <a:lstStyle/>
        <a:p>
          <a:r>
            <a:rPr lang="en-US" sz="2800" dirty="0"/>
            <a:t>-</a:t>
          </a:r>
          <a:r>
            <a:rPr lang="en-US" sz="2800" dirty="0" err="1"/>
            <a:t>ing</a:t>
          </a:r>
          <a:r>
            <a:rPr lang="en-US" sz="2800" dirty="0"/>
            <a:t> and –</a:t>
          </a:r>
          <a:r>
            <a:rPr lang="en-US" sz="2800" dirty="0" err="1"/>
            <a:t>ed</a:t>
          </a:r>
          <a:r>
            <a:rPr lang="en-US" sz="2800" dirty="0"/>
            <a:t> forms ( generally function as adjectives)</a:t>
          </a:r>
          <a:endParaRPr lang="en-IN" sz="2800" dirty="0"/>
        </a:p>
      </dgm:t>
    </dgm:pt>
    <dgm:pt modelId="{54C5C9E7-E45D-4668-8AEA-1863416AB8CF}" type="parTrans" cxnId="{0C5A5023-0807-4226-8A4D-273ED60FBC4E}">
      <dgm:prSet/>
      <dgm:spPr/>
      <dgm:t>
        <a:bodyPr/>
        <a:lstStyle/>
        <a:p>
          <a:endParaRPr lang="en-IN"/>
        </a:p>
      </dgm:t>
    </dgm:pt>
    <dgm:pt modelId="{1859C613-EDBA-4F09-80A0-EDD8413409BF}" type="sibTrans" cxnId="{0C5A5023-0807-4226-8A4D-273ED60FBC4E}">
      <dgm:prSet/>
      <dgm:spPr/>
      <dgm:t>
        <a:bodyPr/>
        <a:lstStyle/>
        <a:p>
          <a:endParaRPr lang="en-IN"/>
        </a:p>
      </dgm:t>
    </dgm:pt>
    <dgm:pt modelId="{17FFF10E-1151-48BF-920C-44185BBE89A7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800" dirty="0"/>
            <a:t> </a:t>
          </a:r>
          <a:r>
            <a:rPr lang="en-IN" sz="2800" dirty="0"/>
            <a:t>He tried to console the </a:t>
          </a:r>
          <a:r>
            <a:rPr lang="en-IN" sz="2800" i="1" dirty="0"/>
            <a:t>crying</a:t>
          </a:r>
          <a:r>
            <a:rPr lang="en-IN" sz="2800" dirty="0"/>
            <a:t> baby.</a:t>
          </a:r>
        </a:p>
      </dgm:t>
    </dgm:pt>
    <dgm:pt modelId="{413FCBB8-1DFF-438E-BF53-840F99A3AE73}" type="parTrans" cxnId="{1C57181C-4A63-4DDF-85A7-D952F6734071}">
      <dgm:prSet/>
      <dgm:spPr/>
      <dgm:t>
        <a:bodyPr/>
        <a:lstStyle/>
        <a:p>
          <a:endParaRPr lang="en-IN"/>
        </a:p>
      </dgm:t>
    </dgm:pt>
    <dgm:pt modelId="{E2EB5219-9E02-4C3F-BE1B-5DB37177F969}" type="sibTrans" cxnId="{1C57181C-4A63-4DDF-85A7-D952F6734071}">
      <dgm:prSet/>
      <dgm:spPr/>
      <dgm:t>
        <a:bodyPr/>
        <a:lstStyle/>
        <a:p>
          <a:endParaRPr lang="en-IN"/>
        </a:p>
      </dgm:t>
    </dgm:pt>
    <dgm:pt modelId="{97456DD9-0CBF-401C-ABF5-95D2813D3A45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IN" sz="2800" dirty="0"/>
            <a:t>He was wearing a </a:t>
          </a:r>
          <a:r>
            <a:rPr lang="en-IN" sz="2800" i="1" dirty="0"/>
            <a:t>torn</a:t>
          </a:r>
          <a:r>
            <a:rPr lang="en-IN" sz="2800" dirty="0"/>
            <a:t> shirt. </a:t>
          </a:r>
        </a:p>
      </dgm:t>
    </dgm:pt>
    <dgm:pt modelId="{461E2C67-D0B3-4710-BD02-C84268532E36}" type="parTrans" cxnId="{0E93DB21-D0C0-4D83-8A5B-F98EBE2515D3}">
      <dgm:prSet/>
      <dgm:spPr/>
      <dgm:t>
        <a:bodyPr/>
        <a:lstStyle/>
        <a:p>
          <a:endParaRPr lang="en-IN"/>
        </a:p>
      </dgm:t>
    </dgm:pt>
    <dgm:pt modelId="{3FEB9F5B-CA32-45C3-8595-C5A47DEB24FF}" type="sibTrans" cxnId="{0E93DB21-D0C0-4D83-8A5B-F98EBE2515D3}">
      <dgm:prSet/>
      <dgm:spPr/>
      <dgm:t>
        <a:bodyPr/>
        <a:lstStyle/>
        <a:p>
          <a:endParaRPr lang="en-IN"/>
        </a:p>
      </dgm:t>
    </dgm:pt>
    <dgm:pt modelId="{1A515D63-9F8B-4607-BCA9-A3533012A107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IN" sz="3200" dirty="0"/>
            <a:t>He likes </a:t>
          </a:r>
          <a:r>
            <a:rPr lang="en-IN" sz="3200" i="1" dirty="0"/>
            <a:t>driving</a:t>
          </a:r>
          <a:r>
            <a:rPr lang="en-IN" sz="3200" dirty="0"/>
            <a:t>. </a:t>
          </a:r>
        </a:p>
      </dgm:t>
    </dgm:pt>
    <dgm:pt modelId="{76145537-9F3F-45B0-BA11-2C36A6CA7A0E}" type="parTrans" cxnId="{95E56A9C-5734-4513-873A-039898A83B93}">
      <dgm:prSet/>
      <dgm:spPr/>
      <dgm:t>
        <a:bodyPr/>
        <a:lstStyle/>
        <a:p>
          <a:endParaRPr lang="en-IN"/>
        </a:p>
      </dgm:t>
    </dgm:pt>
    <dgm:pt modelId="{321C4AD3-62A2-4E6B-85BD-4729C4857C01}" type="sibTrans" cxnId="{95E56A9C-5734-4513-873A-039898A83B93}">
      <dgm:prSet/>
      <dgm:spPr/>
      <dgm:t>
        <a:bodyPr/>
        <a:lstStyle/>
        <a:p>
          <a:endParaRPr lang="en-IN"/>
        </a:p>
      </dgm:t>
    </dgm:pt>
    <dgm:pt modelId="{38829A51-0310-4123-8D9C-CC6241AE848E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IN" sz="3200" i="1" dirty="0"/>
            <a:t>Smoking</a:t>
          </a:r>
          <a:r>
            <a:rPr lang="en-IN" sz="3200" dirty="0"/>
            <a:t> is injurious to health.</a:t>
          </a:r>
        </a:p>
      </dgm:t>
    </dgm:pt>
    <dgm:pt modelId="{CB7E3B7B-B319-4ADE-B82D-6C0336AB4A04}" type="parTrans" cxnId="{F0094FAF-F044-4F4B-95D0-9D7822F17BFD}">
      <dgm:prSet/>
      <dgm:spPr/>
      <dgm:t>
        <a:bodyPr/>
        <a:lstStyle/>
        <a:p>
          <a:endParaRPr lang="en-IN"/>
        </a:p>
      </dgm:t>
    </dgm:pt>
    <dgm:pt modelId="{40F6DCB7-3047-43A1-9C79-DD8316482E8F}" type="sibTrans" cxnId="{F0094FAF-F044-4F4B-95D0-9D7822F17BFD}">
      <dgm:prSet/>
      <dgm:spPr/>
      <dgm:t>
        <a:bodyPr/>
        <a:lstStyle/>
        <a:p>
          <a:endParaRPr lang="en-IN"/>
        </a:p>
      </dgm:t>
    </dgm:pt>
    <dgm:pt modelId="{0AC06105-C6CC-474A-ACE6-5BFF3039D4DA}" type="pres">
      <dgm:prSet presAssocID="{5C19B71C-447A-45ED-AC5F-C94C691C07C7}" presName="Name0" presStyleCnt="0">
        <dgm:presLayoutVars>
          <dgm:dir/>
          <dgm:animLvl val="lvl"/>
          <dgm:resizeHandles val="exact"/>
        </dgm:presLayoutVars>
      </dgm:prSet>
      <dgm:spPr/>
    </dgm:pt>
    <dgm:pt modelId="{8EE05D56-624F-489F-9FFF-5D0B8CFD3DE9}" type="pres">
      <dgm:prSet presAssocID="{D4F040D4-A8B7-40D6-BA48-11C0F57CCED8}" presName="composite" presStyleCnt="0"/>
      <dgm:spPr/>
    </dgm:pt>
    <dgm:pt modelId="{8EA4C25F-A936-44D1-A173-94D614BD4BC4}" type="pres">
      <dgm:prSet presAssocID="{D4F040D4-A8B7-40D6-BA48-11C0F57CCED8}" presName="parTx" presStyleLbl="alignNode1" presStyleIdx="0" presStyleCnt="3" custLinFactY="-59876" custLinFactNeighborX="-103" custLinFactNeighborY="-100000">
        <dgm:presLayoutVars>
          <dgm:chMax val="0"/>
          <dgm:chPref val="0"/>
          <dgm:bulletEnabled val="1"/>
        </dgm:presLayoutVars>
      </dgm:prSet>
      <dgm:spPr/>
    </dgm:pt>
    <dgm:pt modelId="{E6AF98B8-2DC2-42F9-8DC3-4CC321166468}" type="pres">
      <dgm:prSet presAssocID="{D4F040D4-A8B7-40D6-BA48-11C0F57CCED8}" presName="desTx" presStyleLbl="alignAccFollowNode1" presStyleIdx="0" presStyleCnt="3" custScaleY="98271">
        <dgm:presLayoutVars>
          <dgm:bulletEnabled val="1"/>
        </dgm:presLayoutVars>
      </dgm:prSet>
      <dgm:spPr/>
    </dgm:pt>
    <dgm:pt modelId="{EACA67D2-6DF8-4344-805A-F20ED27ABC25}" type="pres">
      <dgm:prSet presAssocID="{75241D51-34EB-4071-ADC6-2A42AB1839C0}" presName="space" presStyleCnt="0"/>
      <dgm:spPr/>
    </dgm:pt>
    <dgm:pt modelId="{19B1ECA3-E256-46A7-81E5-BE14BFD41E46}" type="pres">
      <dgm:prSet presAssocID="{EA68E92B-0A81-4ECA-99AE-3E7B6723C9ED}" presName="composite" presStyleCnt="0"/>
      <dgm:spPr/>
    </dgm:pt>
    <dgm:pt modelId="{55082BDF-444C-4562-B28E-32A4A27BECDF}" type="pres">
      <dgm:prSet presAssocID="{EA68E92B-0A81-4ECA-99AE-3E7B6723C9ED}" presName="parTx" presStyleLbl="alignNode1" presStyleIdx="1" presStyleCnt="3" custAng="0" custLinFactNeighborX="-6071" custLinFactNeighborY="-41885">
        <dgm:presLayoutVars>
          <dgm:chMax val="0"/>
          <dgm:chPref val="0"/>
          <dgm:bulletEnabled val="1"/>
        </dgm:presLayoutVars>
      </dgm:prSet>
      <dgm:spPr/>
    </dgm:pt>
    <dgm:pt modelId="{0A4FE4CB-9B26-42A8-976E-FEC6946D03C7}" type="pres">
      <dgm:prSet presAssocID="{EA68E92B-0A81-4ECA-99AE-3E7B6723C9ED}" presName="desTx" presStyleLbl="alignAccFollowNode1" presStyleIdx="1" presStyleCnt="3" custScaleY="98125" custLinFactNeighborX="-5345" custLinFactNeighborY="-10743">
        <dgm:presLayoutVars>
          <dgm:bulletEnabled val="1"/>
        </dgm:presLayoutVars>
      </dgm:prSet>
      <dgm:spPr/>
    </dgm:pt>
    <dgm:pt modelId="{1C262D8A-10EF-48E7-B2CF-6682DE9B10B1}" type="pres">
      <dgm:prSet presAssocID="{2C40BFDA-2AC6-475B-8371-21F8953C8116}" presName="space" presStyleCnt="0"/>
      <dgm:spPr/>
    </dgm:pt>
    <dgm:pt modelId="{F91C8FC6-FE8C-444E-A58A-BF0CE55A0487}" type="pres">
      <dgm:prSet presAssocID="{1E5E0770-7011-4B15-8170-B5AF05DD57DD}" presName="composite" presStyleCnt="0"/>
      <dgm:spPr/>
    </dgm:pt>
    <dgm:pt modelId="{1A53020C-6851-475C-ACEB-D0F910411949}" type="pres">
      <dgm:prSet presAssocID="{1E5E0770-7011-4B15-8170-B5AF05DD57DD}" presName="parTx" presStyleLbl="alignNode1" presStyleIdx="2" presStyleCnt="3" custLinFactY="-91365" custLinFactNeighborX="-8911" custLinFactNeighborY="-100000">
        <dgm:presLayoutVars>
          <dgm:chMax val="0"/>
          <dgm:chPref val="0"/>
          <dgm:bulletEnabled val="1"/>
        </dgm:presLayoutVars>
      </dgm:prSet>
      <dgm:spPr/>
    </dgm:pt>
    <dgm:pt modelId="{1FDAF2D1-E44F-4DE1-ACC6-3CE5945B3412}" type="pres">
      <dgm:prSet presAssocID="{1E5E0770-7011-4B15-8170-B5AF05DD57DD}" presName="desTx" presStyleLbl="alignAccFollowNode1" presStyleIdx="2" presStyleCnt="3" custScaleY="99803" custLinFactNeighborX="-9133" custLinFactNeighborY="-9602">
        <dgm:presLayoutVars>
          <dgm:bulletEnabled val="1"/>
        </dgm:presLayoutVars>
      </dgm:prSet>
      <dgm:spPr/>
    </dgm:pt>
  </dgm:ptLst>
  <dgm:cxnLst>
    <dgm:cxn modelId="{3481FA08-8017-421C-90C5-D171BEF735B1}" type="presOf" srcId="{5C19B71C-447A-45ED-AC5F-C94C691C07C7}" destId="{0AC06105-C6CC-474A-ACE6-5BFF3039D4DA}" srcOrd="0" destOrd="0" presId="urn:microsoft.com/office/officeart/2005/8/layout/hList1"/>
    <dgm:cxn modelId="{1C57181C-4A63-4DDF-85A7-D952F6734071}" srcId="{1E5E0770-7011-4B15-8170-B5AF05DD57DD}" destId="{17FFF10E-1151-48BF-920C-44185BBE89A7}" srcOrd="1" destOrd="0" parTransId="{413FCBB8-1DFF-438E-BF53-840F99A3AE73}" sibTransId="{E2EB5219-9E02-4C3F-BE1B-5DB37177F969}"/>
    <dgm:cxn modelId="{0E93DB21-D0C0-4D83-8A5B-F98EBE2515D3}" srcId="{1E5E0770-7011-4B15-8170-B5AF05DD57DD}" destId="{97456DD9-0CBF-401C-ABF5-95D2813D3A45}" srcOrd="2" destOrd="0" parTransId="{461E2C67-D0B3-4710-BD02-C84268532E36}" sibTransId="{3FEB9F5B-CA32-45C3-8595-C5A47DEB24FF}"/>
    <dgm:cxn modelId="{0C5A5023-0807-4226-8A4D-273ED60FBC4E}" srcId="{1E5E0770-7011-4B15-8170-B5AF05DD57DD}" destId="{67EFDABB-014F-463A-8157-E8F415B2B73D}" srcOrd="0" destOrd="0" parTransId="{54C5C9E7-E45D-4668-8AEA-1863416AB8CF}" sibTransId="{1859C613-EDBA-4F09-80A0-EDD8413409BF}"/>
    <dgm:cxn modelId="{E95F3566-9C42-4FBA-B9EF-C51CE5B7DADD}" type="presOf" srcId="{1A515D63-9F8B-4607-BCA9-A3533012A107}" destId="{0A4FE4CB-9B26-42A8-976E-FEC6946D03C7}" srcOrd="0" destOrd="1" presId="urn:microsoft.com/office/officeart/2005/8/layout/hList1"/>
    <dgm:cxn modelId="{D6397748-A327-413D-9FB1-9F54A86B7A3B}" srcId="{EA68E92B-0A81-4ECA-99AE-3E7B6723C9ED}" destId="{C8E3AB0E-07FF-4B67-A639-5EF2EDD78DA4}" srcOrd="0" destOrd="0" parTransId="{A8A9B977-138D-4712-9FC5-6FC7279B4ACC}" sibTransId="{EE3BA577-3A26-4B97-B93E-AA5F6E7913D5}"/>
    <dgm:cxn modelId="{CBC72152-277F-49DA-80D2-2127AD381974}" srcId="{5C19B71C-447A-45ED-AC5F-C94C691C07C7}" destId="{D4F040D4-A8B7-40D6-BA48-11C0F57CCED8}" srcOrd="0" destOrd="0" parTransId="{704C9935-BC00-4F27-920B-6940F844C49F}" sibTransId="{75241D51-34EB-4071-ADC6-2A42AB1839C0}"/>
    <dgm:cxn modelId="{D9033975-20B0-4A43-AF6C-5E25D2B28BB9}" srcId="{5C19B71C-447A-45ED-AC5F-C94C691C07C7}" destId="{1E5E0770-7011-4B15-8170-B5AF05DD57DD}" srcOrd="2" destOrd="0" parTransId="{E3F6A4BC-2927-4169-9945-2E63E754E4F0}" sibTransId="{FEFE78E9-5970-4CA4-9561-493531C45AF5}"/>
    <dgm:cxn modelId="{5B7A3658-9BBC-4A79-A368-FDDC23506B2E}" type="presOf" srcId="{97456DD9-0CBF-401C-ABF5-95D2813D3A45}" destId="{1FDAF2D1-E44F-4DE1-ACC6-3CE5945B3412}" srcOrd="0" destOrd="2" presId="urn:microsoft.com/office/officeart/2005/8/layout/hList1"/>
    <dgm:cxn modelId="{36A67F79-176B-41CE-9A36-496E478EEA48}" type="presOf" srcId="{38829A51-0310-4123-8D9C-CC6241AE848E}" destId="{0A4FE4CB-9B26-42A8-976E-FEC6946D03C7}" srcOrd="0" destOrd="2" presId="urn:microsoft.com/office/officeart/2005/8/layout/hList1"/>
    <dgm:cxn modelId="{29E1517C-4D2F-4D71-8E18-04EF24504846}" type="presOf" srcId="{67EFDABB-014F-463A-8157-E8F415B2B73D}" destId="{1FDAF2D1-E44F-4DE1-ACC6-3CE5945B3412}" srcOrd="0" destOrd="0" presId="urn:microsoft.com/office/officeart/2005/8/layout/hList1"/>
    <dgm:cxn modelId="{84D21F90-E1A5-4DE9-BC59-BA6FDC7D804E}" type="presOf" srcId="{17FFF10E-1151-48BF-920C-44185BBE89A7}" destId="{1FDAF2D1-E44F-4DE1-ACC6-3CE5945B3412}" srcOrd="0" destOrd="1" presId="urn:microsoft.com/office/officeart/2005/8/layout/hList1"/>
    <dgm:cxn modelId="{2C47F594-822A-427C-A3AC-2EB8C0EF81DC}" type="presOf" srcId="{D4F040D4-A8B7-40D6-BA48-11C0F57CCED8}" destId="{8EA4C25F-A936-44D1-A173-94D614BD4BC4}" srcOrd="0" destOrd="0" presId="urn:microsoft.com/office/officeart/2005/8/layout/hList1"/>
    <dgm:cxn modelId="{95E56A9C-5734-4513-873A-039898A83B93}" srcId="{EA68E92B-0A81-4ECA-99AE-3E7B6723C9ED}" destId="{1A515D63-9F8B-4607-BCA9-A3533012A107}" srcOrd="1" destOrd="0" parTransId="{76145537-9F3F-45B0-BA11-2C36A6CA7A0E}" sibTransId="{321C4AD3-62A2-4E6B-85BD-4729C4857C01}"/>
    <dgm:cxn modelId="{F0094FAF-F044-4F4B-95D0-9D7822F17BFD}" srcId="{EA68E92B-0A81-4ECA-99AE-3E7B6723C9ED}" destId="{38829A51-0310-4123-8D9C-CC6241AE848E}" srcOrd="2" destOrd="0" parTransId="{CB7E3B7B-B319-4ADE-B82D-6C0336AB4A04}" sibTransId="{40F6DCB7-3047-43A1-9C79-DD8316482E8F}"/>
    <dgm:cxn modelId="{F0C497C7-7F56-4563-8720-31A10ED2D3B4}" type="presOf" srcId="{EA68E92B-0A81-4ECA-99AE-3E7B6723C9ED}" destId="{55082BDF-444C-4562-B28E-32A4A27BECDF}" srcOrd="0" destOrd="0" presId="urn:microsoft.com/office/officeart/2005/8/layout/hList1"/>
    <dgm:cxn modelId="{88DFB7D0-DE3A-4F4B-8744-CE9A396DFFEF}" type="presOf" srcId="{1E5E0770-7011-4B15-8170-B5AF05DD57DD}" destId="{1A53020C-6851-475C-ACEB-D0F910411949}" srcOrd="0" destOrd="0" presId="urn:microsoft.com/office/officeart/2005/8/layout/hList1"/>
    <dgm:cxn modelId="{DE3FD2EE-5758-4491-88D3-C2A165DD23F9}" srcId="{5C19B71C-447A-45ED-AC5F-C94C691C07C7}" destId="{EA68E92B-0A81-4ECA-99AE-3E7B6723C9ED}" srcOrd="1" destOrd="0" parTransId="{545A3554-930D-4D43-8B9B-C8E0EACFC24B}" sibTransId="{2C40BFDA-2AC6-475B-8371-21F8953C8116}"/>
    <dgm:cxn modelId="{6B0A54F3-61BD-4F4C-ADA7-78FBA4D5F5A5}" type="presOf" srcId="{C8E3AB0E-07FF-4B67-A639-5EF2EDD78DA4}" destId="{0A4FE4CB-9B26-42A8-976E-FEC6946D03C7}" srcOrd="0" destOrd="0" presId="urn:microsoft.com/office/officeart/2005/8/layout/hList1"/>
    <dgm:cxn modelId="{662204C6-E658-45AB-B95E-688CE8ADC0F3}" type="presParOf" srcId="{0AC06105-C6CC-474A-ACE6-5BFF3039D4DA}" destId="{8EE05D56-624F-489F-9FFF-5D0B8CFD3DE9}" srcOrd="0" destOrd="0" presId="urn:microsoft.com/office/officeart/2005/8/layout/hList1"/>
    <dgm:cxn modelId="{A4896E75-D507-4DD2-9FFC-33A245552C8C}" type="presParOf" srcId="{8EE05D56-624F-489F-9FFF-5D0B8CFD3DE9}" destId="{8EA4C25F-A936-44D1-A173-94D614BD4BC4}" srcOrd="0" destOrd="0" presId="urn:microsoft.com/office/officeart/2005/8/layout/hList1"/>
    <dgm:cxn modelId="{FEECD5D7-26A9-49B4-8C08-F9F90D1D607D}" type="presParOf" srcId="{8EE05D56-624F-489F-9FFF-5D0B8CFD3DE9}" destId="{E6AF98B8-2DC2-42F9-8DC3-4CC321166468}" srcOrd="1" destOrd="0" presId="urn:microsoft.com/office/officeart/2005/8/layout/hList1"/>
    <dgm:cxn modelId="{122A4351-D4ED-4EF5-B35A-A5604823DBB2}" type="presParOf" srcId="{0AC06105-C6CC-474A-ACE6-5BFF3039D4DA}" destId="{EACA67D2-6DF8-4344-805A-F20ED27ABC25}" srcOrd="1" destOrd="0" presId="urn:microsoft.com/office/officeart/2005/8/layout/hList1"/>
    <dgm:cxn modelId="{E20EBED2-D5DB-4581-903C-88969DCD2DFA}" type="presParOf" srcId="{0AC06105-C6CC-474A-ACE6-5BFF3039D4DA}" destId="{19B1ECA3-E256-46A7-81E5-BE14BFD41E46}" srcOrd="2" destOrd="0" presId="urn:microsoft.com/office/officeart/2005/8/layout/hList1"/>
    <dgm:cxn modelId="{B2B76524-B082-40F9-B99E-06A40C98457B}" type="presParOf" srcId="{19B1ECA3-E256-46A7-81E5-BE14BFD41E46}" destId="{55082BDF-444C-4562-B28E-32A4A27BECDF}" srcOrd="0" destOrd="0" presId="urn:microsoft.com/office/officeart/2005/8/layout/hList1"/>
    <dgm:cxn modelId="{A4C226A8-BB39-49E7-AFA8-4D79619F6A0F}" type="presParOf" srcId="{19B1ECA3-E256-46A7-81E5-BE14BFD41E46}" destId="{0A4FE4CB-9B26-42A8-976E-FEC6946D03C7}" srcOrd="1" destOrd="0" presId="urn:microsoft.com/office/officeart/2005/8/layout/hList1"/>
    <dgm:cxn modelId="{339A3839-D2B5-49AF-87E0-29A84CD0FAF3}" type="presParOf" srcId="{0AC06105-C6CC-474A-ACE6-5BFF3039D4DA}" destId="{1C262D8A-10EF-48E7-B2CF-6682DE9B10B1}" srcOrd="3" destOrd="0" presId="urn:microsoft.com/office/officeart/2005/8/layout/hList1"/>
    <dgm:cxn modelId="{0DAB6E64-87A2-4855-A71D-3A57DBBB3D8E}" type="presParOf" srcId="{0AC06105-C6CC-474A-ACE6-5BFF3039D4DA}" destId="{F91C8FC6-FE8C-444E-A58A-BF0CE55A0487}" srcOrd="4" destOrd="0" presId="urn:microsoft.com/office/officeart/2005/8/layout/hList1"/>
    <dgm:cxn modelId="{ED5284D8-E3CF-4E19-9168-80F298DCC427}" type="presParOf" srcId="{F91C8FC6-FE8C-444E-A58A-BF0CE55A0487}" destId="{1A53020C-6851-475C-ACEB-D0F910411949}" srcOrd="0" destOrd="0" presId="urn:microsoft.com/office/officeart/2005/8/layout/hList1"/>
    <dgm:cxn modelId="{4638C4DD-3510-4D8F-91C9-33EC38624994}" type="presParOf" srcId="{F91C8FC6-FE8C-444E-A58A-BF0CE55A0487}" destId="{1FDAF2D1-E44F-4DE1-ACC6-3CE5945B341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8A0BD02-422F-4F46-9A6B-16DF0DF7A497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35D2372-7340-4723-AAFB-0A37ACB0CB90}">
      <dgm:prSet phldrT="[Text]" custT="1"/>
      <dgm:spPr/>
      <dgm:t>
        <a:bodyPr/>
        <a:lstStyle/>
        <a:p>
          <a:r>
            <a:rPr lang="en-US" sz="2800" dirty="0"/>
            <a:t>Infinitives</a:t>
          </a:r>
          <a:endParaRPr lang="en-IN" sz="2800" dirty="0"/>
        </a:p>
      </dgm:t>
    </dgm:pt>
    <dgm:pt modelId="{59098B30-3BD1-45E2-B8FF-10B831F117DA}" type="parTrans" cxnId="{360CC889-B5C4-488D-9BD8-D74B686BBB8B}">
      <dgm:prSet/>
      <dgm:spPr/>
      <dgm:t>
        <a:bodyPr/>
        <a:lstStyle/>
        <a:p>
          <a:endParaRPr lang="en-IN"/>
        </a:p>
      </dgm:t>
    </dgm:pt>
    <dgm:pt modelId="{1318416E-BA69-4FC7-91DF-A2EE64DB8C89}" type="sibTrans" cxnId="{360CC889-B5C4-488D-9BD8-D74B686BBB8B}">
      <dgm:prSet/>
      <dgm:spPr/>
      <dgm:t>
        <a:bodyPr/>
        <a:lstStyle/>
        <a:p>
          <a:endParaRPr lang="en-IN"/>
        </a:p>
      </dgm:t>
    </dgm:pt>
    <dgm:pt modelId="{2C2A2BAC-E647-4C50-B172-B2EBD14D958B}">
      <dgm:prSet phldrT="[Text]" custT="1"/>
      <dgm:spPr/>
      <dgm:t>
        <a:bodyPr/>
        <a:lstStyle/>
        <a:p>
          <a:r>
            <a:rPr lang="en-IN" sz="2400" b="1" dirty="0"/>
            <a:t>To-infinitive</a:t>
          </a:r>
        </a:p>
        <a:p>
          <a:r>
            <a:rPr lang="en-IN" sz="2400" dirty="0"/>
            <a:t>They must sing </a:t>
          </a:r>
          <a:r>
            <a:rPr lang="en-IN" sz="2400" i="1" dirty="0"/>
            <a:t>to learn</a:t>
          </a:r>
          <a:r>
            <a:rPr lang="en-IN" sz="1700" dirty="0"/>
            <a:t>. </a:t>
          </a:r>
          <a:r>
            <a:rPr lang="en-IN" sz="1700" b="1" dirty="0"/>
            <a:t> </a:t>
          </a:r>
          <a:endParaRPr lang="en-IN" sz="1700" dirty="0"/>
        </a:p>
      </dgm:t>
    </dgm:pt>
    <dgm:pt modelId="{32873EE2-4A5B-4A67-B118-C95F63FDA27C}" type="parTrans" cxnId="{00D82DCE-BFCB-4B8C-8688-73B229B0BE5E}">
      <dgm:prSet/>
      <dgm:spPr/>
      <dgm:t>
        <a:bodyPr/>
        <a:lstStyle/>
        <a:p>
          <a:endParaRPr lang="en-IN"/>
        </a:p>
      </dgm:t>
    </dgm:pt>
    <dgm:pt modelId="{6E386DC3-2F98-4409-9ADD-3B83566A5CFD}" type="sibTrans" cxnId="{00D82DCE-BFCB-4B8C-8688-73B229B0BE5E}">
      <dgm:prSet/>
      <dgm:spPr/>
      <dgm:t>
        <a:bodyPr/>
        <a:lstStyle/>
        <a:p>
          <a:endParaRPr lang="en-IN"/>
        </a:p>
      </dgm:t>
    </dgm:pt>
    <dgm:pt modelId="{B1627135-2196-4ACD-AD4D-507FAFC344CA}">
      <dgm:prSet phldrT="[Text]" custT="1"/>
      <dgm:spPr/>
      <dgm:t>
        <a:bodyPr/>
        <a:lstStyle/>
        <a:p>
          <a:r>
            <a:rPr lang="en-IN" sz="2400" b="1" baseline="0" dirty="0"/>
            <a:t>Split Infinitive</a:t>
          </a:r>
        </a:p>
        <a:p>
          <a:r>
            <a:rPr lang="en-IN" sz="2400" baseline="0" dirty="0"/>
            <a:t>He asked me </a:t>
          </a:r>
          <a:r>
            <a:rPr lang="en-IN" sz="2400" i="1" baseline="0" dirty="0"/>
            <a:t>to clearly write </a:t>
          </a:r>
          <a:r>
            <a:rPr lang="en-IN" sz="2400" baseline="0" dirty="0"/>
            <a:t>my bio-data. </a:t>
          </a:r>
        </a:p>
      </dgm:t>
    </dgm:pt>
    <dgm:pt modelId="{09AA77F1-38A3-4706-B385-5D7FD8F975B6}" type="parTrans" cxnId="{CE977887-DDF8-4B67-926C-EBA94D7A28C4}">
      <dgm:prSet/>
      <dgm:spPr/>
      <dgm:t>
        <a:bodyPr/>
        <a:lstStyle/>
        <a:p>
          <a:endParaRPr lang="en-IN"/>
        </a:p>
      </dgm:t>
    </dgm:pt>
    <dgm:pt modelId="{3A4320D3-A87F-444F-9693-63CE464496E1}" type="sibTrans" cxnId="{CE977887-DDF8-4B67-926C-EBA94D7A28C4}">
      <dgm:prSet/>
      <dgm:spPr/>
      <dgm:t>
        <a:bodyPr/>
        <a:lstStyle/>
        <a:p>
          <a:endParaRPr lang="en-IN"/>
        </a:p>
      </dgm:t>
    </dgm:pt>
    <dgm:pt modelId="{D1046748-CD2A-486A-AFEF-E5960E49AE93}">
      <dgm:prSet phldrT="[Text]" custT="1"/>
      <dgm:spPr/>
      <dgm:t>
        <a:bodyPr/>
        <a:lstStyle/>
        <a:p>
          <a:r>
            <a:rPr lang="en-IN" sz="2400" b="1" dirty="0"/>
            <a:t>Anaphoric ‘to’</a:t>
          </a:r>
        </a:p>
        <a:p>
          <a:r>
            <a:rPr lang="en-IN" sz="2400" b="1" dirty="0"/>
            <a:t>Rohan:</a:t>
          </a:r>
          <a:r>
            <a:rPr lang="en-IN" sz="2400" dirty="0"/>
            <a:t> Would you like to have samosa? </a:t>
          </a:r>
        </a:p>
        <a:p>
          <a:r>
            <a:rPr lang="en-IN" sz="2400" b="1" dirty="0" err="1"/>
            <a:t>Sohan</a:t>
          </a:r>
          <a:r>
            <a:rPr lang="en-IN" sz="2400" b="1" dirty="0"/>
            <a:t>:</a:t>
          </a:r>
          <a:r>
            <a:rPr lang="en-IN" sz="2400" dirty="0"/>
            <a:t> Yes, I would love </a:t>
          </a:r>
          <a:r>
            <a:rPr lang="en-IN" sz="2400" i="1" dirty="0"/>
            <a:t>to</a:t>
          </a:r>
          <a:r>
            <a:rPr lang="en-IN" sz="1700" dirty="0"/>
            <a:t>. </a:t>
          </a:r>
        </a:p>
      </dgm:t>
    </dgm:pt>
    <dgm:pt modelId="{89F73B51-8398-4113-9D07-CF55BE7E82FE}" type="parTrans" cxnId="{F41AA836-C83B-4FC5-982F-8E309566002F}">
      <dgm:prSet/>
      <dgm:spPr/>
      <dgm:t>
        <a:bodyPr/>
        <a:lstStyle/>
        <a:p>
          <a:endParaRPr lang="en-IN"/>
        </a:p>
      </dgm:t>
    </dgm:pt>
    <dgm:pt modelId="{04702760-E28C-4C90-ACA3-0C650F66ACAC}" type="sibTrans" cxnId="{F41AA836-C83B-4FC5-982F-8E309566002F}">
      <dgm:prSet/>
      <dgm:spPr/>
      <dgm:t>
        <a:bodyPr/>
        <a:lstStyle/>
        <a:p>
          <a:endParaRPr lang="en-IN"/>
        </a:p>
      </dgm:t>
    </dgm:pt>
    <dgm:pt modelId="{D3D3846A-A8B9-478E-BB5F-BCB207C62113}">
      <dgm:prSet phldrT="[Text]" custT="1"/>
      <dgm:spPr/>
      <dgm:t>
        <a:bodyPr/>
        <a:lstStyle/>
        <a:p>
          <a:r>
            <a:rPr lang="en-IN" sz="2400" b="1" dirty="0"/>
            <a:t>Bare Infinitive</a:t>
          </a:r>
        </a:p>
        <a:p>
          <a:r>
            <a:rPr lang="en-IN" sz="2400" dirty="0"/>
            <a:t>I saw him </a:t>
          </a:r>
          <a:r>
            <a:rPr lang="en-IN" sz="2400" i="1" dirty="0"/>
            <a:t>cross</a:t>
          </a:r>
          <a:r>
            <a:rPr lang="en-IN" sz="2400" dirty="0"/>
            <a:t> the road</a:t>
          </a:r>
          <a:r>
            <a:rPr lang="en-IN" sz="1700" dirty="0"/>
            <a:t>.</a:t>
          </a:r>
        </a:p>
      </dgm:t>
    </dgm:pt>
    <dgm:pt modelId="{542ACF5E-2D7C-4397-94DB-5DE57347E9DF}" type="parTrans" cxnId="{C1C4B43E-18DD-4E7F-8AB0-2F3688829019}">
      <dgm:prSet/>
      <dgm:spPr/>
      <dgm:t>
        <a:bodyPr/>
        <a:lstStyle/>
        <a:p>
          <a:endParaRPr lang="en-IN"/>
        </a:p>
      </dgm:t>
    </dgm:pt>
    <dgm:pt modelId="{7791F5EF-9B58-488A-B6E7-5CACAF6A5948}" type="sibTrans" cxnId="{C1C4B43E-18DD-4E7F-8AB0-2F3688829019}">
      <dgm:prSet/>
      <dgm:spPr/>
      <dgm:t>
        <a:bodyPr/>
        <a:lstStyle/>
        <a:p>
          <a:endParaRPr lang="en-IN"/>
        </a:p>
      </dgm:t>
    </dgm:pt>
    <dgm:pt modelId="{255B8DB1-5074-4645-B5C5-1802B7A9DC88}" type="pres">
      <dgm:prSet presAssocID="{38A0BD02-422F-4F46-9A6B-16DF0DF7A497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36594A4-AA7F-48F2-8734-1DEA743C3DC8}" type="pres">
      <dgm:prSet presAssocID="{F35D2372-7340-4723-AAFB-0A37ACB0CB90}" presName="centerShape" presStyleLbl="node0" presStyleIdx="0" presStyleCnt="1" custScaleX="165141" custLinFactNeighborX="583" custLinFactNeighborY="1101"/>
      <dgm:spPr/>
    </dgm:pt>
    <dgm:pt modelId="{EB2EE08E-08BE-4CBD-B1FC-0B0177EB5DC4}" type="pres">
      <dgm:prSet presAssocID="{32873EE2-4A5B-4A67-B118-C95F63FDA27C}" presName="parTrans" presStyleLbl="sibTrans2D1" presStyleIdx="0" presStyleCnt="4"/>
      <dgm:spPr/>
    </dgm:pt>
    <dgm:pt modelId="{0C28AB93-73D8-4E45-B9FA-06069680CB7A}" type="pres">
      <dgm:prSet presAssocID="{32873EE2-4A5B-4A67-B118-C95F63FDA27C}" presName="connectorText" presStyleLbl="sibTrans2D1" presStyleIdx="0" presStyleCnt="4"/>
      <dgm:spPr/>
    </dgm:pt>
    <dgm:pt modelId="{7AF12515-CB2A-4652-8A13-D9B725876AAE}" type="pres">
      <dgm:prSet presAssocID="{2C2A2BAC-E647-4C50-B172-B2EBD14D958B}" presName="node" presStyleLbl="node1" presStyleIdx="0" presStyleCnt="4" custScaleX="368330" custScaleY="138813" custRadScaleRad="146996" custRadScaleInc="1010">
        <dgm:presLayoutVars>
          <dgm:bulletEnabled val="1"/>
        </dgm:presLayoutVars>
      </dgm:prSet>
      <dgm:spPr/>
    </dgm:pt>
    <dgm:pt modelId="{391E5E2C-913C-46DA-9FBD-0C1995FE7338}" type="pres">
      <dgm:prSet presAssocID="{09AA77F1-38A3-4706-B385-5D7FD8F975B6}" presName="parTrans" presStyleLbl="sibTrans2D1" presStyleIdx="1" presStyleCnt="4"/>
      <dgm:spPr/>
    </dgm:pt>
    <dgm:pt modelId="{3B99B3CB-5A91-479E-A655-AAF16F279F67}" type="pres">
      <dgm:prSet presAssocID="{09AA77F1-38A3-4706-B385-5D7FD8F975B6}" presName="connectorText" presStyleLbl="sibTrans2D1" presStyleIdx="1" presStyleCnt="4"/>
      <dgm:spPr/>
    </dgm:pt>
    <dgm:pt modelId="{FA9F18D7-3707-4B9F-9F53-2152E41A7FB8}" type="pres">
      <dgm:prSet presAssocID="{B1627135-2196-4ACD-AD4D-507FAFC344CA}" presName="node" presStyleLbl="node1" presStyleIdx="1" presStyleCnt="4" custScaleX="202803" custScaleY="204183" custRadScaleRad="186472" custRadScaleInc="3161">
        <dgm:presLayoutVars>
          <dgm:bulletEnabled val="1"/>
        </dgm:presLayoutVars>
      </dgm:prSet>
      <dgm:spPr/>
    </dgm:pt>
    <dgm:pt modelId="{27CE7D18-FC35-4438-B372-AA79E4512A6C}" type="pres">
      <dgm:prSet presAssocID="{89F73B51-8398-4113-9D07-CF55BE7E82FE}" presName="parTrans" presStyleLbl="sibTrans2D1" presStyleIdx="2" presStyleCnt="4"/>
      <dgm:spPr/>
    </dgm:pt>
    <dgm:pt modelId="{8B0B3B5A-30C7-406D-86A3-BA7572EEFF41}" type="pres">
      <dgm:prSet presAssocID="{89F73B51-8398-4113-9D07-CF55BE7E82FE}" presName="connectorText" presStyleLbl="sibTrans2D1" presStyleIdx="2" presStyleCnt="4"/>
      <dgm:spPr/>
    </dgm:pt>
    <dgm:pt modelId="{5B146940-18C6-44E7-9A7A-3578B88DC671}" type="pres">
      <dgm:prSet presAssocID="{D1046748-CD2A-486A-AFEF-E5960E49AE93}" presName="node" presStyleLbl="node1" presStyleIdx="2" presStyleCnt="4" custScaleX="391566" custScaleY="143770">
        <dgm:presLayoutVars>
          <dgm:bulletEnabled val="1"/>
        </dgm:presLayoutVars>
      </dgm:prSet>
      <dgm:spPr/>
    </dgm:pt>
    <dgm:pt modelId="{58F03C40-6909-4A43-BF34-475F4C264C64}" type="pres">
      <dgm:prSet presAssocID="{542ACF5E-2D7C-4397-94DB-5DE57347E9DF}" presName="parTrans" presStyleLbl="sibTrans2D1" presStyleIdx="3" presStyleCnt="4"/>
      <dgm:spPr/>
    </dgm:pt>
    <dgm:pt modelId="{1134AF6E-7F37-481C-AC85-A6D80C4E463D}" type="pres">
      <dgm:prSet presAssocID="{542ACF5E-2D7C-4397-94DB-5DE57347E9DF}" presName="connectorText" presStyleLbl="sibTrans2D1" presStyleIdx="3" presStyleCnt="4"/>
      <dgm:spPr/>
    </dgm:pt>
    <dgm:pt modelId="{9131CF17-4220-4E36-8581-D4225AD40A95}" type="pres">
      <dgm:prSet presAssocID="{D3D3846A-A8B9-478E-BB5F-BCB207C62113}" presName="node" presStyleLbl="node1" presStyleIdx="3" presStyleCnt="4" custScaleX="235510" custScaleY="233491" custRadScaleRad="197241" custRadScaleInc="-1992">
        <dgm:presLayoutVars>
          <dgm:bulletEnabled val="1"/>
        </dgm:presLayoutVars>
      </dgm:prSet>
      <dgm:spPr/>
    </dgm:pt>
  </dgm:ptLst>
  <dgm:cxnLst>
    <dgm:cxn modelId="{0312D413-C013-4D40-8D49-299D660D00DA}" type="presOf" srcId="{89F73B51-8398-4113-9D07-CF55BE7E82FE}" destId="{27CE7D18-FC35-4438-B372-AA79E4512A6C}" srcOrd="0" destOrd="0" presId="urn:microsoft.com/office/officeart/2005/8/layout/radial5"/>
    <dgm:cxn modelId="{08EC5215-559F-4EFD-9167-DD3A643066AF}" type="presOf" srcId="{32873EE2-4A5B-4A67-B118-C95F63FDA27C}" destId="{0C28AB93-73D8-4E45-B9FA-06069680CB7A}" srcOrd="1" destOrd="0" presId="urn:microsoft.com/office/officeart/2005/8/layout/radial5"/>
    <dgm:cxn modelId="{E7E12421-E373-49BF-845D-CDD3D6FB0CD8}" type="presOf" srcId="{09AA77F1-38A3-4706-B385-5D7FD8F975B6}" destId="{391E5E2C-913C-46DA-9FBD-0C1995FE7338}" srcOrd="0" destOrd="0" presId="urn:microsoft.com/office/officeart/2005/8/layout/radial5"/>
    <dgm:cxn modelId="{F41AA836-C83B-4FC5-982F-8E309566002F}" srcId="{F35D2372-7340-4723-AAFB-0A37ACB0CB90}" destId="{D1046748-CD2A-486A-AFEF-E5960E49AE93}" srcOrd="2" destOrd="0" parTransId="{89F73B51-8398-4113-9D07-CF55BE7E82FE}" sibTransId="{04702760-E28C-4C90-ACA3-0C650F66ACAC}"/>
    <dgm:cxn modelId="{C1C4B43E-18DD-4E7F-8AB0-2F3688829019}" srcId="{F35D2372-7340-4723-AAFB-0A37ACB0CB90}" destId="{D3D3846A-A8B9-478E-BB5F-BCB207C62113}" srcOrd="3" destOrd="0" parTransId="{542ACF5E-2D7C-4397-94DB-5DE57347E9DF}" sibTransId="{7791F5EF-9B58-488A-B6E7-5CACAF6A5948}"/>
    <dgm:cxn modelId="{47FBE95E-7A1A-4ECD-AB18-C97533596E16}" type="presOf" srcId="{2C2A2BAC-E647-4C50-B172-B2EBD14D958B}" destId="{7AF12515-CB2A-4652-8A13-D9B725876AAE}" srcOrd="0" destOrd="0" presId="urn:microsoft.com/office/officeart/2005/8/layout/radial5"/>
    <dgm:cxn modelId="{A9DBF66C-BAF0-438C-A501-A927AF0CDCF0}" type="presOf" srcId="{542ACF5E-2D7C-4397-94DB-5DE57347E9DF}" destId="{58F03C40-6909-4A43-BF34-475F4C264C64}" srcOrd="0" destOrd="0" presId="urn:microsoft.com/office/officeart/2005/8/layout/radial5"/>
    <dgm:cxn modelId="{C8E6257C-5848-4CB4-ADA1-7A31F7A23910}" type="presOf" srcId="{F35D2372-7340-4723-AAFB-0A37ACB0CB90}" destId="{436594A4-AA7F-48F2-8734-1DEA743C3DC8}" srcOrd="0" destOrd="0" presId="urn:microsoft.com/office/officeart/2005/8/layout/radial5"/>
    <dgm:cxn modelId="{CE977887-DDF8-4B67-926C-EBA94D7A28C4}" srcId="{F35D2372-7340-4723-AAFB-0A37ACB0CB90}" destId="{B1627135-2196-4ACD-AD4D-507FAFC344CA}" srcOrd="1" destOrd="0" parTransId="{09AA77F1-38A3-4706-B385-5D7FD8F975B6}" sibTransId="{3A4320D3-A87F-444F-9693-63CE464496E1}"/>
    <dgm:cxn modelId="{360CC889-B5C4-488D-9BD8-D74B686BBB8B}" srcId="{38A0BD02-422F-4F46-9A6B-16DF0DF7A497}" destId="{F35D2372-7340-4723-AAFB-0A37ACB0CB90}" srcOrd="0" destOrd="0" parTransId="{59098B30-3BD1-45E2-B8FF-10B831F117DA}" sibTransId="{1318416E-BA69-4FC7-91DF-A2EE64DB8C89}"/>
    <dgm:cxn modelId="{964E5D8A-2572-4256-B335-939CF239827D}" type="presOf" srcId="{D1046748-CD2A-486A-AFEF-E5960E49AE93}" destId="{5B146940-18C6-44E7-9A7A-3578B88DC671}" srcOrd="0" destOrd="0" presId="urn:microsoft.com/office/officeart/2005/8/layout/radial5"/>
    <dgm:cxn modelId="{D9F8098F-ACB7-41AE-B599-0A76962E57A0}" type="presOf" srcId="{B1627135-2196-4ACD-AD4D-507FAFC344CA}" destId="{FA9F18D7-3707-4B9F-9F53-2152E41A7FB8}" srcOrd="0" destOrd="0" presId="urn:microsoft.com/office/officeart/2005/8/layout/radial5"/>
    <dgm:cxn modelId="{CD331B9F-9C88-4C16-9B76-BFCCE1ACCAB9}" type="presOf" srcId="{32873EE2-4A5B-4A67-B118-C95F63FDA27C}" destId="{EB2EE08E-08BE-4CBD-B1FC-0B0177EB5DC4}" srcOrd="0" destOrd="0" presId="urn:microsoft.com/office/officeart/2005/8/layout/radial5"/>
    <dgm:cxn modelId="{17C799A1-2F5D-4F2E-8694-FF4672D5BCF8}" type="presOf" srcId="{542ACF5E-2D7C-4397-94DB-5DE57347E9DF}" destId="{1134AF6E-7F37-481C-AC85-A6D80C4E463D}" srcOrd="1" destOrd="0" presId="urn:microsoft.com/office/officeart/2005/8/layout/radial5"/>
    <dgm:cxn modelId="{C0AB70AB-BF48-4425-BDCE-944E3272B671}" type="presOf" srcId="{D3D3846A-A8B9-478E-BB5F-BCB207C62113}" destId="{9131CF17-4220-4E36-8581-D4225AD40A95}" srcOrd="0" destOrd="0" presId="urn:microsoft.com/office/officeart/2005/8/layout/radial5"/>
    <dgm:cxn modelId="{00D82DCE-BFCB-4B8C-8688-73B229B0BE5E}" srcId="{F35D2372-7340-4723-AAFB-0A37ACB0CB90}" destId="{2C2A2BAC-E647-4C50-B172-B2EBD14D958B}" srcOrd="0" destOrd="0" parTransId="{32873EE2-4A5B-4A67-B118-C95F63FDA27C}" sibTransId="{6E386DC3-2F98-4409-9ADD-3B83566A5CFD}"/>
    <dgm:cxn modelId="{21F938D6-6972-4827-875A-5B730AE0996D}" type="presOf" srcId="{38A0BD02-422F-4F46-9A6B-16DF0DF7A497}" destId="{255B8DB1-5074-4645-B5C5-1802B7A9DC88}" srcOrd="0" destOrd="0" presId="urn:microsoft.com/office/officeart/2005/8/layout/radial5"/>
    <dgm:cxn modelId="{E0027FEC-FB02-41EC-948A-A2B35754A0DA}" type="presOf" srcId="{89F73B51-8398-4113-9D07-CF55BE7E82FE}" destId="{8B0B3B5A-30C7-406D-86A3-BA7572EEFF41}" srcOrd="1" destOrd="0" presId="urn:microsoft.com/office/officeart/2005/8/layout/radial5"/>
    <dgm:cxn modelId="{A76604F7-2599-4B8A-BF79-7C598B94357F}" type="presOf" srcId="{09AA77F1-38A3-4706-B385-5D7FD8F975B6}" destId="{3B99B3CB-5A91-479E-A655-AAF16F279F67}" srcOrd="1" destOrd="0" presId="urn:microsoft.com/office/officeart/2005/8/layout/radial5"/>
    <dgm:cxn modelId="{9BDBCC86-A9CB-4C3D-9338-1A261556AF65}" type="presParOf" srcId="{255B8DB1-5074-4645-B5C5-1802B7A9DC88}" destId="{436594A4-AA7F-48F2-8734-1DEA743C3DC8}" srcOrd="0" destOrd="0" presId="urn:microsoft.com/office/officeart/2005/8/layout/radial5"/>
    <dgm:cxn modelId="{051B9804-DB19-49E4-A456-3F528C2B23ED}" type="presParOf" srcId="{255B8DB1-5074-4645-B5C5-1802B7A9DC88}" destId="{EB2EE08E-08BE-4CBD-B1FC-0B0177EB5DC4}" srcOrd="1" destOrd="0" presId="urn:microsoft.com/office/officeart/2005/8/layout/radial5"/>
    <dgm:cxn modelId="{18252615-783B-477D-91F9-6B050507606E}" type="presParOf" srcId="{EB2EE08E-08BE-4CBD-B1FC-0B0177EB5DC4}" destId="{0C28AB93-73D8-4E45-B9FA-06069680CB7A}" srcOrd="0" destOrd="0" presId="urn:microsoft.com/office/officeart/2005/8/layout/radial5"/>
    <dgm:cxn modelId="{5B04A3B0-339C-4FE4-B038-D14D0DF9214C}" type="presParOf" srcId="{255B8DB1-5074-4645-B5C5-1802B7A9DC88}" destId="{7AF12515-CB2A-4652-8A13-D9B725876AAE}" srcOrd="2" destOrd="0" presId="urn:microsoft.com/office/officeart/2005/8/layout/radial5"/>
    <dgm:cxn modelId="{21CEA4E9-86E3-4EBD-BED1-AFFCCD8996A4}" type="presParOf" srcId="{255B8DB1-5074-4645-B5C5-1802B7A9DC88}" destId="{391E5E2C-913C-46DA-9FBD-0C1995FE7338}" srcOrd="3" destOrd="0" presId="urn:microsoft.com/office/officeart/2005/8/layout/radial5"/>
    <dgm:cxn modelId="{BF03D6E1-CC20-4FDD-8360-A1B93258556C}" type="presParOf" srcId="{391E5E2C-913C-46DA-9FBD-0C1995FE7338}" destId="{3B99B3CB-5A91-479E-A655-AAF16F279F67}" srcOrd="0" destOrd="0" presId="urn:microsoft.com/office/officeart/2005/8/layout/radial5"/>
    <dgm:cxn modelId="{0F995FB4-5B48-46CF-97A7-1BC4CA32AC47}" type="presParOf" srcId="{255B8DB1-5074-4645-B5C5-1802B7A9DC88}" destId="{FA9F18D7-3707-4B9F-9F53-2152E41A7FB8}" srcOrd="4" destOrd="0" presId="urn:microsoft.com/office/officeart/2005/8/layout/radial5"/>
    <dgm:cxn modelId="{31ACC615-DECD-4A47-AAE4-C4F5F2184A08}" type="presParOf" srcId="{255B8DB1-5074-4645-B5C5-1802B7A9DC88}" destId="{27CE7D18-FC35-4438-B372-AA79E4512A6C}" srcOrd="5" destOrd="0" presId="urn:microsoft.com/office/officeart/2005/8/layout/radial5"/>
    <dgm:cxn modelId="{771CE51C-EE96-4505-A9B4-BC7C301FCE16}" type="presParOf" srcId="{27CE7D18-FC35-4438-B372-AA79E4512A6C}" destId="{8B0B3B5A-30C7-406D-86A3-BA7572EEFF41}" srcOrd="0" destOrd="0" presId="urn:microsoft.com/office/officeart/2005/8/layout/radial5"/>
    <dgm:cxn modelId="{DAA78D0B-FED4-4A9B-AF55-38D27D0A7E22}" type="presParOf" srcId="{255B8DB1-5074-4645-B5C5-1802B7A9DC88}" destId="{5B146940-18C6-44E7-9A7A-3578B88DC671}" srcOrd="6" destOrd="0" presId="urn:microsoft.com/office/officeart/2005/8/layout/radial5"/>
    <dgm:cxn modelId="{EA8BB5CC-64D3-4AAC-A802-CFDC46206AE4}" type="presParOf" srcId="{255B8DB1-5074-4645-B5C5-1802B7A9DC88}" destId="{58F03C40-6909-4A43-BF34-475F4C264C64}" srcOrd="7" destOrd="0" presId="urn:microsoft.com/office/officeart/2005/8/layout/radial5"/>
    <dgm:cxn modelId="{D1AB731E-53A9-4857-83A9-5930C3538447}" type="presParOf" srcId="{58F03C40-6909-4A43-BF34-475F4C264C64}" destId="{1134AF6E-7F37-481C-AC85-A6D80C4E463D}" srcOrd="0" destOrd="0" presId="urn:microsoft.com/office/officeart/2005/8/layout/radial5"/>
    <dgm:cxn modelId="{E67654BA-8B89-48DA-8279-8AF98CBC9796}" type="presParOf" srcId="{255B8DB1-5074-4645-B5C5-1802B7A9DC88}" destId="{9131CF17-4220-4E36-8581-D4225AD40A95}" srcOrd="8" destOrd="0" presId="urn:microsoft.com/office/officeart/2005/8/layout/radial5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4365CE2-D1E6-435C-8170-869E74153D73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DFC25B09-F0E0-418C-913E-E1B2C5738602}">
      <dgm:prSet/>
      <dgm:spPr/>
      <dgm:t>
        <a:bodyPr/>
        <a:lstStyle/>
        <a:p>
          <a:r>
            <a:rPr lang="en-US" b="1"/>
            <a:t>Participles</a:t>
          </a:r>
          <a:endParaRPr lang="en-IN"/>
        </a:p>
      </dgm:t>
    </dgm:pt>
    <dgm:pt modelId="{2FA30367-D10F-42A6-9DE5-3BF3013E16B8}" type="parTrans" cxnId="{5C77E0C2-28A9-40BC-842B-F027E752EAFC}">
      <dgm:prSet/>
      <dgm:spPr/>
      <dgm:t>
        <a:bodyPr/>
        <a:lstStyle/>
        <a:p>
          <a:endParaRPr lang="en-IN"/>
        </a:p>
      </dgm:t>
    </dgm:pt>
    <dgm:pt modelId="{29076E96-A77B-43B9-8B3F-7FB7E8C92C70}" type="sibTrans" cxnId="{5C77E0C2-28A9-40BC-842B-F027E752EAFC}">
      <dgm:prSet/>
      <dgm:spPr/>
      <dgm:t>
        <a:bodyPr/>
        <a:lstStyle/>
        <a:p>
          <a:endParaRPr lang="en-IN"/>
        </a:p>
      </dgm:t>
    </dgm:pt>
    <dgm:pt modelId="{4330DC55-8912-478E-B332-35916DE35ECF}" type="pres">
      <dgm:prSet presAssocID="{54365CE2-D1E6-435C-8170-869E74153D73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2A2A9B9D-D4E3-4638-8DDB-9681BE583336}" type="pres">
      <dgm:prSet presAssocID="{DFC25B09-F0E0-418C-913E-E1B2C5738602}" presName="circle1" presStyleLbl="node1" presStyleIdx="0" presStyleCnt="1"/>
      <dgm:spPr/>
    </dgm:pt>
    <dgm:pt modelId="{014544A5-C561-4212-9A37-C04E4478329A}" type="pres">
      <dgm:prSet presAssocID="{DFC25B09-F0E0-418C-913E-E1B2C5738602}" presName="space" presStyleCnt="0"/>
      <dgm:spPr/>
    </dgm:pt>
    <dgm:pt modelId="{6D684B93-C6E2-4FB6-8F5A-4F454D1A0D77}" type="pres">
      <dgm:prSet presAssocID="{DFC25B09-F0E0-418C-913E-E1B2C5738602}" presName="rect1" presStyleLbl="alignAcc1" presStyleIdx="0" presStyleCnt="1"/>
      <dgm:spPr/>
    </dgm:pt>
    <dgm:pt modelId="{3C270B66-25B1-4B57-AEDC-087FCEC3C747}" type="pres">
      <dgm:prSet presAssocID="{DFC25B09-F0E0-418C-913E-E1B2C5738602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08CE7310-8F40-4107-9799-1839753D264D}" type="presOf" srcId="{DFC25B09-F0E0-418C-913E-E1B2C5738602}" destId="{3C270B66-25B1-4B57-AEDC-087FCEC3C747}" srcOrd="1" destOrd="0" presId="urn:microsoft.com/office/officeart/2005/8/layout/target3"/>
    <dgm:cxn modelId="{397C0861-90ED-4724-8200-D976408D9CF0}" type="presOf" srcId="{DFC25B09-F0E0-418C-913E-E1B2C5738602}" destId="{6D684B93-C6E2-4FB6-8F5A-4F454D1A0D77}" srcOrd="0" destOrd="0" presId="urn:microsoft.com/office/officeart/2005/8/layout/target3"/>
    <dgm:cxn modelId="{74942595-AC08-40C9-B12D-A41A234AD5D2}" type="presOf" srcId="{54365CE2-D1E6-435C-8170-869E74153D73}" destId="{4330DC55-8912-478E-B332-35916DE35ECF}" srcOrd="0" destOrd="0" presId="urn:microsoft.com/office/officeart/2005/8/layout/target3"/>
    <dgm:cxn modelId="{5C77E0C2-28A9-40BC-842B-F027E752EAFC}" srcId="{54365CE2-D1E6-435C-8170-869E74153D73}" destId="{DFC25B09-F0E0-418C-913E-E1B2C5738602}" srcOrd="0" destOrd="0" parTransId="{2FA30367-D10F-42A6-9DE5-3BF3013E16B8}" sibTransId="{29076E96-A77B-43B9-8B3F-7FB7E8C92C70}"/>
    <dgm:cxn modelId="{3E584197-F739-425D-98A0-A099B6B3E069}" type="presParOf" srcId="{4330DC55-8912-478E-B332-35916DE35ECF}" destId="{2A2A9B9D-D4E3-4638-8DDB-9681BE583336}" srcOrd="0" destOrd="0" presId="urn:microsoft.com/office/officeart/2005/8/layout/target3"/>
    <dgm:cxn modelId="{0979126E-3D59-4BB9-81C8-248BEA38977B}" type="presParOf" srcId="{4330DC55-8912-478E-B332-35916DE35ECF}" destId="{014544A5-C561-4212-9A37-C04E4478329A}" srcOrd="1" destOrd="0" presId="urn:microsoft.com/office/officeart/2005/8/layout/target3"/>
    <dgm:cxn modelId="{249ACDEE-4171-496A-BDD5-8E51297812A8}" type="presParOf" srcId="{4330DC55-8912-478E-B332-35916DE35ECF}" destId="{6D684B93-C6E2-4FB6-8F5A-4F454D1A0D77}" srcOrd="2" destOrd="0" presId="urn:microsoft.com/office/officeart/2005/8/layout/target3"/>
    <dgm:cxn modelId="{51CDF7FE-62D5-46C6-96FF-062855D77558}" type="presParOf" srcId="{4330DC55-8912-478E-B332-35916DE35ECF}" destId="{3C270B66-25B1-4B57-AEDC-087FCEC3C74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743FC3E-922E-41E5-8071-2EEC23F9EB9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ED79AB7-C640-4987-AB3F-F7C0FF06C205}">
      <dgm:prSet phldrT="[Text]"/>
      <dgm:spPr/>
      <dgm:t>
        <a:bodyPr/>
        <a:lstStyle/>
        <a:p>
          <a:r>
            <a:rPr lang="en-US" dirty="0"/>
            <a:t>Present Participles</a:t>
          </a:r>
          <a:endParaRPr lang="en-IN" dirty="0"/>
        </a:p>
      </dgm:t>
    </dgm:pt>
    <dgm:pt modelId="{E265A16E-1DD4-4986-93DF-F56AEA6FD253}" type="parTrans" cxnId="{9329AB28-483F-4A5A-959F-47EB6DB522BA}">
      <dgm:prSet/>
      <dgm:spPr/>
      <dgm:t>
        <a:bodyPr/>
        <a:lstStyle/>
        <a:p>
          <a:endParaRPr lang="en-IN"/>
        </a:p>
      </dgm:t>
    </dgm:pt>
    <dgm:pt modelId="{AE38F516-8EBF-42C0-A7D2-6AE7222BAD92}" type="sibTrans" cxnId="{9329AB28-483F-4A5A-959F-47EB6DB522BA}">
      <dgm:prSet/>
      <dgm:spPr/>
      <dgm:t>
        <a:bodyPr/>
        <a:lstStyle/>
        <a:p>
          <a:endParaRPr lang="en-IN"/>
        </a:p>
      </dgm:t>
    </dgm:pt>
    <dgm:pt modelId="{B6AF3193-B09E-4582-AD41-DBBEA0BEFAEA}">
      <dgm:prSet phldrT="[Text]"/>
      <dgm:spPr/>
      <dgm:t>
        <a:bodyPr/>
        <a:lstStyle/>
        <a:p>
          <a:r>
            <a:rPr lang="en-IN" dirty="0"/>
            <a:t>Base form of verb +</a:t>
          </a:r>
          <a:r>
            <a:rPr lang="en-IN" dirty="0" err="1"/>
            <a:t>ing</a:t>
          </a:r>
          <a:endParaRPr lang="en-IN" dirty="0"/>
        </a:p>
      </dgm:t>
    </dgm:pt>
    <dgm:pt modelId="{2806C067-AE00-4025-9830-A622CC86A439}" type="parTrans" cxnId="{B2C94C1A-D801-4B10-96E0-0CE8879C46F0}">
      <dgm:prSet/>
      <dgm:spPr/>
      <dgm:t>
        <a:bodyPr/>
        <a:lstStyle/>
        <a:p>
          <a:endParaRPr lang="en-IN"/>
        </a:p>
      </dgm:t>
    </dgm:pt>
    <dgm:pt modelId="{EC3C29FF-EB9D-4BCD-9069-A3B8D23678B6}" type="sibTrans" cxnId="{B2C94C1A-D801-4B10-96E0-0CE8879C46F0}">
      <dgm:prSet/>
      <dgm:spPr/>
      <dgm:t>
        <a:bodyPr/>
        <a:lstStyle/>
        <a:p>
          <a:endParaRPr lang="en-IN"/>
        </a:p>
      </dgm:t>
    </dgm:pt>
    <dgm:pt modelId="{7F1DBCDD-BB01-493B-8258-BFD12B6B295A}">
      <dgm:prSet phldrT="[Text]"/>
      <dgm:spPr/>
      <dgm:t>
        <a:bodyPr/>
        <a:lstStyle/>
        <a:p>
          <a:r>
            <a:rPr lang="en-US" dirty="0"/>
            <a:t>Past Participles</a:t>
          </a:r>
          <a:endParaRPr lang="en-IN" dirty="0"/>
        </a:p>
      </dgm:t>
    </dgm:pt>
    <dgm:pt modelId="{0011E411-5EF9-41D3-8D2B-75AE91254505}" type="parTrans" cxnId="{96D3EE5D-41C5-4821-A73C-EE05104115D8}">
      <dgm:prSet/>
      <dgm:spPr/>
      <dgm:t>
        <a:bodyPr/>
        <a:lstStyle/>
        <a:p>
          <a:endParaRPr lang="en-IN"/>
        </a:p>
      </dgm:t>
    </dgm:pt>
    <dgm:pt modelId="{14797E2E-7235-4101-AED4-068E497AC2D0}" type="sibTrans" cxnId="{96D3EE5D-41C5-4821-A73C-EE05104115D8}">
      <dgm:prSet/>
      <dgm:spPr/>
      <dgm:t>
        <a:bodyPr/>
        <a:lstStyle/>
        <a:p>
          <a:endParaRPr lang="en-IN"/>
        </a:p>
      </dgm:t>
    </dgm:pt>
    <dgm:pt modelId="{56F15502-F3F3-4FF5-AB75-64E51BCD5814}">
      <dgm:prSet phldrT="[Text]"/>
      <dgm:spPr/>
      <dgm:t>
        <a:bodyPr/>
        <a:lstStyle/>
        <a:p>
          <a:r>
            <a:rPr lang="en-IN" dirty="0"/>
            <a:t>Third form of the verb</a:t>
          </a:r>
        </a:p>
      </dgm:t>
    </dgm:pt>
    <dgm:pt modelId="{E3D00D84-0A62-4ADD-9A2E-3D90F2B1524A}" type="parTrans" cxnId="{8A54154E-4624-4E6E-B552-9D399EF0C7E9}">
      <dgm:prSet/>
      <dgm:spPr/>
      <dgm:t>
        <a:bodyPr/>
        <a:lstStyle/>
        <a:p>
          <a:endParaRPr lang="en-IN"/>
        </a:p>
      </dgm:t>
    </dgm:pt>
    <dgm:pt modelId="{8208F386-B475-40B7-8186-7765D0FABBC4}" type="sibTrans" cxnId="{8A54154E-4624-4E6E-B552-9D399EF0C7E9}">
      <dgm:prSet/>
      <dgm:spPr/>
      <dgm:t>
        <a:bodyPr/>
        <a:lstStyle/>
        <a:p>
          <a:endParaRPr lang="en-IN"/>
        </a:p>
      </dgm:t>
    </dgm:pt>
    <dgm:pt modelId="{0A5CA727-FD6D-4B93-9004-28787BB83E3F}">
      <dgm:prSet phldrT="[Text]"/>
      <dgm:spPr/>
      <dgm:t>
        <a:bodyPr/>
        <a:lstStyle/>
        <a:p>
          <a:pPr>
            <a:buFontTx/>
            <a:buNone/>
          </a:pPr>
          <a:r>
            <a:rPr lang="en-IN" dirty="0"/>
            <a:t>The </a:t>
          </a:r>
          <a:r>
            <a:rPr lang="en-IN" i="1" dirty="0"/>
            <a:t>wounded</a:t>
          </a:r>
          <a:r>
            <a:rPr lang="en-IN" dirty="0"/>
            <a:t> soldier was crawling in the forest. </a:t>
          </a:r>
        </a:p>
      </dgm:t>
    </dgm:pt>
    <dgm:pt modelId="{EF634745-EC05-4BB2-A73E-7613B9285B11}" type="parTrans" cxnId="{ED26EA50-3970-4EFE-A2DD-4DD5B0BD9E8C}">
      <dgm:prSet/>
      <dgm:spPr/>
      <dgm:t>
        <a:bodyPr/>
        <a:lstStyle/>
        <a:p>
          <a:endParaRPr lang="en-IN"/>
        </a:p>
      </dgm:t>
    </dgm:pt>
    <dgm:pt modelId="{D031AEA8-C729-429F-A960-3BF8C9758268}" type="sibTrans" cxnId="{ED26EA50-3970-4EFE-A2DD-4DD5B0BD9E8C}">
      <dgm:prSet/>
      <dgm:spPr/>
      <dgm:t>
        <a:bodyPr/>
        <a:lstStyle/>
        <a:p>
          <a:endParaRPr lang="en-IN"/>
        </a:p>
      </dgm:t>
    </dgm:pt>
    <dgm:pt modelId="{E1449C33-3035-4624-84C8-6CEB525E1A11}">
      <dgm:prSet phldrT="[Text]"/>
      <dgm:spPr/>
      <dgm:t>
        <a:bodyPr/>
        <a:lstStyle/>
        <a:p>
          <a:r>
            <a:rPr lang="en-US" dirty="0"/>
            <a:t>Perfect Participles</a:t>
          </a:r>
          <a:endParaRPr lang="en-IN" dirty="0"/>
        </a:p>
      </dgm:t>
    </dgm:pt>
    <dgm:pt modelId="{1952D518-1799-4386-805B-089396AA9B79}" type="parTrans" cxnId="{F3B48B5C-F031-4DEB-B72D-25C7C3AE8137}">
      <dgm:prSet/>
      <dgm:spPr/>
      <dgm:t>
        <a:bodyPr/>
        <a:lstStyle/>
        <a:p>
          <a:endParaRPr lang="en-IN"/>
        </a:p>
      </dgm:t>
    </dgm:pt>
    <dgm:pt modelId="{6FEBA1BC-4025-412E-8002-CBDFE5AC8148}" type="sibTrans" cxnId="{F3B48B5C-F031-4DEB-B72D-25C7C3AE8137}">
      <dgm:prSet/>
      <dgm:spPr/>
      <dgm:t>
        <a:bodyPr/>
        <a:lstStyle/>
        <a:p>
          <a:endParaRPr lang="en-IN"/>
        </a:p>
      </dgm:t>
    </dgm:pt>
    <dgm:pt modelId="{8B22317D-A9E1-4585-8F5C-2F10906BD0AA}">
      <dgm:prSet phldrT="[Text]"/>
      <dgm:spPr/>
      <dgm:t>
        <a:bodyPr/>
        <a:lstStyle/>
        <a:p>
          <a:r>
            <a:rPr lang="en-IN" dirty="0"/>
            <a:t>Having + third form of the verb)</a:t>
          </a:r>
        </a:p>
      </dgm:t>
    </dgm:pt>
    <dgm:pt modelId="{FA286917-E4C7-4967-B846-2295B66CC8D1}" type="parTrans" cxnId="{270BDAE2-F606-4705-9AD2-3A6C0ECA5A64}">
      <dgm:prSet/>
      <dgm:spPr/>
      <dgm:t>
        <a:bodyPr/>
        <a:lstStyle/>
        <a:p>
          <a:endParaRPr lang="en-IN"/>
        </a:p>
      </dgm:t>
    </dgm:pt>
    <dgm:pt modelId="{EE5E2B14-212E-4E57-A4CE-EF82BE5A14C4}" type="sibTrans" cxnId="{270BDAE2-F606-4705-9AD2-3A6C0ECA5A64}">
      <dgm:prSet/>
      <dgm:spPr/>
      <dgm:t>
        <a:bodyPr/>
        <a:lstStyle/>
        <a:p>
          <a:endParaRPr lang="en-IN"/>
        </a:p>
      </dgm:t>
    </dgm:pt>
    <dgm:pt modelId="{6CFA5989-FECC-428E-91A0-0D34DF9E8A8F}">
      <dgm:prSet phldrT="[Text]"/>
      <dgm:spPr/>
      <dgm:t>
        <a:bodyPr/>
        <a:lstStyle/>
        <a:p>
          <a:r>
            <a:rPr lang="en-IN" i="1" dirty="0"/>
            <a:t>Having finished </a:t>
          </a:r>
          <a:r>
            <a:rPr lang="en-IN" dirty="0"/>
            <a:t>his work, </a:t>
          </a:r>
          <a:r>
            <a:rPr lang="en-IN" dirty="0" err="1"/>
            <a:t>Mukesh</a:t>
          </a:r>
          <a:r>
            <a:rPr lang="en-IN" dirty="0"/>
            <a:t> was ready to play.</a:t>
          </a:r>
        </a:p>
      </dgm:t>
    </dgm:pt>
    <dgm:pt modelId="{343B16A3-FBC7-4D6D-8DF2-6552EAB949E1}" type="parTrans" cxnId="{920E2DB3-05B2-4507-A252-0071C2C177DE}">
      <dgm:prSet/>
      <dgm:spPr/>
      <dgm:t>
        <a:bodyPr/>
        <a:lstStyle/>
        <a:p>
          <a:endParaRPr lang="en-IN"/>
        </a:p>
      </dgm:t>
    </dgm:pt>
    <dgm:pt modelId="{E64A0E6C-8D0A-43B3-9A4B-1AFF8CBA5426}" type="sibTrans" cxnId="{920E2DB3-05B2-4507-A252-0071C2C177DE}">
      <dgm:prSet/>
      <dgm:spPr/>
      <dgm:t>
        <a:bodyPr/>
        <a:lstStyle/>
        <a:p>
          <a:endParaRPr lang="en-IN"/>
        </a:p>
      </dgm:t>
    </dgm:pt>
    <dgm:pt modelId="{A28809F8-F556-42F9-B802-0D66400AFACA}">
      <dgm:prSet phldrT="[Text]"/>
      <dgm:spPr/>
      <dgm:t>
        <a:bodyPr/>
        <a:lstStyle/>
        <a:p>
          <a:pPr>
            <a:buFontTx/>
            <a:buNone/>
          </a:pPr>
          <a:r>
            <a:rPr lang="en-IN" dirty="0"/>
            <a:t>  He tried to console the </a:t>
          </a:r>
          <a:r>
            <a:rPr lang="en-IN" i="1" dirty="0"/>
            <a:t>crying</a:t>
          </a:r>
          <a:r>
            <a:rPr lang="en-IN" dirty="0"/>
            <a:t> baby.</a:t>
          </a:r>
        </a:p>
      </dgm:t>
    </dgm:pt>
    <dgm:pt modelId="{5F0CBC17-BE2E-4EBC-8E39-101E40CD33C0}" type="parTrans" cxnId="{00BFBE2F-DEBA-4FA2-84F4-089FB23AC9AD}">
      <dgm:prSet/>
      <dgm:spPr/>
      <dgm:t>
        <a:bodyPr/>
        <a:lstStyle/>
        <a:p>
          <a:endParaRPr lang="en-IN"/>
        </a:p>
      </dgm:t>
    </dgm:pt>
    <dgm:pt modelId="{200A7641-8E82-47AF-BCEC-9051FC1A02D1}" type="sibTrans" cxnId="{00BFBE2F-DEBA-4FA2-84F4-089FB23AC9AD}">
      <dgm:prSet/>
      <dgm:spPr/>
      <dgm:t>
        <a:bodyPr/>
        <a:lstStyle/>
        <a:p>
          <a:endParaRPr lang="en-IN"/>
        </a:p>
      </dgm:t>
    </dgm:pt>
    <dgm:pt modelId="{3AF3B8A5-5893-4F79-A99A-C341F917A5C2}" type="pres">
      <dgm:prSet presAssocID="{8743FC3E-922E-41E5-8071-2EEC23F9EB9E}" presName="Name0" presStyleCnt="0">
        <dgm:presLayoutVars>
          <dgm:dir/>
          <dgm:animLvl val="lvl"/>
          <dgm:resizeHandles val="exact"/>
        </dgm:presLayoutVars>
      </dgm:prSet>
      <dgm:spPr/>
    </dgm:pt>
    <dgm:pt modelId="{FAA83252-7C53-4B02-AD22-4E819D5E1E17}" type="pres">
      <dgm:prSet presAssocID="{8ED79AB7-C640-4987-AB3F-F7C0FF06C205}" presName="linNode" presStyleCnt="0"/>
      <dgm:spPr/>
    </dgm:pt>
    <dgm:pt modelId="{52DA6584-62E5-4600-B2FA-5AF8C9DA405A}" type="pres">
      <dgm:prSet presAssocID="{8ED79AB7-C640-4987-AB3F-F7C0FF06C205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E0276E8-C2B1-4A48-A03D-AE74DB22950C}" type="pres">
      <dgm:prSet presAssocID="{8ED79AB7-C640-4987-AB3F-F7C0FF06C205}" presName="descendantText" presStyleLbl="alignAccFollowNode1" presStyleIdx="0" presStyleCnt="3">
        <dgm:presLayoutVars>
          <dgm:bulletEnabled val="1"/>
        </dgm:presLayoutVars>
      </dgm:prSet>
      <dgm:spPr/>
    </dgm:pt>
    <dgm:pt modelId="{7E17F850-5DB5-4294-B1AD-2C1D24193801}" type="pres">
      <dgm:prSet presAssocID="{AE38F516-8EBF-42C0-A7D2-6AE7222BAD92}" presName="sp" presStyleCnt="0"/>
      <dgm:spPr/>
    </dgm:pt>
    <dgm:pt modelId="{9050E1A2-1273-4130-802B-4E0792F757E1}" type="pres">
      <dgm:prSet presAssocID="{7F1DBCDD-BB01-493B-8258-BFD12B6B295A}" presName="linNode" presStyleCnt="0"/>
      <dgm:spPr/>
    </dgm:pt>
    <dgm:pt modelId="{8872E6DD-C82B-4E6A-ABA5-89A0D0013049}" type="pres">
      <dgm:prSet presAssocID="{7F1DBCDD-BB01-493B-8258-BFD12B6B295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D9C2DB68-756E-4BDA-B1CA-BFFC3D4EDBFC}" type="pres">
      <dgm:prSet presAssocID="{7F1DBCDD-BB01-493B-8258-BFD12B6B295A}" presName="descendantText" presStyleLbl="alignAccFollowNode1" presStyleIdx="1" presStyleCnt="3">
        <dgm:presLayoutVars>
          <dgm:bulletEnabled val="1"/>
        </dgm:presLayoutVars>
      </dgm:prSet>
      <dgm:spPr/>
    </dgm:pt>
    <dgm:pt modelId="{82D8AB5A-DE91-4C0B-A521-95CB3FE83D1C}" type="pres">
      <dgm:prSet presAssocID="{14797E2E-7235-4101-AED4-068E497AC2D0}" presName="sp" presStyleCnt="0"/>
      <dgm:spPr/>
    </dgm:pt>
    <dgm:pt modelId="{85B1BECC-DCE7-4DA9-B1C8-BCD9565A6555}" type="pres">
      <dgm:prSet presAssocID="{E1449C33-3035-4624-84C8-6CEB525E1A11}" presName="linNode" presStyleCnt="0"/>
      <dgm:spPr/>
    </dgm:pt>
    <dgm:pt modelId="{88B50B0D-5F8F-4B6D-B081-773DA1FBB3CA}" type="pres">
      <dgm:prSet presAssocID="{E1449C33-3035-4624-84C8-6CEB525E1A11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E0FE95DF-FBDA-4317-BC2E-E63CE3C6CFE9}" type="pres">
      <dgm:prSet presAssocID="{E1449C33-3035-4624-84C8-6CEB525E1A11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38041B05-A880-4C6E-849D-4781F84FEF08}" type="presOf" srcId="{7F1DBCDD-BB01-493B-8258-BFD12B6B295A}" destId="{8872E6DD-C82B-4E6A-ABA5-89A0D0013049}" srcOrd="0" destOrd="0" presId="urn:microsoft.com/office/officeart/2005/8/layout/vList5"/>
    <dgm:cxn modelId="{B2C94C1A-D801-4B10-96E0-0CE8879C46F0}" srcId="{8ED79AB7-C640-4987-AB3F-F7C0FF06C205}" destId="{B6AF3193-B09E-4582-AD41-DBBEA0BEFAEA}" srcOrd="0" destOrd="0" parTransId="{2806C067-AE00-4025-9830-A622CC86A439}" sibTransId="{EC3C29FF-EB9D-4BCD-9069-A3B8D23678B6}"/>
    <dgm:cxn modelId="{9329AB28-483F-4A5A-959F-47EB6DB522BA}" srcId="{8743FC3E-922E-41E5-8071-2EEC23F9EB9E}" destId="{8ED79AB7-C640-4987-AB3F-F7C0FF06C205}" srcOrd="0" destOrd="0" parTransId="{E265A16E-1DD4-4986-93DF-F56AEA6FD253}" sibTransId="{AE38F516-8EBF-42C0-A7D2-6AE7222BAD92}"/>
    <dgm:cxn modelId="{5BAA1E2A-9878-4E53-8275-1D1A1851D04C}" type="presOf" srcId="{6CFA5989-FECC-428E-91A0-0D34DF9E8A8F}" destId="{E0FE95DF-FBDA-4317-BC2E-E63CE3C6CFE9}" srcOrd="0" destOrd="1" presId="urn:microsoft.com/office/officeart/2005/8/layout/vList5"/>
    <dgm:cxn modelId="{3E4B0D2E-C10A-419B-AD82-DFEBC6782879}" type="presOf" srcId="{56F15502-F3F3-4FF5-AB75-64E51BCD5814}" destId="{D9C2DB68-756E-4BDA-B1CA-BFFC3D4EDBFC}" srcOrd="0" destOrd="0" presId="urn:microsoft.com/office/officeart/2005/8/layout/vList5"/>
    <dgm:cxn modelId="{00BFBE2F-DEBA-4FA2-84F4-089FB23AC9AD}" srcId="{8ED79AB7-C640-4987-AB3F-F7C0FF06C205}" destId="{A28809F8-F556-42F9-B802-0D66400AFACA}" srcOrd="1" destOrd="0" parTransId="{5F0CBC17-BE2E-4EBC-8E39-101E40CD33C0}" sibTransId="{200A7641-8E82-47AF-BCEC-9051FC1A02D1}"/>
    <dgm:cxn modelId="{35037738-A188-4E7B-AC11-A4C564228009}" type="presOf" srcId="{B6AF3193-B09E-4582-AD41-DBBEA0BEFAEA}" destId="{7E0276E8-C2B1-4A48-A03D-AE74DB22950C}" srcOrd="0" destOrd="0" presId="urn:microsoft.com/office/officeart/2005/8/layout/vList5"/>
    <dgm:cxn modelId="{F3B48B5C-F031-4DEB-B72D-25C7C3AE8137}" srcId="{8743FC3E-922E-41E5-8071-2EEC23F9EB9E}" destId="{E1449C33-3035-4624-84C8-6CEB525E1A11}" srcOrd="2" destOrd="0" parTransId="{1952D518-1799-4386-805B-089396AA9B79}" sibTransId="{6FEBA1BC-4025-412E-8002-CBDFE5AC8148}"/>
    <dgm:cxn modelId="{96D3EE5D-41C5-4821-A73C-EE05104115D8}" srcId="{8743FC3E-922E-41E5-8071-2EEC23F9EB9E}" destId="{7F1DBCDD-BB01-493B-8258-BFD12B6B295A}" srcOrd="1" destOrd="0" parTransId="{0011E411-5EF9-41D3-8D2B-75AE91254505}" sibTransId="{14797E2E-7235-4101-AED4-068E497AC2D0}"/>
    <dgm:cxn modelId="{8A54154E-4624-4E6E-B552-9D399EF0C7E9}" srcId="{7F1DBCDD-BB01-493B-8258-BFD12B6B295A}" destId="{56F15502-F3F3-4FF5-AB75-64E51BCD5814}" srcOrd="0" destOrd="0" parTransId="{E3D00D84-0A62-4ADD-9A2E-3D90F2B1524A}" sibTransId="{8208F386-B475-40B7-8186-7765D0FABBC4}"/>
    <dgm:cxn modelId="{ED26EA50-3970-4EFE-A2DD-4DD5B0BD9E8C}" srcId="{7F1DBCDD-BB01-493B-8258-BFD12B6B295A}" destId="{0A5CA727-FD6D-4B93-9004-28787BB83E3F}" srcOrd="1" destOrd="0" parTransId="{EF634745-EC05-4BB2-A73E-7613B9285B11}" sibTransId="{D031AEA8-C729-429F-A960-3BF8C9758268}"/>
    <dgm:cxn modelId="{7108437B-459B-4684-BFFF-7C2ACF4CFABB}" type="presOf" srcId="{0A5CA727-FD6D-4B93-9004-28787BB83E3F}" destId="{D9C2DB68-756E-4BDA-B1CA-BFFC3D4EDBFC}" srcOrd="0" destOrd="1" presId="urn:microsoft.com/office/officeart/2005/8/layout/vList5"/>
    <dgm:cxn modelId="{0EC666B1-8A24-4B8A-A50E-A443FA09F8A2}" type="presOf" srcId="{8743FC3E-922E-41E5-8071-2EEC23F9EB9E}" destId="{3AF3B8A5-5893-4F79-A99A-C341F917A5C2}" srcOrd="0" destOrd="0" presId="urn:microsoft.com/office/officeart/2005/8/layout/vList5"/>
    <dgm:cxn modelId="{920E2DB3-05B2-4507-A252-0071C2C177DE}" srcId="{E1449C33-3035-4624-84C8-6CEB525E1A11}" destId="{6CFA5989-FECC-428E-91A0-0D34DF9E8A8F}" srcOrd="1" destOrd="0" parTransId="{343B16A3-FBC7-4D6D-8DF2-6552EAB949E1}" sibTransId="{E64A0E6C-8D0A-43B3-9A4B-1AFF8CBA5426}"/>
    <dgm:cxn modelId="{8FC3C8C7-82E8-4C51-9A1F-4832C58C8F6A}" type="presOf" srcId="{A28809F8-F556-42F9-B802-0D66400AFACA}" destId="{7E0276E8-C2B1-4A48-A03D-AE74DB22950C}" srcOrd="0" destOrd="1" presId="urn:microsoft.com/office/officeart/2005/8/layout/vList5"/>
    <dgm:cxn modelId="{212896CA-A98F-493B-B78F-C5B897F68960}" type="presOf" srcId="{8B22317D-A9E1-4585-8F5C-2F10906BD0AA}" destId="{E0FE95DF-FBDA-4317-BC2E-E63CE3C6CFE9}" srcOrd="0" destOrd="0" presId="urn:microsoft.com/office/officeart/2005/8/layout/vList5"/>
    <dgm:cxn modelId="{3AFB79CE-EF1A-444F-B97F-A38FB1634631}" type="presOf" srcId="{8ED79AB7-C640-4987-AB3F-F7C0FF06C205}" destId="{52DA6584-62E5-4600-B2FA-5AF8C9DA405A}" srcOrd="0" destOrd="0" presId="urn:microsoft.com/office/officeart/2005/8/layout/vList5"/>
    <dgm:cxn modelId="{BD005FDE-8E0F-4AB8-B6E3-2535294B3F5E}" type="presOf" srcId="{E1449C33-3035-4624-84C8-6CEB525E1A11}" destId="{88B50B0D-5F8F-4B6D-B081-773DA1FBB3CA}" srcOrd="0" destOrd="0" presId="urn:microsoft.com/office/officeart/2005/8/layout/vList5"/>
    <dgm:cxn modelId="{270BDAE2-F606-4705-9AD2-3A6C0ECA5A64}" srcId="{E1449C33-3035-4624-84C8-6CEB525E1A11}" destId="{8B22317D-A9E1-4585-8F5C-2F10906BD0AA}" srcOrd="0" destOrd="0" parTransId="{FA286917-E4C7-4967-B846-2295B66CC8D1}" sibTransId="{EE5E2B14-212E-4E57-A4CE-EF82BE5A14C4}"/>
    <dgm:cxn modelId="{79BA0CC9-B601-4578-87BB-89D55CA4DF0E}" type="presParOf" srcId="{3AF3B8A5-5893-4F79-A99A-C341F917A5C2}" destId="{FAA83252-7C53-4B02-AD22-4E819D5E1E17}" srcOrd="0" destOrd="0" presId="urn:microsoft.com/office/officeart/2005/8/layout/vList5"/>
    <dgm:cxn modelId="{D182C05D-C0B6-4D28-8BE4-F9ED5A063949}" type="presParOf" srcId="{FAA83252-7C53-4B02-AD22-4E819D5E1E17}" destId="{52DA6584-62E5-4600-B2FA-5AF8C9DA405A}" srcOrd="0" destOrd="0" presId="urn:microsoft.com/office/officeart/2005/8/layout/vList5"/>
    <dgm:cxn modelId="{0E8D14F5-D477-41FE-8380-851F9DDB3093}" type="presParOf" srcId="{FAA83252-7C53-4B02-AD22-4E819D5E1E17}" destId="{7E0276E8-C2B1-4A48-A03D-AE74DB22950C}" srcOrd="1" destOrd="0" presId="urn:microsoft.com/office/officeart/2005/8/layout/vList5"/>
    <dgm:cxn modelId="{FD32A760-0ABE-4D49-99D7-D84878C327DA}" type="presParOf" srcId="{3AF3B8A5-5893-4F79-A99A-C341F917A5C2}" destId="{7E17F850-5DB5-4294-B1AD-2C1D24193801}" srcOrd="1" destOrd="0" presId="urn:microsoft.com/office/officeart/2005/8/layout/vList5"/>
    <dgm:cxn modelId="{F5D22560-5B2A-4850-8726-4678E8038A1E}" type="presParOf" srcId="{3AF3B8A5-5893-4F79-A99A-C341F917A5C2}" destId="{9050E1A2-1273-4130-802B-4E0792F757E1}" srcOrd="2" destOrd="0" presId="urn:microsoft.com/office/officeart/2005/8/layout/vList5"/>
    <dgm:cxn modelId="{15747DD6-D4E8-4171-900A-569AF1C1AAAB}" type="presParOf" srcId="{9050E1A2-1273-4130-802B-4E0792F757E1}" destId="{8872E6DD-C82B-4E6A-ABA5-89A0D0013049}" srcOrd="0" destOrd="0" presId="urn:microsoft.com/office/officeart/2005/8/layout/vList5"/>
    <dgm:cxn modelId="{E4B5FB1F-D806-4986-8E17-264302A7FF7E}" type="presParOf" srcId="{9050E1A2-1273-4130-802B-4E0792F757E1}" destId="{D9C2DB68-756E-4BDA-B1CA-BFFC3D4EDBFC}" srcOrd="1" destOrd="0" presId="urn:microsoft.com/office/officeart/2005/8/layout/vList5"/>
    <dgm:cxn modelId="{2D0E50F1-5663-41A1-A112-88F7FA9577B7}" type="presParOf" srcId="{3AF3B8A5-5893-4F79-A99A-C341F917A5C2}" destId="{82D8AB5A-DE91-4C0B-A521-95CB3FE83D1C}" srcOrd="3" destOrd="0" presId="urn:microsoft.com/office/officeart/2005/8/layout/vList5"/>
    <dgm:cxn modelId="{B4F88ABB-A807-432A-8F75-DD5B8590FAE1}" type="presParOf" srcId="{3AF3B8A5-5893-4F79-A99A-C341F917A5C2}" destId="{85B1BECC-DCE7-4DA9-B1C8-BCD9565A6555}" srcOrd="4" destOrd="0" presId="urn:microsoft.com/office/officeart/2005/8/layout/vList5"/>
    <dgm:cxn modelId="{7211611B-BCF8-4BD2-8452-1F96BA8B67D6}" type="presParOf" srcId="{85B1BECC-DCE7-4DA9-B1C8-BCD9565A6555}" destId="{88B50B0D-5F8F-4B6D-B081-773DA1FBB3CA}" srcOrd="0" destOrd="0" presId="urn:microsoft.com/office/officeart/2005/8/layout/vList5"/>
    <dgm:cxn modelId="{3FF6A6D8-00F3-4991-A33E-987BB1AD6FA0}" type="presParOf" srcId="{85B1BECC-DCE7-4DA9-B1C8-BCD9565A6555}" destId="{E0FE95DF-FBDA-4317-BC2E-E63CE3C6CFE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BBA05F-525F-4826-9B13-10340D942100}">
      <dsp:nvSpPr>
        <dsp:cNvPr id="0" name=""/>
        <dsp:cNvSpPr/>
      </dsp:nvSpPr>
      <dsp:spPr>
        <a:xfrm>
          <a:off x="3901440" y="0"/>
          <a:ext cx="4389120" cy="5231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Finite vs Non-finite Verbs</a:t>
          </a:r>
          <a:endParaRPr lang="en-IN" sz="2600" kern="1200"/>
        </a:p>
      </dsp:txBody>
      <dsp:txXfrm>
        <a:off x="3926976" y="25536"/>
        <a:ext cx="4338048" cy="4720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5C2C21-BB3B-4425-AA10-2E52916E6BB8}">
      <dsp:nvSpPr>
        <dsp:cNvPr id="0" name=""/>
        <dsp:cNvSpPr/>
      </dsp:nvSpPr>
      <dsp:spPr>
        <a:xfrm>
          <a:off x="3901440" y="0"/>
          <a:ext cx="4389120" cy="5231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Types of finite verbs </a:t>
          </a:r>
          <a:endParaRPr lang="en-IN" sz="2600" kern="1200"/>
        </a:p>
      </dsp:txBody>
      <dsp:txXfrm>
        <a:off x="3926976" y="25536"/>
        <a:ext cx="4338048" cy="4720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C24A57-E9B7-4F60-81E5-14120E0FDA12}">
      <dsp:nvSpPr>
        <dsp:cNvPr id="0" name=""/>
        <dsp:cNvSpPr/>
      </dsp:nvSpPr>
      <dsp:spPr>
        <a:xfrm>
          <a:off x="0" y="0"/>
          <a:ext cx="774357" cy="77435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09F012-4C55-4170-8653-59ACB0BD4DD7}">
      <dsp:nvSpPr>
        <dsp:cNvPr id="0" name=""/>
        <dsp:cNvSpPr/>
      </dsp:nvSpPr>
      <dsp:spPr>
        <a:xfrm>
          <a:off x="387178" y="0"/>
          <a:ext cx="10128421" cy="77435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Types of Non-finite Verbs </a:t>
          </a:r>
          <a:endParaRPr lang="en-IN" sz="3500" kern="1200"/>
        </a:p>
      </dsp:txBody>
      <dsp:txXfrm>
        <a:off x="387178" y="0"/>
        <a:ext cx="10128421" cy="7743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A4C25F-A936-44D1-A173-94D614BD4BC4}">
      <dsp:nvSpPr>
        <dsp:cNvPr id="0" name=""/>
        <dsp:cNvSpPr/>
      </dsp:nvSpPr>
      <dsp:spPr>
        <a:xfrm>
          <a:off x="424" y="0"/>
          <a:ext cx="3203971" cy="12815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baseline="0" dirty="0"/>
            <a:t>Infinitives</a:t>
          </a:r>
          <a:r>
            <a:rPr lang="en-US" sz="500" kern="1200" dirty="0"/>
            <a:t> </a:t>
          </a:r>
          <a:endParaRPr lang="en-IN" sz="500" kern="1200" dirty="0"/>
        </a:p>
      </dsp:txBody>
      <dsp:txXfrm>
        <a:off x="424" y="0"/>
        <a:ext cx="3203971" cy="1281588"/>
      </dsp:txXfrm>
    </dsp:sp>
    <dsp:sp modelId="{E6AF98B8-2DC2-42F9-8DC3-4CC321166468}">
      <dsp:nvSpPr>
        <dsp:cNvPr id="0" name=""/>
        <dsp:cNvSpPr/>
      </dsp:nvSpPr>
      <dsp:spPr>
        <a:xfrm>
          <a:off x="3724" y="1722301"/>
          <a:ext cx="3203971" cy="432680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082BDF-444C-4562-B28E-32A4A27BECDF}">
      <dsp:nvSpPr>
        <dsp:cNvPr id="0" name=""/>
        <dsp:cNvSpPr/>
      </dsp:nvSpPr>
      <dsp:spPr>
        <a:xfrm>
          <a:off x="3461300" y="0"/>
          <a:ext cx="3203971" cy="12815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baseline="0" dirty="0"/>
            <a:t>Gerunds</a:t>
          </a:r>
          <a:endParaRPr lang="en-IN" sz="4000" kern="1200" baseline="0" dirty="0"/>
        </a:p>
      </dsp:txBody>
      <dsp:txXfrm>
        <a:off x="3461300" y="0"/>
        <a:ext cx="3203971" cy="1281588"/>
      </dsp:txXfrm>
    </dsp:sp>
    <dsp:sp modelId="{0A4FE4CB-9B26-42A8-976E-FEC6946D03C7}">
      <dsp:nvSpPr>
        <dsp:cNvPr id="0" name=""/>
        <dsp:cNvSpPr/>
      </dsp:nvSpPr>
      <dsp:spPr>
        <a:xfrm>
          <a:off x="3484561" y="1303100"/>
          <a:ext cx="3203971" cy="42393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-</a:t>
          </a:r>
          <a:r>
            <a:rPr lang="en-US" sz="3200" kern="1200" dirty="0" err="1"/>
            <a:t>ing</a:t>
          </a:r>
          <a:r>
            <a:rPr lang="en-US" sz="3200" kern="1200" dirty="0"/>
            <a:t> forms (generally function as nouns)</a:t>
          </a:r>
          <a:endParaRPr lang="en-IN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IN" sz="3200" kern="1200" dirty="0"/>
            <a:t>He likes </a:t>
          </a:r>
          <a:r>
            <a:rPr lang="en-IN" sz="3200" i="1" kern="1200" dirty="0"/>
            <a:t>driving</a:t>
          </a:r>
          <a:r>
            <a:rPr lang="en-IN" sz="3200" kern="1200" dirty="0"/>
            <a:t>. 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IN" sz="3200" i="1" kern="1200" dirty="0"/>
            <a:t>Smoking</a:t>
          </a:r>
          <a:r>
            <a:rPr lang="en-IN" sz="3200" kern="1200" dirty="0"/>
            <a:t> is injurious to health.</a:t>
          </a:r>
        </a:p>
      </dsp:txBody>
      <dsp:txXfrm>
        <a:off x="3484561" y="1303100"/>
        <a:ext cx="3203971" cy="4239372"/>
      </dsp:txXfrm>
    </dsp:sp>
    <dsp:sp modelId="{1A53020C-6851-475C-ACEB-D0F910411949}">
      <dsp:nvSpPr>
        <dsp:cNvPr id="0" name=""/>
        <dsp:cNvSpPr/>
      </dsp:nvSpPr>
      <dsp:spPr>
        <a:xfrm>
          <a:off x="7022398" y="0"/>
          <a:ext cx="3203971" cy="12815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Participles</a:t>
          </a:r>
          <a:endParaRPr lang="en-IN" sz="4000" kern="1200" dirty="0"/>
        </a:p>
      </dsp:txBody>
      <dsp:txXfrm>
        <a:off x="7022398" y="0"/>
        <a:ext cx="3203971" cy="1281588"/>
      </dsp:txXfrm>
    </dsp:sp>
    <dsp:sp modelId="{1FDAF2D1-E44F-4DE1-ACC6-3CE5945B3412}">
      <dsp:nvSpPr>
        <dsp:cNvPr id="0" name=""/>
        <dsp:cNvSpPr/>
      </dsp:nvSpPr>
      <dsp:spPr>
        <a:xfrm>
          <a:off x="7015285" y="1303084"/>
          <a:ext cx="3203971" cy="43033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-</a:t>
          </a:r>
          <a:r>
            <a:rPr lang="en-US" sz="2800" kern="1200" dirty="0" err="1"/>
            <a:t>ing</a:t>
          </a:r>
          <a:r>
            <a:rPr lang="en-US" sz="2800" kern="1200" dirty="0"/>
            <a:t> and –</a:t>
          </a:r>
          <a:r>
            <a:rPr lang="en-US" sz="2800" kern="1200" dirty="0" err="1"/>
            <a:t>ed</a:t>
          </a:r>
          <a:r>
            <a:rPr lang="en-US" sz="2800" kern="1200" dirty="0"/>
            <a:t> forms ( generally function as adjectives)</a:t>
          </a:r>
          <a:endParaRPr lang="en-IN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2800" kern="1200" dirty="0"/>
            <a:t> </a:t>
          </a:r>
          <a:r>
            <a:rPr lang="en-IN" sz="2800" kern="1200" dirty="0"/>
            <a:t>He tried to console the </a:t>
          </a:r>
          <a:r>
            <a:rPr lang="en-IN" sz="2800" i="1" kern="1200" dirty="0"/>
            <a:t>crying</a:t>
          </a:r>
          <a:r>
            <a:rPr lang="en-IN" sz="2800" kern="1200" dirty="0"/>
            <a:t> baby.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IN" sz="2800" kern="1200" dirty="0"/>
            <a:t>He was wearing a </a:t>
          </a:r>
          <a:r>
            <a:rPr lang="en-IN" sz="2800" i="1" kern="1200" dirty="0"/>
            <a:t>torn</a:t>
          </a:r>
          <a:r>
            <a:rPr lang="en-IN" sz="2800" kern="1200" dirty="0"/>
            <a:t> shirt. </a:t>
          </a:r>
        </a:p>
      </dsp:txBody>
      <dsp:txXfrm>
        <a:off x="7015285" y="1303084"/>
        <a:ext cx="3203971" cy="43033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6594A4-AA7F-48F2-8734-1DEA743C3DC8}">
      <dsp:nvSpPr>
        <dsp:cNvPr id="0" name=""/>
        <dsp:cNvSpPr/>
      </dsp:nvSpPr>
      <dsp:spPr>
        <a:xfrm>
          <a:off x="4091616" y="2143251"/>
          <a:ext cx="2311270" cy="13995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Infinitives</a:t>
          </a:r>
          <a:endParaRPr lang="en-IN" sz="2800" kern="1200" dirty="0"/>
        </a:p>
      </dsp:txBody>
      <dsp:txXfrm>
        <a:off x="4430094" y="2348214"/>
        <a:ext cx="1634314" cy="989647"/>
      </dsp:txXfrm>
    </dsp:sp>
    <dsp:sp modelId="{EB2EE08E-08BE-4CBD-B1FC-0B0177EB5DC4}">
      <dsp:nvSpPr>
        <dsp:cNvPr id="0" name=""/>
        <dsp:cNvSpPr/>
      </dsp:nvSpPr>
      <dsp:spPr>
        <a:xfrm rot="16200001">
          <a:off x="5143578" y="1701943"/>
          <a:ext cx="207346" cy="5031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100" kern="1200"/>
        </a:p>
      </dsp:txBody>
      <dsp:txXfrm>
        <a:off x="5174680" y="1833672"/>
        <a:ext cx="145142" cy="301879"/>
      </dsp:txXfrm>
    </dsp:sp>
    <dsp:sp modelId="{7AF12515-CB2A-4652-8A13-D9B725876AAE}">
      <dsp:nvSpPr>
        <dsp:cNvPr id="0" name=""/>
        <dsp:cNvSpPr/>
      </dsp:nvSpPr>
      <dsp:spPr>
        <a:xfrm>
          <a:off x="2521970" y="-302128"/>
          <a:ext cx="5450564" cy="20541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To-infinitive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They must sing </a:t>
          </a:r>
          <a:r>
            <a:rPr lang="en-IN" sz="2400" i="1" kern="1200" dirty="0"/>
            <a:t>to learn</a:t>
          </a:r>
          <a:r>
            <a:rPr lang="en-IN" sz="1700" kern="1200" dirty="0"/>
            <a:t>. </a:t>
          </a:r>
          <a:r>
            <a:rPr lang="en-IN" sz="1700" b="1" kern="1200" dirty="0"/>
            <a:t> </a:t>
          </a:r>
          <a:endParaRPr lang="en-IN" sz="1700" kern="1200" dirty="0"/>
        </a:p>
      </dsp:txBody>
      <dsp:txXfrm>
        <a:off x="3320187" y="-1303"/>
        <a:ext cx="3854130" cy="1452511"/>
      </dsp:txXfrm>
    </dsp:sp>
    <dsp:sp modelId="{391E5E2C-913C-46DA-9FBD-0C1995FE7338}">
      <dsp:nvSpPr>
        <dsp:cNvPr id="0" name=""/>
        <dsp:cNvSpPr/>
      </dsp:nvSpPr>
      <dsp:spPr>
        <a:xfrm rot="50023">
          <a:off x="6578682" y="2613934"/>
          <a:ext cx="424410" cy="5031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100" kern="1200"/>
        </a:p>
      </dsp:txBody>
      <dsp:txXfrm>
        <a:off x="6578689" y="2713635"/>
        <a:ext cx="297087" cy="301879"/>
      </dsp:txXfrm>
    </dsp:sp>
    <dsp:sp modelId="{FA9F18D7-3707-4B9F-9F53-2152E41A7FB8}">
      <dsp:nvSpPr>
        <dsp:cNvPr id="0" name=""/>
        <dsp:cNvSpPr/>
      </dsp:nvSpPr>
      <dsp:spPr>
        <a:xfrm>
          <a:off x="7203086" y="1382581"/>
          <a:ext cx="3001087" cy="3021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baseline="0" dirty="0"/>
            <a:t>Split Infinitive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baseline="0" dirty="0"/>
            <a:t>He asked me </a:t>
          </a:r>
          <a:r>
            <a:rPr lang="en-IN" sz="2400" i="1" kern="1200" baseline="0" dirty="0"/>
            <a:t>to clearly write </a:t>
          </a:r>
          <a:r>
            <a:rPr lang="en-IN" sz="2400" kern="1200" baseline="0" dirty="0"/>
            <a:t>my bio-data. </a:t>
          </a:r>
        </a:p>
      </dsp:txBody>
      <dsp:txXfrm>
        <a:off x="7642585" y="1825071"/>
        <a:ext cx="2122089" cy="2136529"/>
      </dsp:txXfrm>
    </dsp:sp>
    <dsp:sp modelId="{27CE7D18-FC35-4438-B372-AA79E4512A6C}">
      <dsp:nvSpPr>
        <dsp:cNvPr id="0" name=""/>
        <dsp:cNvSpPr/>
      </dsp:nvSpPr>
      <dsp:spPr>
        <a:xfrm rot="5440985">
          <a:off x="5167606" y="3418940"/>
          <a:ext cx="139558" cy="5031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100" kern="1200"/>
        </a:p>
      </dsp:txBody>
      <dsp:txXfrm rot="10800000">
        <a:off x="5188789" y="3498635"/>
        <a:ext cx="97691" cy="301879"/>
      </dsp:txXfrm>
    </dsp:sp>
    <dsp:sp modelId="{5B146940-18C6-44E7-9A7A-3578B88DC671}">
      <dsp:nvSpPr>
        <dsp:cNvPr id="0" name=""/>
        <dsp:cNvSpPr/>
      </dsp:nvSpPr>
      <dsp:spPr>
        <a:xfrm>
          <a:off x="2325881" y="3806096"/>
          <a:ext cx="5794411" cy="21275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Anaphoric ‘to’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Rohan:</a:t>
          </a:r>
          <a:r>
            <a:rPr lang="en-IN" sz="2400" kern="1200" dirty="0"/>
            <a:t> Would you like to have samosa?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 err="1"/>
            <a:t>Sohan</a:t>
          </a:r>
          <a:r>
            <a:rPr lang="en-IN" sz="2400" b="1" kern="1200" dirty="0"/>
            <a:t>:</a:t>
          </a:r>
          <a:r>
            <a:rPr lang="en-IN" sz="2400" kern="1200" dirty="0"/>
            <a:t> Yes, I would love </a:t>
          </a:r>
          <a:r>
            <a:rPr lang="en-IN" sz="2400" i="1" kern="1200" dirty="0"/>
            <a:t>to</a:t>
          </a:r>
          <a:r>
            <a:rPr lang="en-IN" sz="1700" kern="1200" dirty="0"/>
            <a:t>. </a:t>
          </a:r>
        </a:p>
      </dsp:txBody>
      <dsp:txXfrm>
        <a:off x="3174453" y="4117663"/>
        <a:ext cx="4097267" cy="1504380"/>
      </dsp:txXfrm>
    </dsp:sp>
    <dsp:sp modelId="{58F03C40-6909-4A43-BF34-475F4C264C64}">
      <dsp:nvSpPr>
        <dsp:cNvPr id="0" name=""/>
        <dsp:cNvSpPr/>
      </dsp:nvSpPr>
      <dsp:spPr>
        <a:xfrm rot="10782035">
          <a:off x="3636710" y="2599047"/>
          <a:ext cx="321500" cy="5031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100" kern="1200"/>
        </a:p>
      </dsp:txBody>
      <dsp:txXfrm rot="10800000">
        <a:off x="3733159" y="2699422"/>
        <a:ext cx="225050" cy="301879"/>
      </dsp:txXfrm>
    </dsp:sp>
    <dsp:sp modelId="{9131CF17-4220-4E36-8581-D4225AD40A95}">
      <dsp:nvSpPr>
        <dsp:cNvPr id="0" name=""/>
        <dsp:cNvSpPr/>
      </dsp:nvSpPr>
      <dsp:spPr>
        <a:xfrm>
          <a:off x="0" y="1133748"/>
          <a:ext cx="3485087" cy="34552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Bare Infinitive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I saw him </a:t>
          </a:r>
          <a:r>
            <a:rPr lang="en-IN" sz="2400" i="1" kern="1200" dirty="0"/>
            <a:t>cross</a:t>
          </a:r>
          <a:r>
            <a:rPr lang="en-IN" sz="2400" kern="1200" dirty="0"/>
            <a:t> the road</a:t>
          </a:r>
          <a:r>
            <a:rPr lang="en-IN" sz="1700" kern="1200" dirty="0"/>
            <a:t>.</a:t>
          </a:r>
        </a:p>
      </dsp:txBody>
      <dsp:txXfrm>
        <a:off x="510379" y="1639752"/>
        <a:ext cx="2464329" cy="24432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2A9B9D-D4E3-4638-8DDB-9681BE583336}">
      <dsp:nvSpPr>
        <dsp:cNvPr id="0" name=""/>
        <dsp:cNvSpPr/>
      </dsp:nvSpPr>
      <dsp:spPr>
        <a:xfrm>
          <a:off x="0" y="0"/>
          <a:ext cx="1325563" cy="132556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684B93-C6E2-4FB6-8F5A-4F454D1A0D77}">
      <dsp:nvSpPr>
        <dsp:cNvPr id="0" name=""/>
        <dsp:cNvSpPr/>
      </dsp:nvSpPr>
      <dsp:spPr>
        <a:xfrm>
          <a:off x="662781" y="0"/>
          <a:ext cx="9852818" cy="13255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b="1" kern="1200"/>
            <a:t>Participles</a:t>
          </a:r>
          <a:endParaRPr lang="en-IN" sz="6100" kern="1200"/>
        </a:p>
      </dsp:txBody>
      <dsp:txXfrm>
        <a:off x="662781" y="0"/>
        <a:ext cx="9852818" cy="132556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0276E8-C2B1-4A48-A03D-AE74DB22950C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 dirty="0"/>
            <a:t>Base form of verb +</a:t>
          </a:r>
          <a:r>
            <a:rPr lang="en-IN" sz="2300" kern="1200" dirty="0" err="1"/>
            <a:t>ing</a:t>
          </a:r>
          <a:endParaRPr lang="en-IN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IN" sz="2300" kern="1200" dirty="0"/>
            <a:t>  He tried to console the </a:t>
          </a:r>
          <a:r>
            <a:rPr lang="en-IN" sz="2300" i="1" kern="1200" dirty="0"/>
            <a:t>crying</a:t>
          </a:r>
          <a:r>
            <a:rPr lang="en-IN" sz="2300" kern="1200" dirty="0"/>
            <a:t> baby.</a:t>
          </a:r>
        </a:p>
      </dsp:txBody>
      <dsp:txXfrm rot="-5400000">
        <a:off x="3785616" y="197117"/>
        <a:ext cx="6675221" cy="1012303"/>
      </dsp:txXfrm>
    </dsp:sp>
    <dsp:sp modelId="{52DA6584-62E5-4600-B2FA-5AF8C9DA405A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Present Participles</a:t>
          </a:r>
          <a:endParaRPr lang="en-IN" sz="3900" kern="1200" dirty="0"/>
        </a:p>
      </dsp:txBody>
      <dsp:txXfrm>
        <a:off x="68454" y="70578"/>
        <a:ext cx="3648708" cy="1265378"/>
      </dsp:txXfrm>
    </dsp:sp>
    <dsp:sp modelId="{D9C2DB68-756E-4BDA-B1CA-BFFC3D4EDBFC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 dirty="0"/>
            <a:t>Third form of the verb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IN" sz="2300" kern="1200" dirty="0"/>
            <a:t>The </a:t>
          </a:r>
          <a:r>
            <a:rPr lang="en-IN" sz="2300" i="1" kern="1200" dirty="0"/>
            <a:t>wounded</a:t>
          </a:r>
          <a:r>
            <a:rPr lang="en-IN" sz="2300" kern="1200" dirty="0"/>
            <a:t> soldier was crawling in the forest. </a:t>
          </a:r>
        </a:p>
      </dsp:txBody>
      <dsp:txXfrm rot="-5400000">
        <a:off x="3785616" y="1669517"/>
        <a:ext cx="6675221" cy="1012303"/>
      </dsp:txXfrm>
    </dsp:sp>
    <dsp:sp modelId="{8872E6DD-C82B-4E6A-ABA5-89A0D0013049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Past Participles</a:t>
          </a:r>
          <a:endParaRPr lang="en-IN" sz="3900" kern="1200" dirty="0"/>
        </a:p>
      </dsp:txBody>
      <dsp:txXfrm>
        <a:off x="68454" y="1542979"/>
        <a:ext cx="3648708" cy="1265378"/>
      </dsp:txXfrm>
    </dsp:sp>
    <dsp:sp modelId="{E0FE95DF-FBDA-4317-BC2E-E63CE3C6CFE9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 dirty="0"/>
            <a:t>Having + third form of the verb)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i="1" kern="1200" dirty="0"/>
            <a:t>Having finished </a:t>
          </a:r>
          <a:r>
            <a:rPr lang="en-IN" sz="2300" kern="1200" dirty="0"/>
            <a:t>his work, </a:t>
          </a:r>
          <a:r>
            <a:rPr lang="en-IN" sz="2300" kern="1200" dirty="0" err="1"/>
            <a:t>Mukesh</a:t>
          </a:r>
          <a:r>
            <a:rPr lang="en-IN" sz="2300" kern="1200" dirty="0"/>
            <a:t> was ready to play.</a:t>
          </a:r>
        </a:p>
      </dsp:txBody>
      <dsp:txXfrm rot="-5400000">
        <a:off x="3785616" y="3141918"/>
        <a:ext cx="6675221" cy="1012303"/>
      </dsp:txXfrm>
    </dsp:sp>
    <dsp:sp modelId="{88B50B0D-5F8F-4B6D-B081-773DA1FBB3CA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Perfect Participles</a:t>
          </a:r>
          <a:endParaRPr lang="en-IN" sz="3900" kern="1200" dirty="0"/>
        </a:p>
      </dsp:txBody>
      <dsp:txXfrm>
        <a:off x="68454" y="3015380"/>
        <a:ext cx="3648708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5A460C-4C4F-475B-893F-85615564FC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E9AA81-7284-45FB-9159-A127A509BA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35F63-6EBB-4AC8-818C-BE07C8C3B9A4}" type="datetimeFigureOut">
              <a:rPr lang="en-IN" smtClean="0"/>
              <a:pPr/>
              <a:t>26-08-2020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B2F853-4E95-4FDF-A7A5-928463E96A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1B4A4-FEBC-4C93-8597-EEC9B2AA4D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2C100-BAF5-435C-A97D-DB0658BC97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520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9CEB7-0B09-4D0C-9587-C63CC5FFC85E}" type="datetimeFigureOut">
              <a:rPr lang="en-IN" smtClean="0"/>
              <a:pPr/>
              <a:t>26-08-2020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9D2B3-4547-4FAC-AC03-536D25BA1F8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7181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46950-6C5A-4CF4-A778-CC8197CB3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11889-7F7B-4935-AFF6-37CA532EF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5D242-7A0C-489A-9BC8-E2ADB567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7B21-2B2F-40B4-A691-D433B8984886}" type="datetime1">
              <a:rPr lang="en-IN" smtClean="0"/>
              <a:pPr/>
              <a:t>26-08-2020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59E66-9F0C-42BA-8CE0-BF601DC69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E5760-FDA0-4D14-8949-1ED7372E3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1EDF-DA80-44DD-9500-7A7FF1E7C2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23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1D1B2-109E-4FC0-898C-E7E959541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C4D2B-29FD-4560-A390-7594E4665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D174C-8DFF-44B3-8685-E7E942F39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1856F-AD36-4A4E-A0FA-E18C5586AB19}" type="datetime1">
              <a:rPr lang="en-IN" smtClean="0"/>
              <a:pPr/>
              <a:t>26-08-2020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6323F-30BA-4A92-AC34-654E38231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4BB24-273F-4508-938F-6F1554AB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1EDF-DA80-44DD-9500-7A7FF1E7C2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18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213CEF-8FFC-4F25-BD83-5DF767DC1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34001-A81A-4440-A6B8-19636840D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E627C-4269-4CB1-A741-40AC78E48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459E0-6AC1-43AA-A0B3-3395FF180B04}" type="datetime1">
              <a:rPr lang="en-IN" smtClean="0"/>
              <a:pPr/>
              <a:t>26-08-2020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FAA59-F34A-4FB6-8833-A3A4F295B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75EF8-C069-4B3C-859A-D580DC17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1EDF-DA80-44DD-9500-7A7FF1E7C2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264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225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334D2-B9A2-4015-A787-1826DD547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05B9C-32B8-42E0-BAA0-0558EF1D0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9AA8B-BA39-428B-B2F6-B29EC48B9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8B5F-D218-4B0D-89C7-56A5D13E069A}" type="datetime1">
              <a:rPr lang="en-IN" smtClean="0"/>
              <a:pPr/>
              <a:t>26-08-2020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90D72-34F6-400E-94C2-0793E871E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0CDB0-ED19-4C1B-9D5F-113D28CD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1EDF-DA80-44DD-9500-7A7FF1E7C2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77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CA1D0-F808-4DF0-8DFC-306209FE5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15DB3-5AF9-4CBC-B9F4-B070D13C0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50C8F-1F85-4446-B4DA-DF9A7052A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07C0-E1BC-4F22-BC9E-821519E6D1C1}" type="datetime1">
              <a:rPr lang="en-IN" smtClean="0"/>
              <a:pPr/>
              <a:t>26-08-2020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F8183-28F9-485D-8E68-800ECECD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CF359-32A3-46F4-B3C9-F749F92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1EDF-DA80-44DD-9500-7A7FF1E7C2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182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55980-4EDF-49F2-8EE1-ACA6115FA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D5652-711B-4E5A-90C2-23061146F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AF674-9786-43A5-B902-CBA8E838F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FEADC-09B3-49E0-9D0F-57AF07788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9A02-2ED1-459C-8866-1D5D324CBB27}" type="datetime1">
              <a:rPr lang="en-IN" smtClean="0"/>
              <a:pPr/>
              <a:t>26-08-2020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6FCF2-C8C9-4BC8-A746-251AF2C39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7CDEC-E84A-4AD3-892E-7E7D6A7E4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1EDF-DA80-44DD-9500-7A7FF1E7C2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064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9A51-0178-4C60-A4F6-EFF0C3B38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4674F-60EF-4153-B389-9765862D9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58F18-5A64-4E86-8208-8DDD5E025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9905F2-63FC-405E-B762-C3C858C45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3A6FEC-607E-44B4-AA6E-CAD600B23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3214FC-441A-4688-90BC-11E642C08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C957-A240-4296-B067-F9B8FFF467A4}" type="datetime1">
              <a:rPr lang="en-IN" smtClean="0"/>
              <a:pPr/>
              <a:t>26-08-2020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EB71AD-2E52-4A02-B905-DC13ECB7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772D00-4BB6-4568-A632-7663CD835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1EDF-DA80-44DD-9500-7A7FF1E7C2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457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BAECA-7D63-4F12-8734-784F97F8E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9E975-77B8-4B7C-B6EC-EA9DAA734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D800-2331-47A6-8D4D-9C82EC368412}" type="datetime1">
              <a:rPr lang="en-IN" smtClean="0"/>
              <a:pPr/>
              <a:t>26-08-2020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A0411-7150-4284-B302-C093B6DD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F4133-5922-44B9-8C86-E1101BFC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1EDF-DA80-44DD-9500-7A7FF1E7C2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34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FF3D4C-BA27-4CBB-AC1C-961DF412E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0059F-7F10-42B1-8B56-5CC11C755B85}" type="datetime1">
              <a:rPr lang="en-IN" smtClean="0"/>
              <a:pPr/>
              <a:t>26-08-2020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F788CA-B0D8-4375-8EB3-7DB69A25D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E06C6-92D1-47AD-8509-E92AB82FA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1EDF-DA80-44DD-9500-7A7FF1E7C2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303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31C95-BB09-4CCB-B07B-7CBE75F39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71A06-93F5-4B9C-A143-F2DDA7B93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3F70A-7733-4FF8-AD03-961634FB1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FCD2C-0B3C-42DC-8B62-88EAD3274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D418C-CC51-4026-864B-C2D39E4F3283}" type="datetime1">
              <a:rPr lang="en-IN" smtClean="0"/>
              <a:pPr/>
              <a:t>26-08-2020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222A9-039F-404C-A693-898FD33C0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5A37A-BF88-4C41-B6A6-02600BD0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1EDF-DA80-44DD-9500-7A7FF1E7C2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97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B893-B46C-448F-8C9B-3A85F93A0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A08C11-41B5-47CB-80DA-4B3FDBEC0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01B99-237F-42B3-8C3C-60E55B74B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EA084-2FA1-4E0C-A670-2F0C86D6E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0872E-893C-4975-9D5A-0A867FCA20B6}" type="datetime1">
              <a:rPr lang="en-IN" smtClean="0"/>
              <a:pPr/>
              <a:t>26-08-2020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49E20-76B3-4B02-9E9C-4E8B199E0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724D9-955F-4F9B-877C-0C80FC6E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1EDF-DA80-44DD-9500-7A7FF1E7C2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43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1B5556-4990-4486-8C20-A44C446AD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9E0CB-94F2-4073-B5E3-D3D1091B4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D8A91-77C6-4C42-8F72-F1BE2F9C7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36275-6601-476E-95AD-39C1CDAF7FB4}" type="datetime1">
              <a:rPr lang="en-IN" smtClean="0"/>
              <a:pPr/>
              <a:t>26-08-2020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B9C2A-6C9B-4136-92F6-5D57EDB3F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A8CC9-4A47-4881-9CD2-471274A2E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81EDF-DA80-44DD-9500-7A7FF1E7C2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09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e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2.em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2.emf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.emf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comments" Target="../comments/comment2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image" Target="../media/image2.emf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530024"/>
            <a:ext cx="12192000" cy="87264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Verbs in English - II</a:t>
            </a:r>
            <a:endParaRPr lang="en-US" b="1" dirty="0">
              <a:solidFill>
                <a:srgbClr val="2B4BE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B107BB-F81B-42BF-94C9-2E4C547369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589"/>
          <a:stretch/>
        </p:blipFill>
        <p:spPr>
          <a:xfrm>
            <a:off x="5067581" y="289018"/>
            <a:ext cx="2056837" cy="12230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E806AC-F966-4A88-9309-76DB3FCE5FB1}"/>
              </a:ext>
            </a:extLst>
          </p:cNvPr>
          <p:cNvSpPr txBox="1"/>
          <p:nvPr/>
        </p:nvSpPr>
        <p:spPr>
          <a:xfrm>
            <a:off x="-1" y="1613118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Verdana" panose="020B0604030504040204" pitchFamily="34" charset="0"/>
              </a:rPr>
              <a:t>English</a:t>
            </a:r>
            <a:r>
              <a:rPr lang="en-US" sz="2800" b="1" dirty="0">
                <a:solidFill>
                  <a:srgbClr val="2B4BED"/>
                </a:solidFill>
                <a:latin typeface="Garamond" panose="02020404030301010803" pitchFamily="18" charset="0"/>
                <a:ea typeface="Verdana" panose="020B0604030504040204" pitchFamily="34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Verdana" panose="020B0604030504040204" pitchFamily="34" charset="0"/>
              </a:rPr>
              <a:t>for</a:t>
            </a:r>
            <a:r>
              <a:rPr lang="en-US" sz="2800" b="1" dirty="0">
                <a:solidFill>
                  <a:srgbClr val="2B4BED"/>
                </a:solidFill>
                <a:latin typeface="Garamond" panose="02020404030301010803" pitchFamily="18" charset="0"/>
                <a:ea typeface="Verdana" panose="020B0604030504040204" pitchFamily="34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Verdana" panose="020B0604030504040204" pitchFamily="34" charset="0"/>
              </a:rPr>
              <a:t>Professional</a:t>
            </a:r>
            <a:r>
              <a:rPr lang="en-US" sz="2800" b="1" dirty="0">
                <a:solidFill>
                  <a:srgbClr val="2B4BED"/>
                </a:solidFill>
                <a:latin typeface="Garamond" panose="02020404030301010803" pitchFamily="18" charset="0"/>
                <a:ea typeface="Verdana" panose="020B0604030504040204" pitchFamily="34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Verdana" panose="020B0604030504040204" pitchFamily="34" charset="0"/>
              </a:rPr>
              <a:t>Purposes - I</a:t>
            </a:r>
            <a:br>
              <a:rPr lang="en-US" sz="2800" b="1" dirty="0">
                <a:solidFill>
                  <a:srgbClr val="2B4BED"/>
                </a:solidFill>
                <a:latin typeface="Garamond" panose="02020404030301010803" pitchFamily="18" charset="0"/>
                <a:ea typeface="Verdana" panose="020B0604030504040204" pitchFamily="34" charset="0"/>
              </a:rPr>
            </a:br>
            <a:r>
              <a:rPr lang="en-US" sz="2800" b="1" dirty="0">
                <a:solidFill>
                  <a:srgbClr val="2B4B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Verdana" panose="020B0604030504040204" pitchFamily="34" charset="0"/>
              </a:rPr>
              <a:t>BELH0003</a:t>
            </a:r>
          </a:p>
          <a:p>
            <a:pPr algn="ctr"/>
            <a:r>
              <a:rPr lang="en-US" sz="2800" b="1" dirty="0">
                <a:solidFill>
                  <a:srgbClr val="2B4B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Verdana" panose="020B0604030504040204" pitchFamily="34" charset="0"/>
              </a:rPr>
              <a:t>Verbal Aptitude</a:t>
            </a:r>
          </a:p>
          <a:p>
            <a:pPr algn="ctr"/>
            <a:r>
              <a:rPr lang="en-US" sz="2800" b="1" dirty="0">
                <a:solidFill>
                  <a:srgbClr val="2B4B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Verdana" panose="020B0604030504040204" pitchFamily="34" charset="0"/>
              </a:rPr>
              <a:t>Topic # 4</a:t>
            </a:r>
            <a:endParaRPr lang="en-IN" sz="2800" dirty="0">
              <a:solidFill>
                <a:srgbClr val="2B4BE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Circular 14">
            <a:extLst>
              <a:ext uri="{FF2B5EF4-FFF2-40B4-BE49-F238E27FC236}">
                <a16:creationId xmlns:a16="http://schemas.microsoft.com/office/drawing/2014/main" id="{90259C2C-A466-43CD-81CE-87C283B7F74D}"/>
              </a:ext>
            </a:extLst>
          </p:cNvPr>
          <p:cNvSpPr/>
          <p:nvPr/>
        </p:nvSpPr>
        <p:spPr>
          <a:xfrm>
            <a:off x="3137113" y="3000335"/>
            <a:ext cx="2686908" cy="2222551"/>
          </a:xfrm>
          <a:prstGeom prst="circularArrow">
            <a:avLst>
              <a:gd name="adj1" fmla="val 12500"/>
              <a:gd name="adj2" fmla="val 2539895"/>
              <a:gd name="adj3" fmla="val 20457681"/>
              <a:gd name="adj4" fmla="val 10800000"/>
              <a:gd name="adj5" fmla="val 125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Arrow: Curved Up 13">
            <a:extLst>
              <a:ext uri="{FF2B5EF4-FFF2-40B4-BE49-F238E27FC236}">
                <a16:creationId xmlns:a16="http://schemas.microsoft.com/office/drawing/2014/main" id="{C2326729-542E-4174-94CD-2703D3B3D6DD}"/>
              </a:ext>
            </a:extLst>
          </p:cNvPr>
          <p:cNvSpPr/>
          <p:nvPr/>
        </p:nvSpPr>
        <p:spPr>
          <a:xfrm>
            <a:off x="7076662" y="4521147"/>
            <a:ext cx="2915481" cy="1654426"/>
          </a:xfrm>
          <a:prstGeom prst="curved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1BF5450-266A-48CD-9B10-0941966B65DB}"/>
              </a:ext>
            </a:extLst>
          </p:cNvPr>
          <p:cNvSpPr/>
          <p:nvPr/>
        </p:nvSpPr>
        <p:spPr>
          <a:xfrm>
            <a:off x="4825227" y="1095374"/>
            <a:ext cx="2489967" cy="52238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F4D37263-B454-49CF-8EA8-0E1C4ECD4690}"/>
              </a:ext>
            </a:extLst>
          </p:cNvPr>
          <p:cNvSpPr/>
          <p:nvPr/>
        </p:nvSpPr>
        <p:spPr>
          <a:xfrm>
            <a:off x="107743" y="1030118"/>
            <a:ext cx="11976513" cy="5370701"/>
          </a:xfrm>
          <a:prstGeom prst="curvedUpArrow">
            <a:avLst>
              <a:gd name="adj1" fmla="val 25000"/>
              <a:gd name="adj2" fmla="val 58457"/>
              <a:gd name="adj3" fmla="val 25000"/>
            </a:avLst>
          </a:prstGeom>
        </p:spPr>
        <p:txBody>
          <a:bodyPr wrap="square">
            <a:spAutoFit/>
          </a:bodyPr>
          <a:lstStyle/>
          <a:p>
            <a:pPr algn="ctr" fontAlgn="base">
              <a:spcAft>
                <a:spcPts val="600"/>
              </a:spcAft>
            </a:pPr>
            <a:r>
              <a:rPr lang="en-US" sz="2000" b="1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Inflection/Agreement</a:t>
            </a:r>
          </a:p>
          <a:p>
            <a:pPr lvl="1" algn="just" fontAlgn="base">
              <a:spcAft>
                <a:spcPts val="600"/>
              </a:spcAft>
            </a:pPr>
            <a:endParaRPr lang="en-US" sz="2400" b="1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fontAlgn="base">
              <a:spcAft>
                <a:spcPts val="600"/>
              </a:spcAft>
            </a:pPr>
            <a:r>
              <a:rPr lang="en-US" sz="2400" b="1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inflect for tense/ agree with the number	               neither inflect nor agree </a:t>
            </a:r>
          </a:p>
          <a:p>
            <a:pPr marL="0" lvl="1" algn="just" fontAlgn="base">
              <a:spcAft>
                <a:spcPts val="600"/>
              </a:spcAft>
            </a:pPr>
            <a:endParaRPr lang="en-US" sz="2400" b="1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just" fontAlgn="base">
              <a:spcAft>
                <a:spcPts val="600"/>
              </a:spcAft>
            </a:pPr>
            <a:endParaRPr lang="en-US" sz="2400" b="1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just" fontAlgn="base">
              <a:spcAft>
                <a:spcPts val="600"/>
              </a:spcAft>
            </a:pPr>
            <a:endParaRPr lang="en-US" sz="2400" b="1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just" fontAlgn="base">
              <a:spcAft>
                <a:spcPts val="600"/>
              </a:spcAft>
            </a:pPr>
            <a:r>
              <a:rPr lang="en-US" sz="2400" b="1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Finite Verbs	</a:t>
            </a:r>
            <a:r>
              <a:rPr lang="en-US" sz="2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Non-finite Verbs</a:t>
            </a:r>
          </a:p>
          <a:p>
            <a:pPr marL="0" lvl="1" algn="just" fontAlgn="base">
              <a:spcAft>
                <a:spcPts val="600"/>
              </a:spcAft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just" fontAlgn="base">
              <a:spcAft>
                <a:spcPts val="600"/>
              </a:spcAft>
            </a:pPr>
            <a:r>
              <a:rPr lang="en-US" sz="2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Rohan</a:t>
            </a:r>
            <a:r>
              <a:rPr lang="en-US" sz="2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going </a:t>
            </a:r>
            <a:r>
              <a:rPr lang="en-US" sz="2400" b="1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Agra </a:t>
            </a:r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visit </a:t>
            </a:r>
            <a:r>
              <a:rPr lang="en-US" sz="2400" b="1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Taj.</a:t>
            </a:r>
          </a:p>
          <a:p>
            <a:pPr marL="0" lvl="1" algn="just" fontAlgn="base">
              <a:spcAft>
                <a:spcPts val="600"/>
              </a:spcAft>
            </a:pPr>
            <a:r>
              <a:rPr lang="en-US" sz="2400" b="1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sz="2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going </a:t>
            </a:r>
            <a:r>
              <a:rPr lang="en-US" sz="2400" b="1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Agra </a:t>
            </a:r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visit </a:t>
            </a:r>
            <a:r>
              <a:rPr lang="en-US" sz="2400" b="1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Taj.</a:t>
            </a:r>
          </a:p>
          <a:p>
            <a:pPr marL="0" lvl="1" algn="just" fontAlgn="base">
              <a:spcAft>
                <a:spcPts val="600"/>
              </a:spcAft>
            </a:pPr>
            <a:r>
              <a:rPr lang="en-US" sz="2400" b="1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Rohan </a:t>
            </a:r>
            <a:r>
              <a:rPr lang="en-US" sz="2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went </a:t>
            </a:r>
            <a:r>
              <a:rPr lang="en-US" sz="2400" b="1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Agra </a:t>
            </a:r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visit </a:t>
            </a:r>
            <a:r>
              <a:rPr lang="en-US" sz="2400" b="1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Taj. </a:t>
            </a:r>
          </a:p>
          <a:p>
            <a:pPr algn="ctr" fontAlgn="base">
              <a:spcAft>
                <a:spcPts val="600"/>
              </a:spcAft>
            </a:pPr>
            <a:endParaRPr lang="en-US" sz="2400" b="1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388F01A-C198-44C0-B8B5-7D1D49F8C14F}"/>
              </a:ext>
            </a:extLst>
          </p:cNvPr>
          <p:cNvGraphicFramePr/>
          <p:nvPr/>
        </p:nvGraphicFramePr>
        <p:xfrm>
          <a:off x="0" y="208415"/>
          <a:ext cx="12192000" cy="523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48E8E7-7302-4FDB-ABA3-B2361AE262D0}"/>
              </a:ext>
            </a:extLst>
          </p:cNvPr>
          <p:cNvCxnSpPr>
            <a:cxnSpLocks/>
          </p:cNvCxnSpPr>
          <p:nvPr/>
        </p:nvCxnSpPr>
        <p:spPr>
          <a:xfrm>
            <a:off x="6096000" y="1628013"/>
            <a:ext cx="0" cy="204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A52AFE-0452-4305-9E70-1A9DD40B69A6}"/>
              </a:ext>
            </a:extLst>
          </p:cNvPr>
          <p:cNvCxnSpPr>
            <a:cxnSpLocks/>
          </p:cNvCxnSpPr>
          <p:nvPr/>
        </p:nvCxnSpPr>
        <p:spPr>
          <a:xfrm>
            <a:off x="1856936" y="1842866"/>
            <a:ext cx="86946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1A56CA-34BD-4CAE-ACA3-6E412225FE09}"/>
              </a:ext>
            </a:extLst>
          </p:cNvPr>
          <p:cNvCxnSpPr>
            <a:cxnSpLocks/>
          </p:cNvCxnSpPr>
          <p:nvPr/>
        </p:nvCxnSpPr>
        <p:spPr>
          <a:xfrm>
            <a:off x="10551634" y="1842866"/>
            <a:ext cx="0" cy="15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2A1892-26BB-4446-BA47-EB8A7DE4A42F}"/>
              </a:ext>
            </a:extLst>
          </p:cNvPr>
          <p:cNvCxnSpPr>
            <a:cxnSpLocks/>
          </p:cNvCxnSpPr>
          <p:nvPr/>
        </p:nvCxnSpPr>
        <p:spPr>
          <a:xfrm>
            <a:off x="1856936" y="1842866"/>
            <a:ext cx="0" cy="15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08E23CA6-904B-44C7-865F-9C013ABF76C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" r="1589"/>
          <a:stretch/>
        </p:blipFill>
        <p:spPr>
          <a:xfrm>
            <a:off x="10135163" y="3137"/>
            <a:ext cx="2056837" cy="12230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16BB84F-829F-45C6-B3D9-97719B9F2217}"/>
              </a:ext>
            </a:extLst>
          </p:cNvPr>
          <p:cNvSpPr/>
          <p:nvPr/>
        </p:nvSpPr>
        <p:spPr>
          <a:xfrm>
            <a:off x="11408899" y="6393198"/>
            <a:ext cx="783102" cy="46166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r>
              <a:rPr lang="en-IN" sz="2400" dirty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6A6B6F-5E85-4982-A802-11027000022A}"/>
              </a:ext>
            </a:extLst>
          </p:cNvPr>
          <p:cNvCxnSpPr/>
          <p:nvPr/>
        </p:nvCxnSpPr>
        <p:spPr>
          <a:xfrm>
            <a:off x="9356035" y="2339057"/>
            <a:ext cx="0" cy="1376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0FC3E70-9621-46A9-BEAA-57AB6C8093DD}"/>
              </a:ext>
            </a:extLst>
          </p:cNvPr>
          <p:cNvCxnSpPr/>
          <p:nvPr/>
        </p:nvCxnSpPr>
        <p:spPr>
          <a:xfrm>
            <a:off x="2551044" y="2339056"/>
            <a:ext cx="0" cy="1376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5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77933B8A-AB05-4192-A8FD-9F4127388821}"/>
              </a:ext>
            </a:extLst>
          </p:cNvPr>
          <p:cNvSpPr/>
          <p:nvPr/>
        </p:nvSpPr>
        <p:spPr>
          <a:xfrm>
            <a:off x="4614203" y="4121834"/>
            <a:ext cx="2912010" cy="56268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1BF5450-266A-48CD-9B10-0941966B65DB}"/>
              </a:ext>
            </a:extLst>
          </p:cNvPr>
          <p:cNvSpPr/>
          <p:nvPr/>
        </p:nvSpPr>
        <p:spPr>
          <a:xfrm>
            <a:off x="4825227" y="1095374"/>
            <a:ext cx="2489967" cy="52238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D37263-B454-49CF-8EA8-0E1C4ECD4690}"/>
              </a:ext>
            </a:extLst>
          </p:cNvPr>
          <p:cNvSpPr/>
          <p:nvPr/>
        </p:nvSpPr>
        <p:spPr>
          <a:xfrm>
            <a:off x="107743" y="1030118"/>
            <a:ext cx="11976513" cy="5370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Aft>
                <a:spcPts val="600"/>
              </a:spcAft>
            </a:pPr>
            <a:r>
              <a:rPr lang="en-US" sz="2400" b="1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function</a:t>
            </a:r>
          </a:p>
          <a:p>
            <a:pPr lvl="1" algn="just" fontAlgn="base">
              <a:spcAft>
                <a:spcPts val="600"/>
              </a:spcAft>
            </a:pPr>
            <a:endParaRPr lang="en-US" sz="2400" b="1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fontAlgn="base">
              <a:spcAft>
                <a:spcPts val="600"/>
              </a:spcAft>
            </a:pPr>
            <a:r>
              <a:rPr lang="en-US" sz="2400" b="1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Main/ Principal Verb						    Auxiliary/ Helping Verb</a:t>
            </a:r>
          </a:p>
          <a:p>
            <a:pPr marL="0" lvl="1" algn="just" fontAlgn="base">
              <a:spcAft>
                <a:spcPts val="600"/>
              </a:spcAft>
            </a:pPr>
            <a:endParaRPr lang="en-US" sz="2400" b="1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just" fontAlgn="base">
              <a:spcAft>
                <a:spcPts val="600"/>
              </a:spcAft>
            </a:pPr>
            <a:r>
              <a:rPr lang="en-US" sz="2400" b="1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Action		Linking					Primary	         Modal</a:t>
            </a:r>
          </a:p>
          <a:p>
            <a:pPr algn="just" fontAlgn="base">
              <a:spcAft>
                <a:spcPts val="600"/>
              </a:spcAft>
            </a:pPr>
            <a:endParaRPr lang="en-US" sz="2400" b="1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>
              <a:spcAft>
                <a:spcPts val="600"/>
              </a:spcAft>
            </a:pPr>
            <a:endParaRPr lang="en-US" sz="2400" b="1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>
              <a:spcAft>
                <a:spcPts val="600"/>
              </a:spcAft>
            </a:pPr>
            <a:r>
              <a:rPr lang="en-US" sz="2400" b="1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transitivity</a:t>
            </a:r>
          </a:p>
          <a:p>
            <a:pPr algn="ctr" fontAlgn="base">
              <a:spcAft>
                <a:spcPts val="600"/>
              </a:spcAft>
            </a:pPr>
            <a:endParaRPr lang="en-US" sz="2400" b="1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spcAft>
                <a:spcPts val="600"/>
              </a:spcAft>
            </a:pPr>
            <a:r>
              <a:rPr lang="en-US" sz="2400" b="1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Transitive Verb						      	Intransitive Verb</a:t>
            </a:r>
          </a:p>
          <a:p>
            <a:pPr algn="just" fontAlgn="base">
              <a:spcAft>
                <a:spcPts val="600"/>
              </a:spcAft>
            </a:pPr>
            <a:endParaRPr lang="en-US" sz="2400" b="1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spcAft>
                <a:spcPts val="600"/>
              </a:spcAft>
            </a:pPr>
            <a:r>
              <a:rPr lang="en-US" sz="2400" b="1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Monotransitive</a:t>
            </a:r>
            <a:r>
              <a:rPr lang="en-US" sz="2400" b="1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Ditransitive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C443CDD-6A58-4C16-8D5C-5A7A323FF1B0}"/>
              </a:ext>
            </a:extLst>
          </p:cNvPr>
          <p:cNvGraphicFramePr/>
          <p:nvPr/>
        </p:nvGraphicFramePr>
        <p:xfrm>
          <a:off x="0" y="208415"/>
          <a:ext cx="12192000" cy="523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48E8E7-7302-4FDB-ABA3-B2361AE262D0}"/>
              </a:ext>
            </a:extLst>
          </p:cNvPr>
          <p:cNvCxnSpPr>
            <a:cxnSpLocks/>
          </p:cNvCxnSpPr>
          <p:nvPr/>
        </p:nvCxnSpPr>
        <p:spPr>
          <a:xfrm>
            <a:off x="6096000" y="1628013"/>
            <a:ext cx="0" cy="204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A52AFE-0452-4305-9E70-1A9DD40B69A6}"/>
              </a:ext>
            </a:extLst>
          </p:cNvPr>
          <p:cNvCxnSpPr>
            <a:cxnSpLocks/>
          </p:cNvCxnSpPr>
          <p:nvPr/>
        </p:nvCxnSpPr>
        <p:spPr>
          <a:xfrm>
            <a:off x="1856936" y="1842866"/>
            <a:ext cx="86946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1A56CA-34BD-4CAE-ACA3-6E412225FE09}"/>
              </a:ext>
            </a:extLst>
          </p:cNvPr>
          <p:cNvCxnSpPr>
            <a:cxnSpLocks/>
          </p:cNvCxnSpPr>
          <p:nvPr/>
        </p:nvCxnSpPr>
        <p:spPr>
          <a:xfrm>
            <a:off x="10551634" y="1842866"/>
            <a:ext cx="0" cy="15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2A1892-26BB-4446-BA47-EB8A7DE4A42F}"/>
              </a:ext>
            </a:extLst>
          </p:cNvPr>
          <p:cNvCxnSpPr>
            <a:cxnSpLocks/>
          </p:cNvCxnSpPr>
          <p:nvPr/>
        </p:nvCxnSpPr>
        <p:spPr>
          <a:xfrm>
            <a:off x="1856936" y="1842866"/>
            <a:ext cx="0" cy="15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D0B9D84-952E-43F4-A65A-E9544A9403C9}"/>
              </a:ext>
            </a:extLst>
          </p:cNvPr>
          <p:cNvCxnSpPr>
            <a:cxnSpLocks/>
          </p:cNvCxnSpPr>
          <p:nvPr/>
        </p:nvCxnSpPr>
        <p:spPr>
          <a:xfrm>
            <a:off x="2377441" y="2405544"/>
            <a:ext cx="0" cy="196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3463232-74CE-4BCF-843D-F77802F486AC}"/>
              </a:ext>
            </a:extLst>
          </p:cNvPr>
          <p:cNvCxnSpPr>
            <a:cxnSpLocks/>
          </p:cNvCxnSpPr>
          <p:nvPr/>
        </p:nvCxnSpPr>
        <p:spPr>
          <a:xfrm>
            <a:off x="886265" y="2602523"/>
            <a:ext cx="25321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97094F-4DDB-4580-B4B3-C16D403240B4}"/>
              </a:ext>
            </a:extLst>
          </p:cNvPr>
          <p:cNvCxnSpPr/>
          <p:nvPr/>
        </p:nvCxnSpPr>
        <p:spPr>
          <a:xfrm>
            <a:off x="886265" y="2602523"/>
            <a:ext cx="0" cy="23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4B980C-75BA-48E9-ACAA-52BA83C021E7}"/>
              </a:ext>
            </a:extLst>
          </p:cNvPr>
          <p:cNvCxnSpPr>
            <a:cxnSpLocks/>
          </p:cNvCxnSpPr>
          <p:nvPr/>
        </p:nvCxnSpPr>
        <p:spPr>
          <a:xfrm>
            <a:off x="3418450" y="2602523"/>
            <a:ext cx="0" cy="23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EFA27D1-F599-43CD-A27D-D56B56C40940}"/>
              </a:ext>
            </a:extLst>
          </p:cNvPr>
          <p:cNvCxnSpPr/>
          <p:nvPr/>
        </p:nvCxnSpPr>
        <p:spPr>
          <a:xfrm>
            <a:off x="10297551" y="2405544"/>
            <a:ext cx="0" cy="196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15ECEB3-EF50-4E92-9BF1-6BCC62C9269C}"/>
              </a:ext>
            </a:extLst>
          </p:cNvPr>
          <p:cNvCxnSpPr>
            <a:cxnSpLocks/>
          </p:cNvCxnSpPr>
          <p:nvPr/>
        </p:nvCxnSpPr>
        <p:spPr>
          <a:xfrm>
            <a:off x="9073661" y="2602523"/>
            <a:ext cx="2335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896AB7E-84A2-438C-805F-7B0CA4EF2164}"/>
              </a:ext>
            </a:extLst>
          </p:cNvPr>
          <p:cNvCxnSpPr/>
          <p:nvPr/>
        </p:nvCxnSpPr>
        <p:spPr>
          <a:xfrm>
            <a:off x="9073661" y="2602523"/>
            <a:ext cx="0" cy="23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1F03692-395E-4167-8F71-80CCC79BF658}"/>
              </a:ext>
            </a:extLst>
          </p:cNvPr>
          <p:cNvCxnSpPr/>
          <p:nvPr/>
        </p:nvCxnSpPr>
        <p:spPr>
          <a:xfrm>
            <a:off x="11408898" y="2602523"/>
            <a:ext cx="0" cy="23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CB9ABA6-9A4A-45FD-B547-7AA5517A2709}"/>
              </a:ext>
            </a:extLst>
          </p:cNvPr>
          <p:cNvCxnSpPr>
            <a:cxnSpLocks/>
          </p:cNvCxnSpPr>
          <p:nvPr/>
        </p:nvCxnSpPr>
        <p:spPr>
          <a:xfrm>
            <a:off x="6100689" y="4684521"/>
            <a:ext cx="0" cy="225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C088522-C4DD-48F3-88B8-577F429B3921}"/>
              </a:ext>
            </a:extLst>
          </p:cNvPr>
          <p:cNvCxnSpPr>
            <a:cxnSpLocks/>
          </p:cNvCxnSpPr>
          <p:nvPr/>
        </p:nvCxnSpPr>
        <p:spPr>
          <a:xfrm>
            <a:off x="1856936" y="4909628"/>
            <a:ext cx="86946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206F280-81E8-4A8D-AFA6-0F4F8FD593F4}"/>
              </a:ext>
            </a:extLst>
          </p:cNvPr>
          <p:cNvCxnSpPr>
            <a:cxnSpLocks/>
          </p:cNvCxnSpPr>
          <p:nvPr/>
        </p:nvCxnSpPr>
        <p:spPr>
          <a:xfrm>
            <a:off x="10551634" y="4909628"/>
            <a:ext cx="0" cy="196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42F13CB-30C2-4AE8-B70B-07C57EC4F5E1}"/>
              </a:ext>
            </a:extLst>
          </p:cNvPr>
          <p:cNvCxnSpPr>
            <a:cxnSpLocks/>
          </p:cNvCxnSpPr>
          <p:nvPr/>
        </p:nvCxnSpPr>
        <p:spPr>
          <a:xfrm>
            <a:off x="1856936" y="4909628"/>
            <a:ext cx="0" cy="196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585E65C-ED24-4559-98F9-2675E0A24F4C}"/>
              </a:ext>
            </a:extLst>
          </p:cNvPr>
          <p:cNvCxnSpPr>
            <a:cxnSpLocks/>
          </p:cNvCxnSpPr>
          <p:nvPr/>
        </p:nvCxnSpPr>
        <p:spPr>
          <a:xfrm flipV="1">
            <a:off x="1856936" y="5472332"/>
            <a:ext cx="0" cy="239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95958D1-E45F-4819-8D2C-3AE3684EE964}"/>
              </a:ext>
            </a:extLst>
          </p:cNvPr>
          <p:cNvCxnSpPr/>
          <p:nvPr/>
        </p:nvCxnSpPr>
        <p:spPr>
          <a:xfrm>
            <a:off x="1167618" y="5711483"/>
            <a:ext cx="25321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6621D30-0085-4FDF-9EC0-76558F7B8ED5}"/>
              </a:ext>
            </a:extLst>
          </p:cNvPr>
          <p:cNvCxnSpPr>
            <a:cxnSpLocks/>
          </p:cNvCxnSpPr>
          <p:nvPr/>
        </p:nvCxnSpPr>
        <p:spPr>
          <a:xfrm>
            <a:off x="3699803" y="5711483"/>
            <a:ext cx="0" cy="23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99D7C90-65F5-49D3-8D5B-870EC74474A8}"/>
              </a:ext>
            </a:extLst>
          </p:cNvPr>
          <p:cNvCxnSpPr/>
          <p:nvPr/>
        </p:nvCxnSpPr>
        <p:spPr>
          <a:xfrm>
            <a:off x="1167618" y="5711483"/>
            <a:ext cx="0" cy="23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08E23CA6-904B-44C7-865F-9C013ABF76C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" r="1589"/>
          <a:stretch/>
        </p:blipFill>
        <p:spPr>
          <a:xfrm>
            <a:off x="10135163" y="3137"/>
            <a:ext cx="2056837" cy="12230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16BB84F-829F-45C6-B3D9-97719B9F2217}"/>
              </a:ext>
            </a:extLst>
          </p:cNvPr>
          <p:cNvSpPr/>
          <p:nvPr/>
        </p:nvSpPr>
        <p:spPr>
          <a:xfrm>
            <a:off x="11408899" y="6393198"/>
            <a:ext cx="783102" cy="46166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r>
              <a:rPr lang="en-IN" sz="2400" dirty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516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C51DA1A-CEFB-486F-B365-23A415B1042F}"/>
              </a:ext>
            </a:extLst>
          </p:cNvPr>
          <p:cNvGraphicFramePr/>
          <p:nvPr/>
        </p:nvGraphicFramePr>
        <p:xfrm>
          <a:off x="838200" y="365126"/>
          <a:ext cx="10515600" cy="774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9DC3E3DD-93F3-40BE-9C8B-9AAB5D3FBE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8945853"/>
              </p:ext>
            </p:extLst>
          </p:nvPr>
        </p:nvGraphicFramePr>
        <p:xfrm>
          <a:off x="838200" y="1226213"/>
          <a:ext cx="10515600" cy="6451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D717D0B6-3DB7-4983-96E0-62833BBD1FD7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-1" r="1589"/>
          <a:stretch/>
        </p:blipFill>
        <p:spPr>
          <a:xfrm>
            <a:off x="10135163" y="3137"/>
            <a:ext cx="2056837" cy="122307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5D2E040-DAC3-48E8-A5FA-B05ED95FAF78}"/>
              </a:ext>
            </a:extLst>
          </p:cNvPr>
          <p:cNvSpPr/>
          <p:nvPr/>
        </p:nvSpPr>
        <p:spPr>
          <a:xfrm>
            <a:off x="838200" y="2529297"/>
            <a:ext cx="3203971" cy="3367290"/>
          </a:xfrm>
          <a:prstGeom prst="rect">
            <a:avLst/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often preceded by ‘to’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dirty="0"/>
              <a:t>Everyone wanted </a:t>
            </a:r>
            <a:r>
              <a:rPr lang="en-IN" sz="3200" i="1" dirty="0"/>
              <a:t>to swim</a:t>
            </a:r>
            <a:r>
              <a:rPr lang="en-IN" sz="32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dirty="0"/>
              <a:t>He made</a:t>
            </a:r>
            <a:r>
              <a:rPr lang="en-IN" sz="3200" i="1" dirty="0"/>
              <a:t> </a:t>
            </a:r>
            <a:r>
              <a:rPr lang="en-IN" sz="3200" dirty="0"/>
              <a:t>me</a:t>
            </a:r>
            <a:r>
              <a:rPr lang="en-IN" sz="3200" i="1" dirty="0"/>
              <a:t> sing. </a:t>
            </a:r>
            <a:endParaRPr lang="en-IN" sz="3200" dirty="0"/>
          </a:p>
          <a:p>
            <a:r>
              <a:rPr lang="en-IN" dirty="0"/>
              <a:t> </a:t>
            </a:r>
            <a:endParaRPr lang="en-IN" sz="3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6421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85AF075-AD04-487D-8DCF-148FF3901A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8448618"/>
              </p:ext>
            </p:extLst>
          </p:nvPr>
        </p:nvGraphicFramePr>
        <p:xfrm>
          <a:off x="622852" y="861390"/>
          <a:ext cx="10204174" cy="5631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21B8E-3B74-49E6-B1BE-96B806098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1EDF-DA80-44DD-9500-7A7FF1E7C272}" type="slidenum">
              <a:rPr lang="en-IN" smtClean="0"/>
              <a:pPr/>
              <a:t>5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FB55BB-77B8-4C77-8E78-34EC94923DA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" r="1589"/>
          <a:stretch/>
        </p:blipFill>
        <p:spPr>
          <a:xfrm>
            <a:off x="10135163" y="3137"/>
            <a:ext cx="2056837" cy="122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96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AE02B8D-42C9-4F25-B3C3-5B1A9D254D2B}"/>
              </a:ext>
            </a:extLst>
          </p:cNvPr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1C4E6-CF1F-44FF-A88C-0691436FC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1EDF-DA80-44DD-9500-7A7FF1E7C272}" type="slidenum">
              <a:rPr lang="en-IN" smtClean="0"/>
              <a:pPr/>
              <a:t>6</a:t>
            </a:fld>
            <a:endParaRPr lang="en-IN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1168041-3DDA-4526-8C0D-66A9EF2A07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60251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49471C6-F416-4B11-B188-B61AEA0B5DFE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-1" r="1589"/>
          <a:stretch/>
        </p:blipFill>
        <p:spPr>
          <a:xfrm>
            <a:off x="10135163" y="3137"/>
            <a:ext cx="2056837" cy="122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50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7A298-A042-44CD-961D-B87BE13C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5375"/>
            <a:ext cx="10515600" cy="2674767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References: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A Comprehensive Grammar of the English Language – Quirk, Greenbaum, et. al.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A Practical English Grammar – Thomson and Martinet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FA9BA-9650-475D-A072-615B8D4F1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21896"/>
            <a:ext cx="10515600" cy="11407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7200" b="1" dirty="0">
                <a:solidFill>
                  <a:srgbClr val="2B4BED"/>
                </a:solidFill>
                <a:latin typeface="Garamond" panose="02020404030301010803" pitchFamily="18" charset="0"/>
              </a:rPr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91FBF2-7D81-4D0E-AAB7-E5C4D746E8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589"/>
          <a:stretch/>
        </p:blipFill>
        <p:spPr>
          <a:xfrm>
            <a:off x="10135163" y="3137"/>
            <a:ext cx="2056837" cy="122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151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2084</TotalTime>
  <Words>363</Words>
  <Application>Microsoft Office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Garamond</vt:lpstr>
      <vt:lpstr>Segoe UI</vt:lpstr>
      <vt:lpstr>Times New Roman</vt:lpstr>
      <vt:lpstr>Office Theme</vt:lpstr>
      <vt:lpstr>Verbs in English - 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Select References:  6. A Comprehensive Grammar of the English Language – Quirk, Greenbaum, et. al. 7. A Practical English Grammar – Thomson and Martinet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BELH-0003  ENGLISH FOR PROFESSIONAL PURPOSES - Communication Skills</dc:title>
  <dc:creator>Sandip Debnath</dc:creator>
  <cp:lastModifiedBy>Akash Dutta</cp:lastModifiedBy>
  <cp:revision>162</cp:revision>
  <dcterms:created xsi:type="dcterms:W3CDTF">2020-07-03T06:38:46Z</dcterms:created>
  <dcterms:modified xsi:type="dcterms:W3CDTF">2020-08-26T14:43:10Z</dcterms:modified>
</cp:coreProperties>
</file>