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Override PartName="/ppt/slides/slide27.xml" ContentType="application/vnd.openxmlformats-officedocument.presentationml.slide+xml"/>
  <Override PartName="/ppt/notesSlides/notesSlide2.xml" ContentType="application/vnd.openxmlformats-officedocument.presentationml.notesSlide+xml"/>
  <Override PartName="/ppt/slides/slide28.xml" ContentType="application/vnd.openxmlformats-officedocument.presentationml.slide+xml"/>
  <Override PartName="/ppt/notesSlides/notesSlide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3.xml" ContentType="application/vnd.openxmlformats-officedocument.theme+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63" r:id="rId1"/>
  </p:sldMasterIdLst>
  <p:notesMasterIdLst>
    <p:notesMasterId r:id="rId2"/>
  </p:notesMasterIdLst>
  <p:sldIdLst>
    <p:sldId id="288"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Lst>
  <p:sldSz type="screen4x3" cy="6858000" cx="9144000"/>
  <p:notesSz cx="6858000" cy="9144000"/>
  <p:defaultTex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1" snapVertSplitter="0" vertBarState="restored" horzBarState="restored" preferSingleView="0">
    <p:restoredLeft sz="15620"/>
    <p:restoredTop sz="94660"/>
  </p:normalViewPr>
  <p:slideViewPr>
    <p:cSldViewPr showGuides="0" snapToGrid="1" snapToObjects="0">
      <p:cViewPr varScale="0">
        <p:scale>
          <a:sx n="100" d="100"/>
          <a:sy n="100" d="100"/>
        </p:scale>
        <p:origin x="-504" y="624"/>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tableStyles" Target="tableStyles.xml"/><Relationship Id="rId32" Type="http://schemas.openxmlformats.org/officeDocument/2006/relationships/presProps" Target="presProps.xml"/><Relationship Id="rId33" Type="http://schemas.openxmlformats.org/officeDocument/2006/relationships/viewProps" Target="viewProps.xml"/><Relationship Id="rId34" Type="http://schemas.openxmlformats.org/officeDocument/2006/relationships/theme" Target="theme/them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02" name=""/>
        <p:cNvGrpSpPr/>
        <p:nvPr/>
      </p:nvGrpSpPr>
      <p:grpSpPr>
        <a:xfrm rot="0">
          <a:off x="0" y="0"/>
          <a:ext cx="0" cy="0"/>
          <a:chOff x="0" y="0"/>
          <a:chExt cx="0" cy="0"/>
        </a:xfrm>
      </p:grpSpPr>
      <p:sp>
        <p:nvSpPr>
          <p:cNvPr id="1048696" name="Rectangle 2"/>
          <p:cNvSpPr/>
          <p:nvPr>
            <p:ph type="hdr" sz="quarter" idx="0"/>
          </p:nvPr>
        </p:nvSpPr>
        <p:spPr>
          <a:xfrm rot="0">
            <a:off x="0" y="0"/>
            <a:ext cx="3076575" cy="512762"/>
          </a:xfrm>
          <a:prstGeom prst="rect"/>
          <a:noFill/>
          <a:ln>
            <a:noFill/>
          </a:ln>
        </p:spPr>
        <p:txBody>
          <a:bodyPr anchor="t" bIns="45745" lIns="91492" rIns="91492" tIns="45745" vert="horz"/>
          <a:p>
            <a:pPr eaLnBrk="1" hangingPunct="1" latinLnBrk="1" lvl="0"/>
            <a:endParaRPr altLang="en-US" sz="1100" lang="en-US">
              <a:latin typeface="Calibri" pitchFamily="34" charset="0"/>
            </a:endParaRPr>
          </a:p>
        </p:txBody>
      </p:sp>
      <p:sp>
        <p:nvSpPr>
          <p:cNvPr id="1048697" name="Rectangle 3"/>
          <p:cNvSpPr/>
          <p:nvPr>
            <p:ph type="dt" sz="full" idx="1"/>
          </p:nvPr>
        </p:nvSpPr>
        <p:spPr>
          <a:xfrm rot="0">
            <a:off x="4021137" y="0"/>
            <a:ext cx="3076575" cy="512762"/>
          </a:xfrm>
          <a:prstGeom prst="rect"/>
          <a:noFill/>
          <a:ln>
            <a:noFill/>
          </a:ln>
        </p:spPr>
        <p:txBody>
          <a:bodyPr anchor="t" bIns="45745" lIns="91492" rIns="91492" tIns="45745" vert="horz"/>
          <a:p>
            <a:pPr algn="r" eaLnBrk="1" hangingPunct="1" latinLnBrk="1" lvl="0"/>
            <a:endParaRPr altLang="en-US" sz="1100" lang="en-US">
              <a:latin typeface="Calibri" pitchFamily="34" charset="0"/>
            </a:endParaRPr>
          </a:p>
        </p:txBody>
      </p:sp>
      <p:sp>
        <p:nvSpPr>
          <p:cNvPr id="1048698" name="Rectangle 4"/>
          <p:cNvSpPr/>
          <p:nvPr>
            <p:ph type="sldImg" sz="full" idx="2"/>
          </p:nvPr>
        </p:nvSpPr>
        <p:spPr>
          <a:xfrm rot="0">
            <a:off x="990600" y="766762"/>
            <a:ext cx="5118100" cy="3838575"/>
          </a:xfrm>
          <a:prstGeom prst="rect"/>
          <a:noFill/>
          <a:ln w="9525" cap="flat" cmpd="sng">
            <a:solidFill>
              <a:srgbClr val="000000">
                <a:alpha val="100000"/>
              </a:srgbClr>
            </a:solidFill>
            <a:prstDash val="solid"/>
            <a:round/>
          </a:ln>
        </p:spPr>
        <p:txBody>
          <a:bodyPr anchor="t" bIns="45720" lIns="91440" rIns="91440" tIns="45720" vert="horz"/>
          <a:p/>
        </p:txBody>
      </p:sp>
      <p:sp>
        <p:nvSpPr>
          <p:cNvPr id="1048699" name="Rectangle 5"/>
          <p:cNvSpPr/>
          <p:nvPr>
            <p:ph type="body" sz="quarter" idx="3"/>
          </p:nvPr>
        </p:nvSpPr>
        <p:spPr>
          <a:xfrm rot="0">
            <a:off x="709612" y="4862512"/>
            <a:ext cx="5680075" cy="4605337"/>
          </a:xfrm>
          <a:prstGeom prst="rect"/>
          <a:noFill/>
          <a:ln>
            <a:noFill/>
          </a:ln>
        </p:spPr>
        <p:txBody>
          <a:bodyPr anchor="t" bIns="45745" lIns="91492" rIns="91492" tIns="45745"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700" name="Rectangle 6"/>
          <p:cNvSpPr/>
          <p:nvPr>
            <p:ph type="ftr" sz="quarter" idx="4"/>
          </p:nvPr>
        </p:nvSpPr>
        <p:spPr>
          <a:xfrm rot="0">
            <a:off x="0" y="9720262"/>
            <a:ext cx="3076575" cy="512762"/>
          </a:xfrm>
          <a:prstGeom prst="rect"/>
          <a:noFill/>
          <a:ln>
            <a:noFill/>
          </a:ln>
        </p:spPr>
        <p:txBody>
          <a:bodyPr anchor="b" bIns="45745" lIns="91492" rIns="91492" tIns="45745" vert="horz"/>
          <a:p>
            <a:pPr eaLnBrk="1" hangingPunct="1" latinLnBrk="1" lvl="0"/>
            <a:endParaRPr altLang="en-US" sz="1100" lang="en-US">
              <a:latin typeface="Calibri" pitchFamily="34" charset="0"/>
            </a:endParaRPr>
          </a:p>
        </p:txBody>
      </p:sp>
      <p:sp>
        <p:nvSpPr>
          <p:cNvPr id="1048701" name="Rectangle 7"/>
          <p:cNvSpPr/>
          <p:nvPr>
            <p:ph type="sldNum" sz="quarter" idx="5"/>
          </p:nvPr>
        </p:nvSpPr>
        <p:spPr>
          <a:xfrm rot="0">
            <a:off x="4021137" y="9720262"/>
            <a:ext cx="3076575" cy="512762"/>
          </a:xfrm>
          <a:prstGeom prst="rect"/>
          <a:noFill/>
          <a:ln>
            <a:noFill/>
          </a:ln>
        </p:spPr>
        <p:txBody>
          <a:bodyPr anchor="b" bIns="45745" lIns="91492" rIns="91492" tIns="45745" vert="horz"/>
          <a:p>
            <a:pPr algn="r" eaLnBrk="1" hangingPunct="1" latinLnBrk="1" lvl="0"/>
            <a:fld id="{566ABCEB-ACFC-4714-9973-3DA970169C29}" type="slidenum">
              <a:rPr altLang="en-US" sz="1100" lang="en-US">
                <a:latin typeface="Calibri" pitchFamily="34" charset="0"/>
              </a:rPr>
              <a:pPr algn="r" eaLnBrk="1" hangingPunct="1" latinLnBrk="1" lvl="0"/>
            </a:fld>
            <a:endParaRPr altLang="en-US" sz="1100" lang="en-US">
              <a:latin typeface="Calibri" pitchFamily="34" charset="0"/>
            </a:endParaRPr>
          </a:p>
        </p:txBody>
      </p:sp>
    </p:spTree>
  </p:cSld>
  <p:clrMap accent1="dk1" accent2="dk1" accent3="dk1" accent4="dk1" accent5="dk1" accent6="dk1" bg1="dk1" bg2="dk1" tx1="dk1" tx2="dk1" hlink="dk1" folHlink="dk1"/>
  <p:notesStyle>
    <a:lvl1pPr algn="l" fontAlgn="base" indent="0" latinLnBrk="1" marL="0" rtl="0">
      <a:lnSpc>
        <a:spcPct val="100000"/>
      </a:lnSpc>
      <a:spcBef>
        <a:spcPct val="30000"/>
      </a:spcBef>
      <a:spcAft>
        <a:spcPct val="0"/>
      </a:spcAft>
      <a:buFontTx/>
      <a:buNone/>
      <a:defRPr baseline="0" b="0" sz="1200" i="0" u="none">
        <a:solidFill>
          <a:schemeClr val="dk1"/>
        </a:solidFill>
        <a:latin typeface="Arial" pitchFamily="0" charset="0"/>
        <a:sym typeface="Arial" pitchFamily="0" charset="0"/>
      </a:defRPr>
    </a:lvl1pPr>
    <a:lvl2pPr algn="l" fontAlgn="base" indent="0" latinLnBrk="1" marL="457200" rtl="0">
      <a:lnSpc>
        <a:spcPct val="100000"/>
      </a:lnSpc>
      <a:spcBef>
        <a:spcPct val="30000"/>
      </a:spcBef>
      <a:spcAft>
        <a:spcPct val="0"/>
      </a:spcAft>
      <a:buFontTx/>
      <a:buNone/>
      <a:defRPr baseline="0" b="0" sz="1200" i="0" u="none">
        <a:solidFill>
          <a:schemeClr val="dk1"/>
        </a:solidFill>
        <a:latin typeface="Arial" pitchFamily="0" charset="0"/>
        <a:sym typeface="Arial" pitchFamily="0" charset="0"/>
      </a:defRPr>
    </a:lvl2pPr>
    <a:lvl3pPr algn="l" fontAlgn="base" indent="0" latinLnBrk="1" marL="914400" rtl="0">
      <a:lnSpc>
        <a:spcPct val="100000"/>
      </a:lnSpc>
      <a:spcBef>
        <a:spcPct val="30000"/>
      </a:spcBef>
      <a:spcAft>
        <a:spcPct val="0"/>
      </a:spcAft>
      <a:buFontTx/>
      <a:buNone/>
      <a:defRPr baseline="0" b="0" sz="1200" i="0" u="none">
        <a:solidFill>
          <a:schemeClr val="dk1"/>
        </a:solidFill>
        <a:latin typeface="Arial" pitchFamily="0" charset="0"/>
        <a:sym typeface="Arial" pitchFamily="0" charset="0"/>
      </a:defRPr>
    </a:lvl3pPr>
    <a:lvl4pPr algn="l" fontAlgn="base" indent="0" latinLnBrk="1" marL="1371600" rtl="0">
      <a:lnSpc>
        <a:spcPct val="100000"/>
      </a:lnSpc>
      <a:spcBef>
        <a:spcPct val="30000"/>
      </a:spcBef>
      <a:spcAft>
        <a:spcPct val="0"/>
      </a:spcAft>
      <a:buFontTx/>
      <a:buNone/>
      <a:defRPr baseline="0" b="0" sz="1200" i="0" u="none">
        <a:solidFill>
          <a:schemeClr val="dk1"/>
        </a:solidFill>
        <a:latin typeface="Arial" pitchFamily="0" charset="0"/>
        <a:sym typeface="Arial" pitchFamily="0" charset="0"/>
      </a:defRPr>
    </a:lvl4pPr>
    <a:lvl5pPr algn="l" fontAlgn="base" indent="0" latinLnBrk="1" marL="1828800" rtl="0">
      <a:lnSpc>
        <a:spcPct val="100000"/>
      </a:lnSpc>
      <a:spcBef>
        <a:spcPct val="30000"/>
      </a:spcBef>
      <a:spcAft>
        <a:spcPct val="0"/>
      </a:spcAft>
      <a:buFontTx/>
      <a:buNone/>
      <a:defRPr baseline="0" b="0" sz="1200" i="0" u="none">
        <a:solidFill>
          <a:schemeClr val="dk1"/>
        </a:solidFill>
        <a:latin typeface="Arial" pitchFamily="0" charset="0"/>
        <a:sym typeface="Arial" pitchFamily="0" charset="0"/>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rot="0">
          <a:off x="0" y="0"/>
          <a:ext cx="0" cy="0"/>
          <a:chOff x="0" y="0"/>
          <a:chExt cx="0" cy="0"/>
        </a:xfrm>
      </p:grpSpPr>
      <p:sp>
        <p:nvSpPr>
          <p:cNvPr id="1048633" name="Slide Image Placeholder 1"/>
          <p:cNvSpPr/>
          <p:nvPr>
            <p:ph type="sldImg" sz="full" idx="0"/>
          </p:nvPr>
        </p:nvSpPr>
        <p:spPr>
          <a:xfrm rot="0">
            <a:off x="990600" y="766762"/>
            <a:ext cx="5118100" cy="3838575"/>
          </a:xfrm>
          <a:prstGeom prst="rect"/>
        </p:spPr>
        <p:txBody>
          <a:bodyPr anchor="t" bIns="45720" lIns="91440" rIns="91440" tIns="45720" vert="horz"/>
          <a:p/>
        </p:txBody>
      </p:sp>
      <p:sp>
        <p:nvSpPr>
          <p:cNvPr id="1048634" name="Notes Placeholder 2"/>
          <p:cNvSpPr/>
          <p:nvPr>
            <p:ph type="body" sz="full" idx="1"/>
          </p:nvPr>
        </p:nvSpPr>
        <p:spPr>
          <a:xfrm rot="0">
            <a:off x="709612" y="4862512"/>
            <a:ext cx="5680075" cy="4605337"/>
          </a:xfrm>
          <a:prstGeom prst="rect"/>
          <a:noFill/>
        </p:spPr>
        <p:txBody>
          <a:bodyPr anchor="t" bIns="45745" lIns="91492" rIns="91492" tIns="45745" vert="horz"/>
          <a:p>
            <a:endParaRPr altLang="en-US" lang="en-US"/>
          </a:p>
        </p:txBody>
      </p:sp>
      <p:sp>
        <p:nvSpPr>
          <p:cNvPr id="1048635" name="Slide Number Placeholder 3"/>
          <p:cNvSpPr txBox="1"/>
          <p:nvPr/>
        </p:nvSpPr>
        <p:spPr>
          <a:xfrm rot="0">
            <a:off x="4021137" y="9720262"/>
            <a:ext cx="3076575" cy="512762"/>
          </a:xfrm>
          <a:prstGeom prst="rect"/>
          <a:noFill/>
          <a:ln>
            <a:noFill/>
          </a:ln>
        </p:spPr>
        <p:txBody>
          <a:bodyPr anchor="b" bIns="45745" lIns="91492" rIns="91492" tIns="45745" vert="horz"/>
          <a:p>
            <a:pPr algn="r" eaLnBrk="1" hangingPunct="1" latinLnBrk="1" lvl="0"/>
            <a:fld id="{566ABCEB-ACFC-4714-9973-3DA970169C29}" type="slidenum">
              <a:rPr altLang="en-US" sz="1100" lang="en-US">
                <a:latin typeface="Calibri" pitchFamily="34" charset="0"/>
              </a:rPr>
              <a:pPr algn="r" eaLnBrk="1" hangingPunct="1" latinLnBrk="1" lvl="0"/>
            </a:fld>
            <a:endParaRPr altLang="en-US" sz="1100" lang="en-US">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rot="0">
          <a:off x="0" y="0"/>
          <a:ext cx="0" cy="0"/>
          <a:chOff x="0" y="0"/>
          <a:chExt cx="0" cy="0"/>
        </a:xfrm>
      </p:grpSpPr>
      <p:sp>
        <p:nvSpPr>
          <p:cNvPr id="1048638" name="Slide Image Placeholder 1"/>
          <p:cNvSpPr/>
          <p:nvPr>
            <p:ph type="sldImg" sz="full" idx="0"/>
          </p:nvPr>
        </p:nvSpPr>
        <p:spPr>
          <a:xfrm rot="0">
            <a:off x="990600" y="766762"/>
            <a:ext cx="5118100" cy="3838575"/>
          </a:xfrm>
          <a:prstGeom prst="rect"/>
        </p:spPr>
        <p:txBody>
          <a:bodyPr anchor="t" bIns="45720" lIns="91440" rIns="91440" tIns="45720" vert="horz"/>
          <a:p/>
        </p:txBody>
      </p:sp>
      <p:sp>
        <p:nvSpPr>
          <p:cNvPr id="1048639" name="Notes Placeholder 2"/>
          <p:cNvSpPr/>
          <p:nvPr>
            <p:ph type="body" sz="full" idx="1"/>
          </p:nvPr>
        </p:nvSpPr>
        <p:spPr>
          <a:xfrm rot="0">
            <a:off x="709612" y="4862512"/>
            <a:ext cx="5680075" cy="4605337"/>
          </a:xfrm>
          <a:prstGeom prst="rect"/>
          <a:noFill/>
        </p:spPr>
        <p:txBody>
          <a:bodyPr anchor="t" bIns="45745" lIns="91492" rIns="91492" tIns="45745" vert="horz"/>
          <a:p>
            <a:endParaRPr altLang="en-US" lang="en-US"/>
          </a:p>
        </p:txBody>
      </p:sp>
      <p:sp>
        <p:nvSpPr>
          <p:cNvPr id="1048640" name="Slide Number Placeholder 3"/>
          <p:cNvSpPr txBox="1"/>
          <p:nvPr/>
        </p:nvSpPr>
        <p:spPr>
          <a:xfrm rot="0">
            <a:off x="4021137" y="9720262"/>
            <a:ext cx="3076575" cy="512762"/>
          </a:xfrm>
          <a:prstGeom prst="rect"/>
          <a:noFill/>
          <a:ln>
            <a:noFill/>
          </a:ln>
        </p:spPr>
        <p:txBody>
          <a:bodyPr anchor="b" bIns="45745" lIns="91492" rIns="91492" tIns="45745" vert="horz"/>
          <a:p>
            <a:pPr algn="r" eaLnBrk="1" hangingPunct="1" latinLnBrk="1" lvl="0"/>
            <a:fld id="{566ABCEB-ACFC-4714-9973-3DA970169C29}" type="slidenum">
              <a:rPr altLang="en-US" sz="1100" lang="en-US">
                <a:latin typeface="Calibri" pitchFamily="34" charset="0"/>
              </a:rPr>
              <a:pPr algn="r" eaLnBrk="1" hangingPunct="1" latinLnBrk="1" lvl="0"/>
            </a:fld>
            <a:endParaRPr altLang="en-US" sz="1100" lang="en-US">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78" name=""/>
        <p:cNvGrpSpPr/>
        <p:nvPr/>
      </p:nvGrpSpPr>
      <p:grpSpPr>
        <a:xfrm rot="0">
          <a:off x="0" y="0"/>
          <a:ext cx="0" cy="0"/>
          <a:chOff x="0" y="0"/>
          <a:chExt cx="0" cy="0"/>
        </a:xfrm>
      </p:grpSpPr>
      <p:sp>
        <p:nvSpPr>
          <p:cNvPr id="1048643" name="Slide Image Placeholder 1"/>
          <p:cNvSpPr/>
          <p:nvPr>
            <p:ph type="sldImg" sz="full" idx="0"/>
          </p:nvPr>
        </p:nvSpPr>
        <p:spPr>
          <a:xfrm rot="0">
            <a:off x="990600" y="766762"/>
            <a:ext cx="5118100" cy="3838575"/>
          </a:xfrm>
          <a:prstGeom prst="rect"/>
        </p:spPr>
        <p:txBody>
          <a:bodyPr anchor="t" bIns="45720" lIns="91440" rIns="91440" tIns="45720" vert="horz"/>
          <a:p/>
        </p:txBody>
      </p:sp>
      <p:sp>
        <p:nvSpPr>
          <p:cNvPr id="1048644" name="Notes Placeholder 2"/>
          <p:cNvSpPr/>
          <p:nvPr>
            <p:ph type="body" sz="full" idx="1"/>
          </p:nvPr>
        </p:nvSpPr>
        <p:spPr>
          <a:xfrm rot="0">
            <a:off x="709612" y="4862512"/>
            <a:ext cx="5680075" cy="4605337"/>
          </a:xfrm>
          <a:prstGeom prst="rect"/>
          <a:noFill/>
        </p:spPr>
        <p:txBody>
          <a:bodyPr anchor="t" bIns="45745" lIns="91492" rIns="91492" tIns="45745" vert="horz"/>
          <a:p>
            <a:endParaRPr altLang="en-US" lang="en-US"/>
          </a:p>
        </p:txBody>
      </p:sp>
      <p:sp>
        <p:nvSpPr>
          <p:cNvPr id="1048645" name="Slide Number Placeholder 3"/>
          <p:cNvSpPr txBox="1"/>
          <p:nvPr/>
        </p:nvSpPr>
        <p:spPr>
          <a:xfrm rot="0">
            <a:off x="4021137" y="9720262"/>
            <a:ext cx="3076575" cy="512762"/>
          </a:xfrm>
          <a:prstGeom prst="rect"/>
          <a:noFill/>
          <a:ln>
            <a:noFill/>
          </a:ln>
        </p:spPr>
        <p:txBody>
          <a:bodyPr anchor="b" bIns="45745" lIns="91492" rIns="91492" tIns="45745" vert="horz"/>
          <a:p>
            <a:pPr algn="r" eaLnBrk="1" hangingPunct="1" latinLnBrk="1" lvl="0"/>
            <a:fld id="{566ABCEB-ACFC-4714-9973-3DA970169C29}" type="slidenum">
              <a:rPr altLang="en-US" sz="1100" lang="en-US">
                <a:latin typeface="Calibri" pitchFamily="34" charset="0"/>
              </a:rPr>
              <a:pPr algn="r" eaLnBrk="1" hangingPunct="1" latinLnBrk="1" lvl="0"/>
            </a:fld>
            <a:endParaRPr altLang="en-US" sz="1100" lang="en-US">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stretch>
            <a:fillRect/>
          </a:stretch>
        </a:blipFill>
      </p:bgPr>
    </p:bg>
    <p:spTree>
      <p:nvGrpSpPr>
        <p:cNvPr id="79" name=""/>
        <p:cNvGrpSpPr/>
        <p:nvPr/>
      </p:nvGrpSpPr>
      <p:grpSpPr>
        <a:xfrm rot="0">
          <a:off x="0" y="0"/>
          <a:ext cx="0" cy="0"/>
          <a:chOff x="0" y="0"/>
          <a:chExt cx="0" cy="0"/>
        </a:xfrm>
      </p:grpSpPr>
      <p:sp>
        <p:nvSpPr>
          <p:cNvPr id="1048646" name="Freeform 6"/>
          <p:cNvSpPr/>
          <p:nvPr/>
        </p:nvSpPr>
        <p:spPr>
          <a:xfrm rot="0">
            <a:off x="-9525" y="-7937"/>
            <a:ext cx="9163050" cy="1041400"/>
          </a:xfrm>
          <a:custGeom>
            <a:avLst/>
            <a:gdLst>
              <a:gd name="l" fmla="*/ 0 w 5772"/>
              <a:gd name="t" fmla="*/ 0 h 656"/>
              <a:gd name="r" fmla="*/ 5772 w 5772"/>
              <a:gd name="b" fmla="*/ 656 h 656"/>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rotWithShape="0">
            <a:gsLst>
              <a:gs pos="0">
                <a:srgbClr val="0079AF">
                  <a:alpha val="45000"/>
                </a:srgbClr>
              </a:gs>
              <a:gs pos="100000">
                <a:srgbClr val="00EBF8">
                  <a:alpha val="54999"/>
                </a:srgbClr>
              </a:gs>
            </a:gsLst>
            <a:lin ang="5400000" scaled="1"/>
          </a:grad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eaLnBrk="1" hangingPunct="1" latinLnBrk="1" lvl="0"/>
            <a:endParaRPr altLang="en-US" lang="en-US">
              <a:latin typeface="Constantia" pitchFamily="18" charset="0"/>
            </a:endParaRPr>
          </a:p>
        </p:txBody>
      </p:sp>
      <p:sp>
        <p:nvSpPr>
          <p:cNvPr id="1048647" name="Freeform 7"/>
          <p:cNvSpPr/>
          <p:nvPr/>
        </p:nvSpPr>
        <p:spPr>
          <a:xfrm rot="0">
            <a:off x="4381500" y="-7937"/>
            <a:ext cx="4762500" cy="638175"/>
          </a:xfrm>
          <a:custGeom>
            <a:avLst/>
            <a:gdLst>
              <a:gd name="l" fmla="*/ 0 w 3000"/>
              <a:gd name="t" fmla="*/ 0 h 595"/>
              <a:gd name="r" fmla="*/ 3000 w 3000"/>
              <a:gd name="b" fmla="*/ 595 h 595"/>
            </a:gdLst>
            <a:ahLst/>
            <a:rect l="l" t="t" r="r" b="b"/>
            <a:pathLst>
              <a:path w="3000" h="595">
                <a:moveTo>
                  <a:pt x="0" y="0"/>
                </a:moveTo>
                <a:cubicBezTo>
                  <a:pt x="174" y="102"/>
                  <a:pt x="1168" y="533"/>
                  <a:pt x="1668" y="564"/>
                </a:cubicBezTo>
                <a:cubicBezTo>
                  <a:pt x="2168" y="595"/>
                  <a:pt x="2778" y="279"/>
                  <a:pt x="3000" y="186"/>
                </a:cubicBezTo>
                <a:lnTo>
                  <a:pt x="3000" y="6"/>
                </a:lnTo>
                <a:lnTo>
                  <a:pt x="0" y="0"/>
                </a:lnTo>
              </a:path>
            </a:pathLst>
          </a:custGeom>
          <a:gradFill rotWithShape="0">
            <a:gsLst>
              <a:gs pos="0">
                <a:srgbClr val="00ADB6">
                  <a:alpha val="29999"/>
                </a:srgbClr>
              </a:gs>
              <a:gs pos="0">
                <a:srgbClr val="00ADB6">
                  <a:alpha val="29999"/>
                </a:srgbClr>
              </a:gs>
              <a:gs pos="80000">
                <a:srgbClr val="009BE5">
                  <a:alpha val="45000"/>
                </a:srgbClr>
              </a:gs>
              <a:gs pos="100000">
                <a:srgbClr val="009BE5">
                  <a:alpha val="48750"/>
                </a:srgbClr>
              </a:gs>
            </a:gsLst>
            <a:lin ang="5400000" scaled="1"/>
          </a:grad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eaLnBrk="1" hangingPunct="1" latinLnBrk="1" lvl="0"/>
            <a:endParaRPr altLang="en-US" lang="en-US">
              <a:latin typeface="Constantia" pitchFamily="18" charset="0"/>
            </a:endParaRPr>
          </a:p>
        </p:txBody>
      </p:sp>
      <p:grpSp>
        <p:nvGrpSpPr>
          <p:cNvPr id="80" name=""/>
          <p:cNvGrpSpPr/>
          <p:nvPr/>
        </p:nvGrpSpPr>
        <p:grpSpPr>
          <a:xfrm rot="0">
            <a:off x="-19050" y="203200"/>
            <a:ext cx="9180512" cy="647700"/>
            <a:chOff x="-19045" y="216550"/>
            <a:chExt cx="9180548" cy="649224"/>
          </a:xfrm>
        </p:grpSpPr>
        <p:grpSp>
          <p:nvGrpSpPr>
            <p:cNvPr id="81" name=""/>
            <p:cNvGrpSpPr/>
            <p:nvPr/>
          </p:nvGrpSpPr>
          <p:grpSpPr>
            <a:xfrm rot="0">
              <a:off x="-6091" y="-11569"/>
              <a:ext cx="9137939" cy="1050979"/>
              <a:chOff x="-6096" y="-24384"/>
              <a:chExt cx="9137904" cy="1048512"/>
            </a:xfrm>
          </p:grpSpPr>
          <p:pic>
            <p:nvPicPr>
              <p:cNvPr id="2097183" name="Freeform 11"/>
              <p:cNvPicPr>
                <a:picLocks/>
              </p:cNvPicPr>
              <p:nvPr/>
            </p:nvPicPr>
            <p:blipFill>
              <a:blip xmlns:r="http://schemas.openxmlformats.org/officeDocument/2006/relationships" r:embed="rId2"/>
              <a:srcRect l="0" t="0" r="0" b="0"/>
              <a:stretch>
                <a:fillRect/>
              </a:stretch>
            </p:blipFill>
            <p:spPr>
              <a:xfrm rot="0">
                <a:off x="-6096" y="-24384"/>
                <a:ext cx="9137904" cy="1048512"/>
              </a:xfrm>
              <a:prstGeom prst="rect"/>
              <a:noFill/>
              <a:ln>
                <a:noFill/>
              </a:ln>
            </p:spPr>
          </p:pic>
          <p:sp>
            <p:nvSpPr>
              <p:cNvPr id="1048648" name=""/>
              <p:cNvSpPr txBox="1"/>
              <p:nvPr/>
            </p:nvSpPr>
            <p:spPr>
              <a:xfrm rot="21435692">
                <a:off x="-29291" y="422461"/>
                <a:ext cx="0" cy="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eaLnBrk="1" hangingPunct="1" latinLnBrk="1" lvl="0"/>
                <a:endParaRPr altLang="en-US" lang="en-US">
                  <a:latin typeface="Constantia" pitchFamily="18" charset="0"/>
                </a:endParaRPr>
              </a:p>
            </p:txBody>
          </p:sp>
        </p:grpSp>
        <p:grpSp>
          <p:nvGrpSpPr>
            <p:cNvPr id="82" name=""/>
            <p:cNvGrpSpPr/>
            <p:nvPr/>
          </p:nvGrpSpPr>
          <p:grpSpPr>
            <a:xfrm rot="0">
              <a:off x="-6091" y="61755"/>
              <a:ext cx="9156227" cy="910441"/>
              <a:chOff x="-6096" y="48768"/>
              <a:chExt cx="9156192" cy="908304"/>
            </a:xfrm>
          </p:grpSpPr>
          <p:pic>
            <p:nvPicPr>
              <p:cNvPr id="2097184" name="Freeform 12"/>
              <p:cNvPicPr>
                <a:picLocks/>
              </p:cNvPicPr>
              <p:nvPr/>
            </p:nvPicPr>
            <p:blipFill>
              <a:blip xmlns:r="http://schemas.openxmlformats.org/officeDocument/2006/relationships" r:embed="rId3"/>
              <a:srcRect l="0" t="0" r="0" b="0"/>
              <a:stretch>
                <a:fillRect/>
              </a:stretch>
            </p:blipFill>
            <p:spPr>
              <a:xfrm rot="0">
                <a:off x="-6096" y="48768"/>
                <a:ext cx="9156192" cy="908304"/>
              </a:xfrm>
              <a:prstGeom prst="rect"/>
              <a:noFill/>
              <a:ln>
                <a:noFill/>
              </a:ln>
            </p:spPr>
          </p:pic>
          <p:sp>
            <p:nvSpPr>
              <p:cNvPr id="1048649" name=""/>
              <p:cNvSpPr txBox="1"/>
              <p:nvPr/>
            </p:nvSpPr>
            <p:spPr>
              <a:xfrm rot="21435692">
                <a:off x="-21714" y="495979"/>
                <a:ext cx="0" cy="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eaLnBrk="1" hangingPunct="1" latinLnBrk="1" lvl="0"/>
                <a:endParaRPr altLang="en-US" lang="en-US">
                  <a:latin typeface="Constantia" pitchFamily="18" charset="0"/>
                </a:endParaRPr>
              </a:p>
            </p:txBody>
          </p:sp>
        </p:grpSp>
      </p:grpSp>
      <p:sp>
        <p:nvSpPr>
          <p:cNvPr id="1048652" name="Date Placeholder 29"/>
          <p:cNvSpPr/>
          <p:nvPr>
            <p:ph type="dt" sz="half" idx="2"/>
          </p:nvPr>
        </p:nvSpPr>
        <p:spPr>
          <a:xfrm rot="0">
            <a:off x="457200" y="6356350"/>
            <a:ext cx="21336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eaLnBrk="1" hangingPunct="1" latinLnBrk="1" lvl="0"/>
            <a:fld id="{566ABCEB-ACFC-4714-9973-3DA970169C29}" type="datetime1">
              <a:rPr altLang="en-US" sz="1200" lang="en-US">
                <a:solidFill>
                  <a:srgbClr val="D1EAEE"/>
                </a:solidFill>
                <a:latin typeface="Constantia" pitchFamily="18" charset="0"/>
              </a:rPr>
              <a:pPr eaLnBrk="1" hangingPunct="1" latinLnBrk="1" lvl="0"/>
            </a:fld>
            <a:endParaRPr altLang="en-US" sz="1200" lang="en-US">
              <a:solidFill>
                <a:srgbClr val="D1EAEE"/>
              </a:solidFill>
              <a:latin typeface="Constantia" pitchFamily="18" charset="0"/>
            </a:endParaRPr>
          </a:p>
        </p:txBody>
      </p:sp>
      <p:sp>
        <p:nvSpPr>
          <p:cNvPr id="1048653" name="Footer Placeholder 18"/>
          <p:cNvSpPr/>
          <p:nvPr>
            <p:ph type="ftr" sz="quarter" idx="3"/>
          </p:nvPr>
        </p:nvSpPr>
        <p:spPr>
          <a:xfrm rot="0">
            <a:off x="2667000" y="6356350"/>
            <a:ext cx="33528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eaLnBrk="1" hangingPunct="1" latinLnBrk="1" lvl="0"/>
            <a:endParaRPr altLang="en-US" sz="1200" lang="en-US">
              <a:solidFill>
                <a:srgbClr val="D1EAEE"/>
              </a:solidFill>
              <a:latin typeface="Constantia" pitchFamily="18" charset="0"/>
            </a:endParaRPr>
          </a:p>
        </p:txBody>
      </p:sp>
      <p:sp>
        <p:nvSpPr>
          <p:cNvPr id="1048654" name="Slide Number Placeholder 26"/>
          <p:cNvSpPr/>
          <p:nvPr>
            <p:ph type="sldNum" sz="quarter" idx="4"/>
          </p:nvPr>
        </p:nvSpPr>
        <p:spPr>
          <a:xfrm rot="0">
            <a:off x="7924800" y="6356350"/>
            <a:ext cx="7620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algn="r" eaLnBrk="1" hangingPunct="1" latinLnBrk="1" lvl="0"/>
            <a:fld id="{566ABCEB-ACFC-4714-9973-3DA970169C29}" type="slidenum">
              <a:rPr altLang="en-US" sz="1200" lang="en-US">
                <a:solidFill>
                  <a:srgbClr val="D1EAEE"/>
                </a:solidFill>
                <a:latin typeface="Constantia" pitchFamily="18" charset="0"/>
              </a:rPr>
              <a:pPr algn="r" eaLnBrk="1" hangingPunct="1" latinLnBrk="1" lvl="0"/>
            </a:fld>
            <a:endParaRPr altLang="en-US" sz="1200" lang="en-US">
              <a:solidFill>
                <a:srgbClr val="D1EAEE"/>
              </a:solidFill>
              <a:latin typeface="Constantia" pitchFamily="18" charset="0"/>
            </a:endParaRPr>
          </a:p>
        </p:txBody>
      </p:sp>
      <p:sp>
        <p:nvSpPr>
          <p:cNvPr id="1048656" name="Subtitle 16"/>
          <p:cNvSpPr>
            <a:spLocks noGrp="1"/>
          </p:cNvSpPr>
          <p:nvPr>
            <p:ph type="subTitle" idx="1"/>
          </p:nvPr>
        </p:nvSpPr>
        <p:spPr>
          <a:xfrm>
            <a:off x="533400" y="3228536"/>
            <a:ext cx="7854696" cy="1752600"/>
          </a:xfrm>
        </p:spPr>
        <p:txBody>
          <a:bodyPr lIns="0" rIns="18288"/>
          <a:lstStyle>
            <a:lvl1pPr algn="r" indent="0" marL="0" marR="45720">
              <a:buNone/>
              <a:defRPr>
                <a:solidFill>
                  <a:schemeClr val="tx1"/>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smtClean="0"/>
              <a:t>Click to edit Master subtitle style</a:t>
            </a:r>
            <a:endParaRPr lang="en-US"/>
          </a:p>
        </p:txBody>
      </p:sp>
      <p:sp>
        <p:nvSpPr>
          <p:cNvPr id="1048655" name="Title 8"/>
          <p:cNvSpPr>
            <a:spLocks noGrp="1"/>
          </p:cNvSpPr>
          <p:nvPr>
            <p:ph type="ctrTitle"/>
          </p:nvPr>
        </p:nvSpPr>
        <p:spPr>
          <a:xfrm>
            <a:off x="533400" y="1371600"/>
            <a:ext cx="7851648" cy="1828800"/>
          </a:xfrm>
          <a:ln>
            <a:noFill/>
          </a:ln>
        </p:spPr>
        <p:txBody>
          <a:bodyPr rIns="18288" tIns="0">
            <a:normAutofit/>
            <a:scene3d>
              <a:camera prst="orthographicFront"/>
              <a:lightRig dir="t" rig="freezing">
                <a:rot lat="0" lon="0" rev="5640000"/>
              </a:lightRig>
            </a:scene3d>
            <a:sp3d prstMaterial="flat">
              <a:bevelT w="38100" h="38100"/>
              <a:contourClr>
                <a:schemeClr val="tx2"/>
              </a:contourClr>
            </a:sp3d>
          </a:bodyPr>
          <a:lstStyle>
            <a:lvl1pPr algn="r" rtl="0">
              <a:spcBef>
                <a:spcPct val="0"/>
              </a:spcBef>
              <a:buNone/>
              <a:defRPr b="1" sz="5600">
                <a:ln>
                  <a:noFill/>
                </a:ln>
                <a:solidFill>
                  <a:schemeClr val="accent3">
                    <a:tint val="90000"/>
                    <a:satMod val="120000"/>
                  </a:schemeClr>
                </a:solidFill>
                <a:effectLst>
                  <a:outerShdw algn="tl" blurRad="38100" dir="5400000" dist="25400" rotWithShape="0">
                    <a:srgbClr val="000000">
                      <a:alpha val="43000"/>
                    </a:srgbClr>
                  </a:outerShdw>
                </a:effectLst>
                <a:latin typeface="+mj-lt"/>
                <a:ea typeface="+mj-ea"/>
                <a:cs typeface="+mj-cs"/>
              </a:defRPr>
            </a:lvl1pPr>
          </a:lstStyle>
          <a:p>
            <a:r>
              <a:rPr lang="en-US" smtClean="0"/>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99" name=""/>
        <p:cNvGrpSpPr/>
        <p:nvPr/>
      </p:nvGrpSpPr>
      <p:grpSpPr>
        <a:xfrm>
          <a:off x="0" y="0"/>
          <a:ext cx="0" cy="0"/>
          <a:chOff x="0" y="0"/>
          <a:chExt cx="0" cy="0"/>
        </a:xfrm>
      </p:grpSpPr>
      <p:sp>
        <p:nvSpPr>
          <p:cNvPr id="1048692" name="Title 1"/>
          <p:cNvSpPr>
            <a:spLocks noGrp="1"/>
          </p:cNvSpPr>
          <p:nvPr>
            <p:ph type="title"/>
          </p:nvPr>
        </p:nvSpPr>
        <p:spPr/>
        <p:txBody>
          <a:bodyPr/>
          <a:p>
            <a:r>
              <a:rPr lang="en-US" smtClean="0"/>
              <a:t>Click to edit Master title style</a:t>
            </a:r>
            <a:endParaRPr lang="en-US"/>
          </a:p>
        </p:txBody>
      </p:sp>
      <p:sp>
        <p:nvSpPr>
          <p:cNvPr id="1048693"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0" name="Date Placeholder 9"/>
          <p:cNvSpPr/>
          <p:nvPr>
            <p:ph type="dt" sz="half" idx="2"/>
          </p:nvPr>
        </p:nvSpPr>
        <p:spPr>
          <a:xfrm rot="0">
            <a:off x="457200" y="6356350"/>
            <a:ext cx="21336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eaLnBrk="1" hangingPunct="1" latinLnBrk="1" lvl="0"/>
            <a:fld id="{566ABCEB-ACFC-4714-9973-3DA970169C29}" type="datetime1">
              <a:rPr altLang="en-US" sz="1200" lang="en-US">
                <a:solidFill>
                  <a:srgbClr val="045C75"/>
                </a:solidFill>
                <a:latin typeface="Constantia" pitchFamily="18" charset="0"/>
              </a:rPr>
              <a:pPr eaLnBrk="1" hangingPunct="1" latinLnBrk="1" lvl="0"/>
            </a:fld>
            <a:endParaRPr altLang="en-US" sz="1200" lang="en-US">
              <a:solidFill>
                <a:srgbClr val="045C75"/>
              </a:solidFill>
              <a:latin typeface="Constantia" pitchFamily="18" charset="0"/>
            </a:endParaRPr>
          </a:p>
        </p:txBody>
      </p:sp>
      <p:sp>
        <p:nvSpPr>
          <p:cNvPr id="1048582" name="Slide Number Placeholder 17"/>
          <p:cNvSpPr/>
          <p:nvPr>
            <p:ph type="sldNum" sz="quarter" idx="4"/>
          </p:nvPr>
        </p:nvSpPr>
        <p:spPr>
          <a:xfrm rot="0">
            <a:off x="7924800" y="6356350"/>
            <a:ext cx="7620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algn="r" eaLnBrk="1" hangingPunct="1" latinLnBrk="1" lvl="0"/>
            <a:fld id="{566ABCEB-ACFC-4714-9973-3DA970169C29}" type="slidenum">
              <a:rPr altLang="en-US" sz="1200" lang="en-US">
                <a:solidFill>
                  <a:srgbClr val="045C75"/>
                </a:solidFill>
                <a:latin typeface="Constantia" pitchFamily="18" charset="0"/>
              </a:rPr>
              <a:pPr algn="r" eaLnBrk="1" hangingPunct="1" latinLnBrk="1" lvl="0"/>
            </a:fld>
            <a:endParaRPr altLang="en-US" sz="1200" lang="en-US">
              <a:solidFill>
                <a:srgbClr val="045C75"/>
              </a:solidFill>
              <a:latin typeface="Constantia" pitchFamily="18" charset="0"/>
            </a:endParaRPr>
          </a:p>
        </p:txBody>
      </p:sp>
      <p:sp>
        <p:nvSpPr>
          <p:cNvPr id="1048581" name="Footer Placeholder 21"/>
          <p:cNvSpPr/>
          <p:nvPr>
            <p:ph type="ftr" sz="quarter" idx="3"/>
          </p:nvPr>
        </p:nvSpPr>
        <p:spPr>
          <a:xfrm rot="0">
            <a:off x="2667000" y="6356350"/>
            <a:ext cx="33528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eaLnBrk="1" hangingPunct="1" latinLnBrk="1" lvl="0"/>
            <a:endParaRPr altLang="en-US" sz="1200" lang="en-US">
              <a:solidFill>
                <a:srgbClr val="045C75"/>
              </a:solidFill>
              <a:latin typeface="Constantia"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00" name=""/>
        <p:cNvGrpSpPr/>
        <p:nvPr/>
      </p:nvGrpSpPr>
      <p:grpSpPr>
        <a:xfrm>
          <a:off x="0" y="0"/>
          <a:ext cx="0" cy="0"/>
          <a:chOff x="0" y="0"/>
          <a:chExt cx="0" cy="0"/>
        </a:xfrm>
      </p:grpSpPr>
      <p:sp>
        <p:nvSpPr>
          <p:cNvPr id="1048694" name="Vertical Title 1"/>
          <p:cNvSpPr>
            <a:spLocks noGrp="1"/>
          </p:cNvSpPr>
          <p:nvPr>
            <p:ph type="title" orient="vert"/>
          </p:nvPr>
        </p:nvSpPr>
        <p:spPr>
          <a:xfrm>
            <a:off x="6629400" y="914401"/>
            <a:ext cx="2057400" cy="5211763"/>
          </a:xfrm>
        </p:spPr>
        <p:txBody>
          <a:bodyPr vert="eaVert"/>
          <a:p>
            <a:r>
              <a:rPr lang="en-US" smtClean="0"/>
              <a:t>Click to edit Master title style</a:t>
            </a:r>
            <a:endParaRPr lang="en-US"/>
          </a:p>
        </p:txBody>
      </p:sp>
      <p:sp>
        <p:nvSpPr>
          <p:cNvPr id="1048695" name="Vertical Text Placeholder 2"/>
          <p:cNvSpPr>
            <a:spLocks noGrp="1"/>
          </p:cNvSpPr>
          <p:nvPr>
            <p:ph type="body" orient="vert" idx="1"/>
          </p:nvPr>
        </p:nvSpPr>
        <p:spPr>
          <a:xfrm>
            <a:off x="457200" y="914401"/>
            <a:ext cx="6019800" cy="5211763"/>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0" name="Date Placeholder 9"/>
          <p:cNvSpPr/>
          <p:nvPr>
            <p:ph type="dt" sz="half" idx="2"/>
          </p:nvPr>
        </p:nvSpPr>
        <p:spPr>
          <a:xfrm rot="0">
            <a:off x="457200" y="6356350"/>
            <a:ext cx="21336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eaLnBrk="1" hangingPunct="1" latinLnBrk="1" lvl="0"/>
            <a:fld id="{566ABCEB-ACFC-4714-9973-3DA970169C29}" type="datetime1">
              <a:rPr altLang="en-US" sz="1200" lang="en-US">
                <a:solidFill>
                  <a:srgbClr val="045C75"/>
                </a:solidFill>
                <a:latin typeface="Constantia" pitchFamily="18" charset="0"/>
              </a:rPr>
              <a:pPr eaLnBrk="1" hangingPunct="1" latinLnBrk="1" lvl="0"/>
            </a:fld>
            <a:endParaRPr altLang="en-US" sz="1200" lang="en-US">
              <a:solidFill>
                <a:srgbClr val="045C75"/>
              </a:solidFill>
              <a:latin typeface="Constantia" pitchFamily="18" charset="0"/>
            </a:endParaRPr>
          </a:p>
        </p:txBody>
      </p:sp>
      <p:sp>
        <p:nvSpPr>
          <p:cNvPr id="1048582" name="Slide Number Placeholder 17"/>
          <p:cNvSpPr/>
          <p:nvPr>
            <p:ph type="sldNum" sz="quarter" idx="4"/>
          </p:nvPr>
        </p:nvSpPr>
        <p:spPr>
          <a:xfrm rot="0">
            <a:off x="7924800" y="6356350"/>
            <a:ext cx="7620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algn="r" eaLnBrk="1" hangingPunct="1" latinLnBrk="1" lvl="0"/>
            <a:fld id="{566ABCEB-ACFC-4714-9973-3DA970169C29}" type="slidenum">
              <a:rPr altLang="en-US" sz="1200" lang="en-US">
                <a:solidFill>
                  <a:srgbClr val="045C75"/>
                </a:solidFill>
                <a:latin typeface="Constantia" pitchFamily="18" charset="0"/>
              </a:rPr>
              <a:pPr algn="r" eaLnBrk="1" hangingPunct="1" latinLnBrk="1" lvl="0"/>
            </a:fld>
            <a:endParaRPr altLang="en-US" sz="1200" lang="en-US">
              <a:solidFill>
                <a:srgbClr val="045C75"/>
              </a:solidFill>
              <a:latin typeface="Constantia" pitchFamily="18" charset="0"/>
            </a:endParaRPr>
          </a:p>
        </p:txBody>
      </p:sp>
      <p:sp>
        <p:nvSpPr>
          <p:cNvPr id="1048581" name="Footer Placeholder 21"/>
          <p:cNvSpPr/>
          <p:nvPr>
            <p:ph type="ftr" sz="quarter" idx="3"/>
          </p:nvPr>
        </p:nvSpPr>
        <p:spPr>
          <a:xfrm rot="0">
            <a:off x="2667000" y="6356350"/>
            <a:ext cx="33528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eaLnBrk="1" hangingPunct="1" latinLnBrk="1" lvl="0"/>
            <a:endParaRPr altLang="en-US" sz="1200" lang="en-US">
              <a:solidFill>
                <a:srgbClr val="045C75"/>
              </a:solidFill>
              <a:latin typeface="Constantia"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87" name="Title 1"/>
          <p:cNvSpPr>
            <a:spLocks noGrp="1"/>
          </p:cNvSpPr>
          <p:nvPr>
            <p:ph type="title"/>
          </p:nvPr>
        </p:nvSpPr>
        <p:spPr/>
        <p:txBody>
          <a:bodyPr/>
          <a:p>
            <a:r>
              <a:rPr lang="en-US" smtClean="0"/>
              <a:t>Click to edit Master title style</a:t>
            </a:r>
            <a:endParaRPr lang="en-US"/>
          </a:p>
        </p:txBody>
      </p:sp>
      <p:sp>
        <p:nvSpPr>
          <p:cNvPr id="1048588"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0" name="Date Placeholder 9"/>
          <p:cNvSpPr/>
          <p:nvPr>
            <p:ph type="dt" sz="half" idx="2"/>
          </p:nvPr>
        </p:nvSpPr>
        <p:spPr>
          <a:xfrm rot="0">
            <a:off x="457200" y="6356350"/>
            <a:ext cx="21336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eaLnBrk="1" hangingPunct="1" latinLnBrk="1" lvl="0"/>
            <a:fld id="{566ABCEB-ACFC-4714-9973-3DA970169C29}" type="datetime1">
              <a:rPr altLang="en-US" sz="1200" lang="en-US">
                <a:solidFill>
                  <a:srgbClr val="045C75"/>
                </a:solidFill>
                <a:latin typeface="Constantia" pitchFamily="18" charset="0"/>
              </a:rPr>
              <a:pPr eaLnBrk="1" hangingPunct="1" latinLnBrk="1" lvl="0"/>
            </a:fld>
            <a:endParaRPr altLang="en-US" sz="1200" lang="en-US">
              <a:solidFill>
                <a:srgbClr val="045C75"/>
              </a:solidFill>
              <a:latin typeface="Constantia" pitchFamily="18" charset="0"/>
            </a:endParaRPr>
          </a:p>
        </p:txBody>
      </p:sp>
      <p:sp>
        <p:nvSpPr>
          <p:cNvPr id="1048582" name="Slide Number Placeholder 17"/>
          <p:cNvSpPr/>
          <p:nvPr>
            <p:ph type="sldNum" sz="quarter" idx="4"/>
          </p:nvPr>
        </p:nvSpPr>
        <p:spPr>
          <a:xfrm rot="0">
            <a:off x="7924800" y="6356350"/>
            <a:ext cx="7620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algn="r" eaLnBrk="1" hangingPunct="1" latinLnBrk="1" lvl="0"/>
            <a:fld id="{566ABCEB-ACFC-4714-9973-3DA970169C29}" type="slidenum">
              <a:rPr altLang="en-US" sz="1200" lang="en-US">
                <a:solidFill>
                  <a:srgbClr val="045C75"/>
                </a:solidFill>
                <a:latin typeface="Constantia" pitchFamily="18" charset="0"/>
              </a:rPr>
              <a:pPr algn="r" eaLnBrk="1" hangingPunct="1" latinLnBrk="1" lvl="0"/>
            </a:fld>
            <a:endParaRPr altLang="en-US" sz="1200" lang="en-US">
              <a:solidFill>
                <a:srgbClr val="045C75"/>
              </a:solidFill>
              <a:latin typeface="Constantia" pitchFamily="18" charset="0"/>
            </a:endParaRPr>
          </a:p>
        </p:txBody>
      </p:sp>
      <p:sp>
        <p:nvSpPr>
          <p:cNvPr id="1048581" name="Footer Placeholder 21"/>
          <p:cNvSpPr/>
          <p:nvPr>
            <p:ph type="ftr" sz="quarter" idx="3"/>
          </p:nvPr>
        </p:nvSpPr>
        <p:spPr>
          <a:xfrm rot="0">
            <a:off x="2667000" y="6356350"/>
            <a:ext cx="33528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eaLnBrk="1" hangingPunct="1" latinLnBrk="1" lvl="0"/>
            <a:endParaRPr altLang="en-US" sz="1200" lang="en-US">
              <a:solidFill>
                <a:srgbClr val="045C75"/>
              </a:solidFill>
              <a:latin typeface="Constantia"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stretch>
            <a:fillRect/>
          </a:stretch>
        </a:blipFill>
      </p:bgPr>
    </p:bg>
    <p:spTree>
      <p:nvGrpSpPr>
        <p:cNvPr id="85" name=""/>
        <p:cNvGrpSpPr/>
        <p:nvPr/>
      </p:nvGrpSpPr>
      <p:grpSpPr>
        <a:xfrm rot="0">
          <a:off x="0" y="0"/>
          <a:ext cx="0" cy="0"/>
          <a:chOff x="0" y="0"/>
          <a:chExt cx="0" cy="0"/>
        </a:xfrm>
      </p:grpSpPr>
      <p:sp>
        <p:nvSpPr>
          <p:cNvPr id="1048657" name="Freeform 6"/>
          <p:cNvSpPr/>
          <p:nvPr/>
        </p:nvSpPr>
        <p:spPr>
          <a:xfrm rot="0">
            <a:off x="-9525" y="-7937"/>
            <a:ext cx="9163050" cy="1041400"/>
          </a:xfrm>
          <a:custGeom>
            <a:avLst/>
            <a:gdLst>
              <a:gd name="l" fmla="*/ 0 w 5772"/>
              <a:gd name="t" fmla="*/ 0 h 656"/>
              <a:gd name="r" fmla="*/ 5772 w 5772"/>
              <a:gd name="b" fmla="*/ 656 h 656"/>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rotWithShape="0">
            <a:gsLst>
              <a:gs pos="0">
                <a:srgbClr val="0079AF">
                  <a:alpha val="45000"/>
                </a:srgbClr>
              </a:gs>
              <a:gs pos="100000">
                <a:srgbClr val="00EBF8">
                  <a:alpha val="54999"/>
                </a:srgbClr>
              </a:gs>
            </a:gsLst>
            <a:lin ang="5400000" scaled="1"/>
          </a:grad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eaLnBrk="1" hangingPunct="1" latinLnBrk="1" lvl="0"/>
            <a:endParaRPr altLang="en-US" lang="en-US">
              <a:latin typeface="Constantia" pitchFamily="18" charset="0"/>
            </a:endParaRPr>
          </a:p>
        </p:txBody>
      </p:sp>
      <p:sp>
        <p:nvSpPr>
          <p:cNvPr id="1048658" name="Freeform 7"/>
          <p:cNvSpPr/>
          <p:nvPr/>
        </p:nvSpPr>
        <p:spPr>
          <a:xfrm rot="0">
            <a:off x="4381500" y="-7937"/>
            <a:ext cx="4762500" cy="638175"/>
          </a:xfrm>
          <a:custGeom>
            <a:avLst/>
            <a:gdLst>
              <a:gd name="l" fmla="*/ 0 w 3000"/>
              <a:gd name="t" fmla="*/ 0 h 595"/>
              <a:gd name="r" fmla="*/ 3000 w 3000"/>
              <a:gd name="b" fmla="*/ 595 h 595"/>
            </a:gdLst>
            <a:ahLst/>
            <a:rect l="l" t="t" r="r" b="b"/>
            <a:pathLst>
              <a:path w="3000" h="595">
                <a:moveTo>
                  <a:pt x="0" y="0"/>
                </a:moveTo>
                <a:cubicBezTo>
                  <a:pt x="174" y="102"/>
                  <a:pt x="1168" y="533"/>
                  <a:pt x="1668" y="564"/>
                </a:cubicBezTo>
                <a:cubicBezTo>
                  <a:pt x="2168" y="595"/>
                  <a:pt x="2778" y="279"/>
                  <a:pt x="3000" y="186"/>
                </a:cubicBezTo>
                <a:lnTo>
                  <a:pt x="3000" y="6"/>
                </a:lnTo>
                <a:lnTo>
                  <a:pt x="0" y="0"/>
                </a:lnTo>
              </a:path>
            </a:pathLst>
          </a:custGeom>
          <a:gradFill rotWithShape="0">
            <a:gsLst>
              <a:gs pos="0">
                <a:srgbClr val="00ADB6">
                  <a:alpha val="29999"/>
                </a:srgbClr>
              </a:gs>
              <a:gs pos="0">
                <a:srgbClr val="00ADB6">
                  <a:alpha val="29999"/>
                </a:srgbClr>
              </a:gs>
              <a:gs pos="80000">
                <a:srgbClr val="009BE5">
                  <a:alpha val="45000"/>
                </a:srgbClr>
              </a:gs>
              <a:gs pos="100000">
                <a:srgbClr val="009BE5">
                  <a:alpha val="48750"/>
                </a:srgbClr>
              </a:gs>
            </a:gsLst>
            <a:lin ang="5400000" scaled="1"/>
          </a:grad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eaLnBrk="1" hangingPunct="1" latinLnBrk="1" lvl="0"/>
            <a:endParaRPr altLang="en-US" lang="en-US">
              <a:latin typeface="Constantia" pitchFamily="18" charset="0"/>
            </a:endParaRPr>
          </a:p>
        </p:txBody>
      </p:sp>
      <p:grpSp>
        <p:nvGrpSpPr>
          <p:cNvPr id="86" name=""/>
          <p:cNvGrpSpPr/>
          <p:nvPr/>
        </p:nvGrpSpPr>
        <p:grpSpPr>
          <a:xfrm rot="0">
            <a:off x="-19050" y="203200"/>
            <a:ext cx="9180512" cy="647700"/>
            <a:chOff x="-19045" y="216550"/>
            <a:chExt cx="9180548" cy="649224"/>
          </a:xfrm>
        </p:grpSpPr>
        <p:grpSp>
          <p:nvGrpSpPr>
            <p:cNvPr id="87" name=""/>
            <p:cNvGrpSpPr/>
            <p:nvPr/>
          </p:nvGrpSpPr>
          <p:grpSpPr>
            <a:xfrm rot="0">
              <a:off x="-6091" y="-11569"/>
              <a:ext cx="9137939" cy="1050979"/>
              <a:chOff x="-6096" y="-24384"/>
              <a:chExt cx="9137904" cy="1048512"/>
            </a:xfrm>
          </p:grpSpPr>
          <p:pic>
            <p:nvPicPr>
              <p:cNvPr id="2097185" name="Freeform 11"/>
              <p:cNvPicPr>
                <a:picLocks/>
              </p:cNvPicPr>
              <p:nvPr/>
            </p:nvPicPr>
            <p:blipFill>
              <a:blip xmlns:r="http://schemas.openxmlformats.org/officeDocument/2006/relationships" r:embed="rId2"/>
              <a:srcRect l="0" t="0" r="0" b="0"/>
              <a:stretch>
                <a:fillRect/>
              </a:stretch>
            </p:blipFill>
            <p:spPr>
              <a:xfrm rot="0">
                <a:off x="-6096" y="-24384"/>
                <a:ext cx="9137904" cy="1048512"/>
              </a:xfrm>
              <a:prstGeom prst="rect"/>
              <a:noFill/>
              <a:ln>
                <a:noFill/>
              </a:ln>
            </p:spPr>
          </p:pic>
          <p:sp>
            <p:nvSpPr>
              <p:cNvPr id="1048659" name=""/>
              <p:cNvSpPr txBox="1"/>
              <p:nvPr/>
            </p:nvSpPr>
            <p:spPr>
              <a:xfrm rot="21435692">
                <a:off x="-29291" y="422461"/>
                <a:ext cx="0" cy="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eaLnBrk="1" hangingPunct="1" latinLnBrk="1" lvl="0"/>
                <a:endParaRPr altLang="en-US" lang="en-US">
                  <a:latin typeface="Constantia" pitchFamily="18" charset="0"/>
                </a:endParaRPr>
              </a:p>
            </p:txBody>
          </p:sp>
        </p:grpSp>
        <p:grpSp>
          <p:nvGrpSpPr>
            <p:cNvPr id="88" name=""/>
            <p:cNvGrpSpPr/>
            <p:nvPr/>
          </p:nvGrpSpPr>
          <p:grpSpPr>
            <a:xfrm rot="0">
              <a:off x="-6091" y="61755"/>
              <a:ext cx="9156227" cy="910441"/>
              <a:chOff x="-6096" y="48768"/>
              <a:chExt cx="9156192" cy="908304"/>
            </a:xfrm>
          </p:grpSpPr>
          <p:pic>
            <p:nvPicPr>
              <p:cNvPr id="2097186" name="Freeform 12"/>
              <p:cNvPicPr>
                <a:picLocks/>
              </p:cNvPicPr>
              <p:nvPr/>
            </p:nvPicPr>
            <p:blipFill>
              <a:blip xmlns:r="http://schemas.openxmlformats.org/officeDocument/2006/relationships" r:embed="rId3"/>
              <a:srcRect l="0" t="0" r="0" b="0"/>
              <a:stretch>
                <a:fillRect/>
              </a:stretch>
            </p:blipFill>
            <p:spPr>
              <a:xfrm rot="0">
                <a:off x="-6096" y="48768"/>
                <a:ext cx="9156192" cy="908304"/>
              </a:xfrm>
              <a:prstGeom prst="rect"/>
              <a:noFill/>
              <a:ln>
                <a:noFill/>
              </a:ln>
            </p:spPr>
          </p:pic>
          <p:sp>
            <p:nvSpPr>
              <p:cNvPr id="1048660" name=""/>
              <p:cNvSpPr txBox="1"/>
              <p:nvPr/>
            </p:nvSpPr>
            <p:spPr>
              <a:xfrm rot="21435692">
                <a:off x="-21714" y="495979"/>
                <a:ext cx="0" cy="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eaLnBrk="1" hangingPunct="1" latinLnBrk="1" lvl="0"/>
                <a:endParaRPr altLang="en-US" lang="en-US">
                  <a:latin typeface="Constantia" pitchFamily="18" charset="0"/>
                </a:endParaRPr>
              </a:p>
            </p:txBody>
          </p:sp>
        </p:grpSp>
      </p:grpSp>
      <p:sp>
        <p:nvSpPr>
          <p:cNvPr id="1048663" name="Date Placeholder 3"/>
          <p:cNvSpPr/>
          <p:nvPr>
            <p:ph type="dt" sz="half" idx="2"/>
          </p:nvPr>
        </p:nvSpPr>
        <p:spPr>
          <a:xfrm rot="0">
            <a:off x="457200" y="6356350"/>
            <a:ext cx="21336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eaLnBrk="1" hangingPunct="1" latinLnBrk="1" lvl="0"/>
            <a:fld id="{566ABCEB-ACFC-4714-9973-3DA970169C29}" type="datetime1">
              <a:rPr altLang="en-US" sz="1200" lang="en-US">
                <a:solidFill>
                  <a:srgbClr val="D1EAEE"/>
                </a:solidFill>
                <a:latin typeface="Constantia" pitchFamily="18" charset="0"/>
              </a:rPr>
              <a:pPr eaLnBrk="1" hangingPunct="1" latinLnBrk="1" lvl="0"/>
            </a:fld>
            <a:endParaRPr altLang="en-US" sz="1200" lang="en-US">
              <a:solidFill>
                <a:srgbClr val="D1EAEE"/>
              </a:solidFill>
              <a:latin typeface="Constantia" pitchFamily="18" charset="0"/>
            </a:endParaRPr>
          </a:p>
        </p:txBody>
      </p:sp>
      <p:sp>
        <p:nvSpPr>
          <p:cNvPr id="1048664" name="Footer Placeholder 4"/>
          <p:cNvSpPr/>
          <p:nvPr>
            <p:ph type="ftr" sz="quarter" idx="3"/>
          </p:nvPr>
        </p:nvSpPr>
        <p:spPr>
          <a:xfrm rot="0">
            <a:off x="2667000" y="6356350"/>
            <a:ext cx="33528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eaLnBrk="1" hangingPunct="1" latinLnBrk="1" lvl="0"/>
            <a:endParaRPr altLang="en-US" sz="1200" lang="en-US">
              <a:solidFill>
                <a:srgbClr val="D1EAEE"/>
              </a:solidFill>
              <a:latin typeface="Constantia" pitchFamily="18" charset="0"/>
            </a:endParaRPr>
          </a:p>
        </p:txBody>
      </p:sp>
      <p:sp>
        <p:nvSpPr>
          <p:cNvPr id="1048665" name="Slide Number Placeholder 5"/>
          <p:cNvSpPr/>
          <p:nvPr>
            <p:ph type="sldNum" sz="quarter" idx="4"/>
          </p:nvPr>
        </p:nvSpPr>
        <p:spPr>
          <a:xfrm rot="0">
            <a:off x="7924800" y="6356350"/>
            <a:ext cx="7620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algn="r" eaLnBrk="1" hangingPunct="1" latinLnBrk="1" lvl="0"/>
            <a:fld id="{566ABCEB-ACFC-4714-9973-3DA970169C29}" type="slidenum">
              <a:rPr altLang="en-US" sz="1200" lang="en-US">
                <a:solidFill>
                  <a:srgbClr val="D1EAEE"/>
                </a:solidFill>
                <a:latin typeface="Constantia" pitchFamily="18" charset="0"/>
              </a:rPr>
              <a:pPr algn="r" eaLnBrk="1" hangingPunct="1" latinLnBrk="1" lvl="0"/>
            </a:fld>
            <a:endParaRPr altLang="en-US" sz="1200" lang="en-US">
              <a:solidFill>
                <a:srgbClr val="D1EAEE"/>
              </a:solidFill>
              <a:latin typeface="Constantia" pitchFamily="18" charset="0"/>
            </a:endParaRPr>
          </a:p>
        </p:txBody>
      </p:sp>
      <p:sp>
        <p:nvSpPr>
          <p:cNvPr id="1048667" name="Text Placeholder 2"/>
          <p:cNvSpPr>
            <a:spLocks noGrp="1"/>
          </p:cNvSpPr>
          <p:nvPr>
            <p:ph type="body" idx="1"/>
          </p:nvPr>
        </p:nvSpPr>
        <p:spPr>
          <a:xfrm>
            <a:off x="530352" y="2704664"/>
            <a:ext cx="7772400" cy="1509712"/>
          </a:xfrm>
        </p:spPr>
        <p:txBody>
          <a:bodyPr lIns="45720" rIns="45720"/>
          <a:lstStyle>
            <a:lvl1pPr indent="0" marL="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1048666" name="Title 1"/>
          <p:cNvSpPr>
            <a:spLocks noGrp="1"/>
          </p:cNvSpPr>
          <p:nvPr>
            <p:ph type="title"/>
          </p:nvPr>
        </p:nvSpPr>
        <p:spPr>
          <a:xfrm>
            <a:off x="530352" y="1316736"/>
            <a:ext cx="7772400" cy="1362456"/>
          </a:xfrm>
          <a:ln>
            <a:noFill/>
          </a:ln>
        </p:spPr>
        <p:txBody>
          <a:bodyPr tIns="0">
            <a:noAutofit/>
            <a:scene3d>
              <a:camera prst="orthographicFront"/>
              <a:lightRig dir="t" rig="freezing">
                <a:rot lat="0" lon="0" rev="5640000"/>
              </a:lightRig>
            </a:scene3d>
            <a:sp3d prstMaterial="flat">
              <a:bevelT w="38100" h="38100"/>
            </a:sp3d>
          </a:bodyPr>
          <a:lstStyle>
            <a:lvl1pPr algn="l" rtl="0">
              <a:spcBef>
                <a:spcPct val="0"/>
              </a:spcBef>
              <a:buNone/>
              <a:defRPr baseline="0" b="1" cap="none" dirty="0" sz="5600" lang="en-US">
                <a:ln w="635">
                  <a:noFill/>
                </a:ln>
                <a:solidFill>
                  <a:schemeClr val="accent4">
                    <a:tint val="90000"/>
                    <a:satMod val="125000"/>
                  </a:schemeClr>
                </a:solidFill>
                <a:effectLst>
                  <a:outerShdw algn="tl" blurRad="38100" dir="5400000" dist="25400" rotWithShape="0">
                    <a:srgbClr val="000000">
                      <a:alpha val="43000"/>
                    </a:srgbClr>
                  </a:outerShdw>
                </a:effectLst>
                <a:latin typeface="+mj-lt"/>
                <a:ea typeface="+mj-ea"/>
                <a:cs typeface="+mj-cs"/>
              </a:defRPr>
            </a:lvl1p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94" name=""/>
        <p:cNvGrpSpPr/>
        <p:nvPr/>
      </p:nvGrpSpPr>
      <p:grpSpPr>
        <a:xfrm>
          <a:off x="0" y="0"/>
          <a:ext cx="0" cy="0"/>
          <a:chOff x="0" y="0"/>
          <a:chExt cx="0" cy="0"/>
        </a:xfrm>
      </p:grpSpPr>
      <p:sp>
        <p:nvSpPr>
          <p:cNvPr id="1048680" name="Title 1"/>
          <p:cNvSpPr>
            <a:spLocks noGrp="1"/>
          </p:cNvSpPr>
          <p:nvPr>
            <p:ph type="title"/>
          </p:nvPr>
        </p:nvSpPr>
        <p:spPr>
          <a:xfrm>
            <a:off x="457200" y="704088"/>
            <a:ext cx="8229600" cy="1143000"/>
          </a:xfrm>
        </p:spPr>
        <p:txBody>
          <a:bodyPr/>
          <a:p>
            <a:r>
              <a:rPr lang="en-US" smtClean="0"/>
              <a:t>Click to edit Master title style</a:t>
            </a:r>
            <a:endParaRPr lang="en-US"/>
          </a:p>
        </p:txBody>
      </p:sp>
      <p:sp>
        <p:nvSpPr>
          <p:cNvPr id="1048681"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2"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0" name="Date Placeholder 9"/>
          <p:cNvSpPr/>
          <p:nvPr>
            <p:ph type="dt" sz="half" idx="2"/>
          </p:nvPr>
        </p:nvSpPr>
        <p:spPr>
          <a:xfrm rot="0">
            <a:off x="457200" y="6356350"/>
            <a:ext cx="21336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eaLnBrk="1" hangingPunct="1" latinLnBrk="1" lvl="0"/>
            <a:fld id="{566ABCEB-ACFC-4714-9973-3DA970169C29}" type="datetime1">
              <a:rPr altLang="en-US" sz="1200" lang="en-US">
                <a:solidFill>
                  <a:srgbClr val="045C75"/>
                </a:solidFill>
                <a:latin typeface="Constantia" pitchFamily="18" charset="0"/>
              </a:rPr>
              <a:pPr eaLnBrk="1" hangingPunct="1" latinLnBrk="1" lvl="0"/>
            </a:fld>
            <a:endParaRPr altLang="en-US" sz="1200" lang="en-US">
              <a:solidFill>
                <a:srgbClr val="045C75"/>
              </a:solidFill>
              <a:latin typeface="Constantia" pitchFamily="18" charset="0"/>
            </a:endParaRPr>
          </a:p>
        </p:txBody>
      </p:sp>
      <p:sp>
        <p:nvSpPr>
          <p:cNvPr id="1048582" name="Slide Number Placeholder 17"/>
          <p:cNvSpPr/>
          <p:nvPr>
            <p:ph type="sldNum" sz="quarter" idx="4"/>
          </p:nvPr>
        </p:nvSpPr>
        <p:spPr>
          <a:xfrm rot="0">
            <a:off x="7924800" y="6356350"/>
            <a:ext cx="7620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algn="r" eaLnBrk="1" hangingPunct="1" latinLnBrk="1" lvl="0"/>
            <a:fld id="{566ABCEB-ACFC-4714-9973-3DA970169C29}" type="slidenum">
              <a:rPr altLang="en-US" sz="1200" lang="en-US">
                <a:solidFill>
                  <a:srgbClr val="045C75"/>
                </a:solidFill>
                <a:latin typeface="Constantia" pitchFamily="18" charset="0"/>
              </a:rPr>
              <a:pPr algn="r" eaLnBrk="1" hangingPunct="1" latinLnBrk="1" lvl="0"/>
            </a:fld>
            <a:endParaRPr altLang="en-US" sz="1200" lang="en-US">
              <a:solidFill>
                <a:srgbClr val="045C75"/>
              </a:solidFill>
              <a:latin typeface="Constantia" pitchFamily="18" charset="0"/>
            </a:endParaRPr>
          </a:p>
        </p:txBody>
      </p:sp>
      <p:sp>
        <p:nvSpPr>
          <p:cNvPr id="1048581" name="Footer Placeholder 21"/>
          <p:cNvSpPr/>
          <p:nvPr>
            <p:ph type="ftr" sz="quarter" idx="3"/>
          </p:nvPr>
        </p:nvSpPr>
        <p:spPr>
          <a:xfrm rot="0">
            <a:off x="2667000" y="6356350"/>
            <a:ext cx="33528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eaLnBrk="1" hangingPunct="1" latinLnBrk="1" lvl="0"/>
            <a:endParaRPr altLang="en-US" sz="1200" lang="en-US">
              <a:solidFill>
                <a:srgbClr val="045C75"/>
              </a:solidFill>
              <a:latin typeface="Constantia"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95" name=""/>
        <p:cNvGrpSpPr/>
        <p:nvPr/>
      </p:nvGrpSpPr>
      <p:grpSpPr>
        <a:xfrm>
          <a:off x="0" y="0"/>
          <a:ext cx="0" cy="0"/>
          <a:chOff x="0" y="0"/>
          <a:chExt cx="0" cy="0"/>
        </a:xfrm>
      </p:grpSpPr>
      <p:sp>
        <p:nvSpPr>
          <p:cNvPr id="1048683" name="Title 1"/>
          <p:cNvSpPr>
            <a:spLocks noGrp="1"/>
          </p:cNvSpPr>
          <p:nvPr>
            <p:ph type="title"/>
          </p:nvPr>
        </p:nvSpPr>
        <p:spPr>
          <a:xfrm>
            <a:off x="457200" y="704088"/>
            <a:ext cx="8229600" cy="1143000"/>
          </a:xfrm>
        </p:spPr>
        <p:txBody>
          <a:bodyPr/>
          <a:p>
            <a:r>
              <a:rPr lang="en-US" smtClean="0"/>
              <a:t>Click to edit Master title style</a:t>
            </a:r>
            <a:endParaRPr lang="en-US"/>
          </a:p>
        </p:txBody>
      </p:sp>
      <p:sp>
        <p:nvSpPr>
          <p:cNvPr id="1048684" name="Text Placeholder 2"/>
          <p:cNvSpPr>
            <a:spLocks noGrp="1"/>
          </p:cNvSpPr>
          <p:nvPr>
            <p:ph type="body" idx="1"/>
          </p:nvPr>
        </p:nvSpPr>
        <p:spPr>
          <a:xfrm>
            <a:off x="457200" y="1855248"/>
            <a:ext cx="4040188" cy="659352"/>
          </a:xfrm>
        </p:spPr>
        <p:txBody>
          <a:bodyPr anchor="ctr" bIns="0" lIns="45720" rIns="45720" tIns="0">
            <a:noAutofit/>
          </a:bodyPr>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lvl="0"/>
            <a:r>
              <a:rPr lang="en-US" smtClean="0"/>
              <a:t>Click to edit Master text styles</a:t>
            </a:r>
          </a:p>
        </p:txBody>
      </p:sp>
      <p:sp>
        <p:nvSpPr>
          <p:cNvPr id="1048685" name="Text Placeholder 3"/>
          <p:cNvSpPr>
            <a:spLocks noGrp="1"/>
          </p:cNvSpPr>
          <p:nvPr>
            <p:ph type="body" sz="half" idx="3"/>
          </p:nvPr>
        </p:nvSpPr>
        <p:spPr>
          <a:xfrm>
            <a:off x="4645025" y="1859757"/>
            <a:ext cx="4041775" cy="654843"/>
          </a:xfrm>
        </p:spPr>
        <p:txBody>
          <a:bodyPr anchor="ctr" bIns="0" lIns="45720" rIns="45720" tIns="0"/>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lvl="0"/>
            <a:r>
              <a:rPr lang="en-US" smtClean="0"/>
              <a:t>Click to edit Master text styles</a:t>
            </a:r>
          </a:p>
        </p:txBody>
      </p:sp>
      <p:sp>
        <p:nvSpPr>
          <p:cNvPr id="1048686"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7"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0" name="Date Placeholder 9"/>
          <p:cNvSpPr/>
          <p:nvPr>
            <p:ph type="dt" sz="half" idx="2"/>
          </p:nvPr>
        </p:nvSpPr>
        <p:spPr>
          <a:xfrm rot="0">
            <a:off x="457200" y="6356350"/>
            <a:ext cx="21336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eaLnBrk="1" hangingPunct="1" latinLnBrk="1" lvl="0"/>
            <a:fld id="{566ABCEB-ACFC-4714-9973-3DA970169C29}" type="datetime1">
              <a:rPr altLang="en-US" sz="1200" lang="en-US">
                <a:solidFill>
                  <a:srgbClr val="045C75"/>
                </a:solidFill>
                <a:latin typeface="Constantia" pitchFamily="18" charset="0"/>
              </a:rPr>
              <a:pPr eaLnBrk="1" hangingPunct="1" latinLnBrk="1" lvl="0"/>
            </a:fld>
            <a:endParaRPr altLang="en-US" sz="1200" lang="en-US">
              <a:solidFill>
                <a:srgbClr val="045C75"/>
              </a:solidFill>
              <a:latin typeface="Constantia" pitchFamily="18" charset="0"/>
            </a:endParaRPr>
          </a:p>
        </p:txBody>
      </p:sp>
      <p:sp>
        <p:nvSpPr>
          <p:cNvPr id="1048582" name="Slide Number Placeholder 17"/>
          <p:cNvSpPr/>
          <p:nvPr>
            <p:ph type="sldNum" sz="quarter" idx="4"/>
          </p:nvPr>
        </p:nvSpPr>
        <p:spPr>
          <a:xfrm rot="0">
            <a:off x="7924800" y="6356350"/>
            <a:ext cx="7620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algn="r" eaLnBrk="1" hangingPunct="1" latinLnBrk="1" lvl="0"/>
            <a:fld id="{566ABCEB-ACFC-4714-9973-3DA970169C29}" type="slidenum">
              <a:rPr altLang="en-US" sz="1200" lang="en-US">
                <a:solidFill>
                  <a:srgbClr val="045C75"/>
                </a:solidFill>
                <a:latin typeface="Constantia" pitchFamily="18" charset="0"/>
              </a:rPr>
              <a:pPr algn="r" eaLnBrk="1" hangingPunct="1" latinLnBrk="1" lvl="0"/>
            </a:fld>
            <a:endParaRPr altLang="en-US" sz="1200" lang="en-US">
              <a:solidFill>
                <a:srgbClr val="045C75"/>
              </a:solidFill>
              <a:latin typeface="Constantia" pitchFamily="18" charset="0"/>
            </a:endParaRPr>
          </a:p>
        </p:txBody>
      </p:sp>
      <p:sp>
        <p:nvSpPr>
          <p:cNvPr id="1048581" name="Footer Placeholder 21"/>
          <p:cNvSpPr/>
          <p:nvPr>
            <p:ph type="ftr" sz="quarter" idx="3"/>
          </p:nvPr>
        </p:nvSpPr>
        <p:spPr>
          <a:xfrm rot="0">
            <a:off x="2667000" y="6356350"/>
            <a:ext cx="33528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eaLnBrk="1" hangingPunct="1" latinLnBrk="1" lvl="0"/>
            <a:endParaRPr altLang="en-US" sz="1200" lang="en-US">
              <a:solidFill>
                <a:srgbClr val="045C75"/>
              </a:solidFill>
              <a:latin typeface="Constantia"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6" name=""/>
        <p:cNvGrpSpPr/>
        <p:nvPr/>
      </p:nvGrpSpPr>
      <p:grpSpPr>
        <a:xfrm>
          <a:off x="0" y="0"/>
          <a:ext cx="0" cy="0"/>
          <a:chOff x="0" y="0"/>
          <a:chExt cx="0" cy="0"/>
        </a:xfrm>
      </p:grpSpPr>
      <p:sp>
        <p:nvSpPr>
          <p:cNvPr id="1048688" name="Title 1"/>
          <p:cNvSpPr>
            <a:spLocks noGrp="1"/>
          </p:cNvSpPr>
          <p:nvPr>
            <p:ph type="title"/>
          </p:nvPr>
        </p:nvSpPr>
        <p:spPr>
          <a:xfrm>
            <a:off x="457200" y="704088"/>
            <a:ext cx="8305800" cy="1143000"/>
          </a:xfrm>
        </p:spPr>
        <p:txBody>
          <a:bodyPr>
            <a:normAutofit/>
            <a:scene3d>
              <a:camera prst="orthographicFront"/>
              <a:lightRig dir="t" rig="freezing">
                <a:rot lat="0" lon="0" rev="5640000"/>
              </a:lightRig>
            </a:scene3d>
            <a:sp3d prstMaterial="flat">
              <a:contourClr>
                <a:schemeClr val="tx2"/>
              </a:contourClr>
            </a:sp3d>
          </a:bodyPr>
          <a:lstStyle>
            <a:lvl1pPr algn="l" rtl="0">
              <a:spcBef>
                <a:spcPct val="0"/>
              </a:spcBef>
              <a:buNone/>
              <a:defRPr b="0" sz="5000">
                <a:ln>
                  <a:noFill/>
                </a:ln>
                <a:solidFill>
                  <a:schemeClr val="tx2"/>
                </a:solidFill>
                <a:effectLst/>
                <a:latin typeface="+mj-lt"/>
                <a:ea typeface="+mj-ea"/>
                <a:cs typeface="+mj-cs"/>
              </a:defRPr>
            </a:lvl1pPr>
          </a:lstStyle>
          <a:p>
            <a:r>
              <a:rPr lang="en-US" smtClean="0"/>
              <a:t>Click to edit Master title style</a:t>
            </a:r>
            <a:endParaRPr lang="en-US"/>
          </a:p>
        </p:txBody>
      </p:sp>
      <p:sp>
        <p:nvSpPr>
          <p:cNvPr id="1048580" name="Date Placeholder 9"/>
          <p:cNvSpPr/>
          <p:nvPr>
            <p:ph type="dt" sz="half" idx="2"/>
          </p:nvPr>
        </p:nvSpPr>
        <p:spPr>
          <a:xfrm rot="0">
            <a:off x="457200" y="6356350"/>
            <a:ext cx="21336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eaLnBrk="1" hangingPunct="1" latinLnBrk="1" lvl="0"/>
            <a:fld id="{566ABCEB-ACFC-4714-9973-3DA970169C29}" type="datetime1">
              <a:rPr altLang="en-US" sz="1200" lang="en-US">
                <a:solidFill>
                  <a:srgbClr val="045C75"/>
                </a:solidFill>
                <a:latin typeface="Constantia" pitchFamily="18" charset="0"/>
              </a:rPr>
              <a:pPr eaLnBrk="1" hangingPunct="1" latinLnBrk="1" lvl="0"/>
            </a:fld>
            <a:endParaRPr altLang="en-US" sz="1200" lang="en-US">
              <a:solidFill>
                <a:srgbClr val="045C75"/>
              </a:solidFill>
              <a:latin typeface="Constantia" pitchFamily="18" charset="0"/>
            </a:endParaRPr>
          </a:p>
        </p:txBody>
      </p:sp>
      <p:sp>
        <p:nvSpPr>
          <p:cNvPr id="1048582" name="Slide Number Placeholder 17"/>
          <p:cNvSpPr/>
          <p:nvPr>
            <p:ph type="sldNum" sz="quarter" idx="4"/>
          </p:nvPr>
        </p:nvSpPr>
        <p:spPr>
          <a:xfrm rot="0">
            <a:off x="7924800" y="6356350"/>
            <a:ext cx="7620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algn="r" eaLnBrk="1" hangingPunct="1" latinLnBrk="1" lvl="0"/>
            <a:fld id="{566ABCEB-ACFC-4714-9973-3DA970169C29}" type="slidenum">
              <a:rPr altLang="en-US" sz="1200" lang="en-US">
                <a:solidFill>
                  <a:srgbClr val="045C75"/>
                </a:solidFill>
                <a:latin typeface="Constantia" pitchFamily="18" charset="0"/>
              </a:rPr>
              <a:pPr algn="r" eaLnBrk="1" hangingPunct="1" latinLnBrk="1" lvl="0"/>
            </a:fld>
            <a:endParaRPr altLang="en-US" sz="1200" lang="en-US">
              <a:solidFill>
                <a:srgbClr val="045C75"/>
              </a:solidFill>
              <a:latin typeface="Constantia" pitchFamily="18" charset="0"/>
            </a:endParaRPr>
          </a:p>
        </p:txBody>
      </p:sp>
      <p:sp>
        <p:nvSpPr>
          <p:cNvPr id="1048581" name="Footer Placeholder 21"/>
          <p:cNvSpPr/>
          <p:nvPr>
            <p:ph type="ftr" sz="quarter" idx="3"/>
          </p:nvPr>
        </p:nvSpPr>
        <p:spPr>
          <a:xfrm rot="0">
            <a:off x="2667000" y="6356350"/>
            <a:ext cx="33528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eaLnBrk="1" hangingPunct="1" latinLnBrk="1" lvl="0"/>
            <a:endParaRPr altLang="en-US" sz="1200" lang="en-US">
              <a:solidFill>
                <a:srgbClr val="045C75"/>
              </a:solidFill>
              <a:latin typeface="Constantia"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97" name=""/>
        <p:cNvGrpSpPr/>
        <p:nvPr/>
      </p:nvGrpSpPr>
      <p:grpSpPr>
        <a:xfrm>
          <a:off x="0" y="0"/>
          <a:ext cx="0" cy="0"/>
          <a:chOff x="0" y="0"/>
          <a:chExt cx="0" cy="0"/>
        </a:xfrm>
      </p:grpSpPr>
      <p:sp>
        <p:nvSpPr>
          <p:cNvPr id="1048580" name="Date Placeholder 9"/>
          <p:cNvSpPr/>
          <p:nvPr>
            <p:ph type="dt" sz="half" idx="2"/>
          </p:nvPr>
        </p:nvSpPr>
        <p:spPr>
          <a:xfrm rot="0">
            <a:off x="457200" y="6356350"/>
            <a:ext cx="21336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eaLnBrk="1" hangingPunct="1" latinLnBrk="1" lvl="0"/>
            <a:fld id="{566ABCEB-ACFC-4714-9973-3DA970169C29}" type="datetime1">
              <a:rPr altLang="en-US" sz="1200" lang="en-US">
                <a:solidFill>
                  <a:srgbClr val="045C75"/>
                </a:solidFill>
                <a:latin typeface="Constantia" pitchFamily="18" charset="0"/>
              </a:rPr>
              <a:pPr eaLnBrk="1" hangingPunct="1" latinLnBrk="1" lvl="0"/>
            </a:fld>
            <a:endParaRPr altLang="en-US" sz="1200" lang="en-US">
              <a:solidFill>
                <a:srgbClr val="045C75"/>
              </a:solidFill>
              <a:latin typeface="Constantia" pitchFamily="18" charset="0"/>
            </a:endParaRPr>
          </a:p>
        </p:txBody>
      </p:sp>
      <p:sp>
        <p:nvSpPr>
          <p:cNvPr id="1048582" name="Slide Number Placeholder 17"/>
          <p:cNvSpPr/>
          <p:nvPr>
            <p:ph type="sldNum" sz="quarter" idx="4"/>
          </p:nvPr>
        </p:nvSpPr>
        <p:spPr>
          <a:xfrm rot="0">
            <a:off x="7924800" y="6356350"/>
            <a:ext cx="7620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algn="r" eaLnBrk="1" hangingPunct="1" latinLnBrk="1" lvl="0"/>
            <a:fld id="{566ABCEB-ACFC-4714-9973-3DA970169C29}" type="slidenum">
              <a:rPr altLang="en-US" sz="1200" lang="en-US">
                <a:solidFill>
                  <a:srgbClr val="045C75"/>
                </a:solidFill>
                <a:latin typeface="Constantia" pitchFamily="18" charset="0"/>
              </a:rPr>
              <a:pPr algn="r" eaLnBrk="1" hangingPunct="1" latinLnBrk="1" lvl="0"/>
            </a:fld>
            <a:endParaRPr altLang="en-US" sz="1200" lang="en-US">
              <a:solidFill>
                <a:srgbClr val="045C75"/>
              </a:solidFill>
              <a:latin typeface="Constantia" pitchFamily="18" charset="0"/>
            </a:endParaRPr>
          </a:p>
        </p:txBody>
      </p:sp>
      <p:sp>
        <p:nvSpPr>
          <p:cNvPr id="1048581" name="Footer Placeholder 21"/>
          <p:cNvSpPr/>
          <p:nvPr>
            <p:ph type="ftr" sz="quarter" idx="3"/>
          </p:nvPr>
        </p:nvSpPr>
        <p:spPr>
          <a:xfrm rot="0">
            <a:off x="2667000" y="6356350"/>
            <a:ext cx="33528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eaLnBrk="1" hangingPunct="1" latinLnBrk="1" lvl="0"/>
            <a:endParaRPr altLang="en-US" sz="1200" lang="en-US">
              <a:solidFill>
                <a:srgbClr val="045C75"/>
              </a:solidFill>
              <a:latin typeface="Constantia"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98" name=""/>
        <p:cNvGrpSpPr/>
        <p:nvPr/>
      </p:nvGrpSpPr>
      <p:grpSpPr>
        <a:xfrm>
          <a:off x="0" y="0"/>
          <a:ext cx="0" cy="0"/>
          <a:chOff x="0" y="0"/>
          <a:chExt cx="0" cy="0"/>
        </a:xfrm>
      </p:grpSpPr>
      <p:sp>
        <p:nvSpPr>
          <p:cNvPr id="1048689" name="Title 1"/>
          <p:cNvSpPr>
            <a:spLocks noGrp="1"/>
          </p:cNvSpPr>
          <p:nvPr>
            <p:ph type="title"/>
          </p:nvPr>
        </p:nvSpPr>
        <p:spPr>
          <a:xfrm>
            <a:off x="685800" y="514352"/>
            <a:ext cx="2743200" cy="1162050"/>
          </a:xfrm>
        </p:spPr>
        <p:txBody>
          <a:bodyPr>
            <a:noAutofit/>
          </a:bodyPr>
          <a:lstStyle>
            <a:lvl1pPr algn="l" rtl="0">
              <a:spcBef>
                <a:spcPct val="0"/>
              </a:spcBef>
              <a:buNone/>
              <a:defRPr b="0" sz="2600">
                <a:ln>
                  <a:noFill/>
                </a:ln>
                <a:solidFill>
                  <a:schemeClr val="tx2"/>
                </a:solidFill>
                <a:effectLst/>
                <a:latin typeface="+mj-lt"/>
                <a:ea typeface="+mj-ea"/>
                <a:cs typeface="+mj-cs"/>
              </a:defRPr>
            </a:lvl1pPr>
          </a:lstStyle>
          <a:p>
            <a:r>
              <a:rPr lang="en-US" smtClean="0"/>
              <a:t>Click to edit Master title style</a:t>
            </a:r>
            <a:endParaRPr lang="en-US"/>
          </a:p>
        </p:txBody>
      </p:sp>
      <p:sp>
        <p:nvSpPr>
          <p:cNvPr id="1048690" name="Text Placeholder 2"/>
          <p:cNvSpPr>
            <a:spLocks noGrp="1"/>
          </p:cNvSpPr>
          <p:nvPr>
            <p:ph type="body" idx="2"/>
          </p:nvPr>
        </p:nvSpPr>
        <p:spPr>
          <a:xfrm>
            <a:off x="685800" y="1676400"/>
            <a:ext cx="2743200" cy="4572000"/>
          </a:xfrm>
        </p:spPr>
        <p:txBody>
          <a:bodyPr lIns="18288" rIns="18288"/>
          <a:lstStyle>
            <a:lvl1pPr algn="l" indent="0" marL="0">
              <a:buNone/>
              <a:defRPr sz="1400"/>
            </a:lvl1pPr>
            <a:lvl2pPr algn="l" indent="0">
              <a:buNone/>
              <a:defRPr sz="1200"/>
            </a:lvl2pPr>
            <a:lvl3pPr algn="l" indent="0">
              <a:buNone/>
              <a:defRPr sz="1000"/>
            </a:lvl3pPr>
            <a:lvl4pPr algn="l" indent="0">
              <a:buNone/>
              <a:defRPr sz="900"/>
            </a:lvl4pPr>
            <a:lvl5pPr algn="l" indent="0">
              <a:buNone/>
              <a:defRPr sz="900"/>
            </a:lvl5pPr>
          </a:lstStyle>
          <a:p>
            <a:pPr lvl="0"/>
            <a:r>
              <a:rPr lang="en-US" smtClean="0"/>
              <a:t>Click to edit Master text styles</a:t>
            </a:r>
          </a:p>
        </p:txBody>
      </p:sp>
      <p:sp>
        <p:nvSpPr>
          <p:cNvPr id="1048691"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0" name="Date Placeholder 9"/>
          <p:cNvSpPr/>
          <p:nvPr>
            <p:ph type="dt" sz="half" idx="2"/>
          </p:nvPr>
        </p:nvSpPr>
        <p:spPr>
          <a:xfrm rot="0">
            <a:off x="457200" y="6356350"/>
            <a:ext cx="21336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eaLnBrk="1" hangingPunct="1" latinLnBrk="1" lvl="0"/>
            <a:fld id="{566ABCEB-ACFC-4714-9973-3DA970169C29}" type="datetime1">
              <a:rPr altLang="en-US" sz="1200" lang="en-US">
                <a:solidFill>
                  <a:srgbClr val="045C75"/>
                </a:solidFill>
                <a:latin typeface="Constantia" pitchFamily="18" charset="0"/>
              </a:rPr>
              <a:pPr eaLnBrk="1" hangingPunct="1" latinLnBrk="1" lvl="0"/>
            </a:fld>
            <a:endParaRPr altLang="en-US" sz="1200" lang="en-US">
              <a:solidFill>
                <a:srgbClr val="045C75"/>
              </a:solidFill>
              <a:latin typeface="Constantia" pitchFamily="18" charset="0"/>
            </a:endParaRPr>
          </a:p>
        </p:txBody>
      </p:sp>
      <p:sp>
        <p:nvSpPr>
          <p:cNvPr id="1048582" name="Slide Number Placeholder 17"/>
          <p:cNvSpPr/>
          <p:nvPr>
            <p:ph type="sldNum" sz="quarter" idx="4"/>
          </p:nvPr>
        </p:nvSpPr>
        <p:spPr>
          <a:xfrm rot="0">
            <a:off x="7924800" y="6356350"/>
            <a:ext cx="7620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algn="r" eaLnBrk="1" hangingPunct="1" latinLnBrk="1" lvl="0"/>
            <a:fld id="{566ABCEB-ACFC-4714-9973-3DA970169C29}" type="slidenum">
              <a:rPr altLang="en-US" sz="1200" lang="en-US">
                <a:solidFill>
                  <a:srgbClr val="045C75"/>
                </a:solidFill>
                <a:latin typeface="Constantia" pitchFamily="18" charset="0"/>
              </a:rPr>
              <a:pPr algn="r" eaLnBrk="1" hangingPunct="1" latinLnBrk="1" lvl="0"/>
            </a:fld>
            <a:endParaRPr altLang="en-US" sz="1200" lang="en-US">
              <a:solidFill>
                <a:srgbClr val="045C75"/>
              </a:solidFill>
              <a:latin typeface="Constantia" pitchFamily="18" charset="0"/>
            </a:endParaRPr>
          </a:p>
        </p:txBody>
      </p:sp>
      <p:sp>
        <p:nvSpPr>
          <p:cNvPr id="1048581" name="Footer Placeholder 21"/>
          <p:cNvSpPr/>
          <p:nvPr>
            <p:ph type="ftr" sz="quarter" idx="3"/>
          </p:nvPr>
        </p:nvSpPr>
        <p:spPr>
          <a:xfrm rot="0">
            <a:off x="2667000" y="6356350"/>
            <a:ext cx="33528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eaLnBrk="1" hangingPunct="1" latinLnBrk="1" lvl="0"/>
            <a:endParaRPr altLang="en-US" sz="1200" lang="en-US">
              <a:solidFill>
                <a:srgbClr val="045C75"/>
              </a:solidFill>
              <a:latin typeface="Constantia"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stretch>
            <a:fillRect/>
          </a:stretch>
        </a:blipFill>
      </p:bgPr>
    </p:bg>
    <p:spTree>
      <p:nvGrpSpPr>
        <p:cNvPr id="91" name=""/>
        <p:cNvGrpSpPr/>
        <p:nvPr/>
      </p:nvGrpSpPr>
      <p:grpSpPr>
        <a:xfrm rot="0">
          <a:off x="0" y="0"/>
          <a:ext cx="0" cy="0"/>
          <a:chOff x="0" y="0"/>
          <a:chExt cx="0" cy="0"/>
        </a:xfrm>
      </p:grpSpPr>
      <p:sp>
        <p:nvSpPr>
          <p:cNvPr id="1048668" name="Snip and Round Single Corner Rectangle 8"/>
          <p:cNvSpPr/>
          <p:nvPr/>
        </p:nvSpPr>
        <p:spPr>
          <a:xfrm rot="420000" flipV="1">
            <a:off x="3165475" y="1108075"/>
            <a:ext cx="5257800" cy="4114800"/>
          </a:xfrm>
          <a:custGeom>
            <a:avLst/>
            <a:gdLst>
              <a:gd name="l" fmla="*/ 0 w 5257800"/>
              <a:gd name="t" fmla="*/ 0 h 4114800"/>
              <a:gd name="r" fmla="*/ 5182785 w 5257800"/>
              <a:gd name="b" fmla="*/ 4114800 h 4114800"/>
            </a:gdLst>
            <a:ahLst/>
            <a:rect l="l" t="t" r="r" b="b"/>
            <a:pathLst>
              <a:path w="5257800" h="4114800">
                <a:moveTo>
                  <a:pt x="0" y="0"/>
                </a:moveTo>
                <a:lnTo>
                  <a:pt x="5107774" y="0"/>
                </a:lnTo>
                <a:lnTo>
                  <a:pt x="5257800" y="150026"/>
                </a:lnTo>
                <a:lnTo>
                  <a:pt x="5257800" y="4114800"/>
                </a:lnTo>
                <a:lnTo>
                  <a:pt x="0" y="4114800"/>
                </a:lnTo>
                <a:lnTo>
                  <a:pt x="0" y="0"/>
                </a:lnTo>
              </a:path>
            </a:pathLst>
          </a:custGeom>
          <a:solidFill>
            <a:srgbClr val="FFFFFF"/>
          </a:solidFill>
          <a:ln w="3175" cap="rnd" cmpd="sng">
            <a:solidFill>
              <a:srgbClr val="C0C0C0">
                <a:alpha val="100000"/>
              </a:srgbClr>
            </a:solidFill>
            <a:prstDash val="solid"/>
            <a:round/>
          </a:ln>
          <a:effectLst>
            <a:outerShdw algn="tl" dir="7500040" dist="38499" kx="98485" sx="98500" sy="100079">
              <a:srgbClr val="000000">
                <a:alpha val="25000"/>
              </a:srgbClr>
            </a:outerShdw>
          </a:effectLst>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algn="ctr" eaLnBrk="1" hangingPunct="1" latinLnBrk="1" lvl="0"/>
            <a:endParaRPr altLang="en-US" lang="en-US">
              <a:solidFill>
                <a:srgbClr val="FFFFFF"/>
              </a:solidFill>
              <a:latin typeface="Constantia" pitchFamily="18" charset="0"/>
            </a:endParaRPr>
          </a:p>
        </p:txBody>
      </p:sp>
      <p:sp>
        <p:nvSpPr>
          <p:cNvPr id="1048669" name="Right Triangle 11"/>
          <p:cNvSpPr/>
          <p:nvPr/>
        </p:nvSpPr>
        <p:spPr>
          <a:xfrm rot="420000" flipV="1">
            <a:off x="8004175" y="5359400"/>
            <a:ext cx="155575" cy="155575"/>
          </a:xfrm>
          <a:prstGeom prst="rtTriangle"/>
          <a:solidFill>
            <a:srgbClr val="FFFFFF"/>
          </a:solidFill>
          <a:ln w="12700" cap="flat" cmpd="sng">
            <a:solidFill>
              <a:srgbClr val="FFFFFF">
                <a:alpha val="100000"/>
              </a:srgbClr>
            </a:solidFill>
            <a:prstDash val="solid"/>
            <a:bevel/>
          </a:ln>
          <a:effectLst>
            <a:outerShdw algn="tl" dir="12899788" dist="6350" kx="0" sx="100000" sy="100000">
              <a:srgbClr val="000000">
                <a:alpha val="46999"/>
              </a:srgbClr>
            </a:outerShdw>
          </a:effectLst>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algn="ctr" eaLnBrk="1" hangingPunct="1" latinLnBrk="1" lvl="0"/>
            <a:endParaRPr altLang="en-US" lang="en-US">
              <a:solidFill>
                <a:srgbClr val="FFFFFF"/>
              </a:solidFill>
              <a:latin typeface="Constantia" pitchFamily="18" charset="0"/>
            </a:endParaRPr>
          </a:p>
        </p:txBody>
      </p:sp>
      <p:sp>
        <p:nvSpPr>
          <p:cNvPr id="1048670" name="Freeform 9"/>
          <p:cNvSpPr/>
          <p:nvPr/>
        </p:nvSpPr>
        <p:spPr>
          <a:xfrm rot="0" flipV="1">
            <a:off x="-9525" y="5816600"/>
            <a:ext cx="9163050" cy="1041400"/>
          </a:xfrm>
          <a:custGeom>
            <a:avLst/>
            <a:gdLst>
              <a:gd name="l" fmla="*/ 0 w 5772"/>
              <a:gd name="t" fmla="*/ 0 h 656"/>
              <a:gd name="r" fmla="*/ 5772 w 5772"/>
              <a:gd name="b" fmla="*/ 656 h 656"/>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rotWithShape="0">
            <a:gsLst>
              <a:gs pos="0">
                <a:srgbClr val="0079AF">
                  <a:alpha val="45000"/>
                </a:srgbClr>
              </a:gs>
              <a:gs pos="100000">
                <a:srgbClr val="00EBF8">
                  <a:alpha val="54999"/>
                </a:srgbClr>
              </a:gs>
            </a:gsLst>
            <a:lin ang="5400000" scaled="1"/>
          </a:grad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eaLnBrk="1" hangingPunct="1" latinLnBrk="1" lvl="0"/>
            <a:endParaRPr altLang="en-US" lang="en-US">
              <a:latin typeface="Constantia" pitchFamily="18" charset="0"/>
            </a:endParaRPr>
          </a:p>
        </p:txBody>
      </p:sp>
      <p:sp>
        <p:nvSpPr>
          <p:cNvPr id="1048671" name="Freeform 10"/>
          <p:cNvSpPr/>
          <p:nvPr/>
        </p:nvSpPr>
        <p:spPr>
          <a:xfrm rot="0" flipV="1">
            <a:off x="4381500" y="6219825"/>
            <a:ext cx="4762500" cy="638175"/>
          </a:xfrm>
          <a:custGeom>
            <a:avLst/>
            <a:gdLst>
              <a:gd name="l" fmla="*/ 0 w 3000"/>
              <a:gd name="t" fmla="*/ 0 h 595"/>
              <a:gd name="r" fmla="*/ 3000 w 3000"/>
              <a:gd name="b" fmla="*/ 595 h 595"/>
            </a:gdLst>
            <a:ahLst/>
            <a:rect l="l" t="t" r="r" b="b"/>
            <a:pathLst>
              <a:path w="3000" h="595">
                <a:moveTo>
                  <a:pt x="0" y="0"/>
                </a:moveTo>
                <a:cubicBezTo>
                  <a:pt x="174" y="102"/>
                  <a:pt x="1168" y="533"/>
                  <a:pt x="1668" y="564"/>
                </a:cubicBezTo>
                <a:cubicBezTo>
                  <a:pt x="2168" y="595"/>
                  <a:pt x="2778" y="279"/>
                  <a:pt x="3000" y="186"/>
                </a:cubicBezTo>
                <a:lnTo>
                  <a:pt x="3000" y="6"/>
                </a:lnTo>
                <a:lnTo>
                  <a:pt x="0" y="0"/>
                </a:lnTo>
              </a:path>
            </a:pathLst>
          </a:custGeom>
          <a:gradFill rotWithShape="0">
            <a:gsLst>
              <a:gs pos="0">
                <a:srgbClr val="00ADB6">
                  <a:alpha val="29999"/>
                </a:srgbClr>
              </a:gs>
              <a:gs pos="0">
                <a:srgbClr val="00ADB6">
                  <a:alpha val="29999"/>
                </a:srgbClr>
              </a:gs>
              <a:gs pos="80000">
                <a:srgbClr val="009BE5">
                  <a:alpha val="45000"/>
                </a:srgbClr>
              </a:gs>
              <a:gs pos="100000">
                <a:srgbClr val="009BE5">
                  <a:alpha val="48750"/>
                </a:srgbClr>
              </a:gs>
            </a:gsLst>
            <a:lin ang="5400000" scaled="1"/>
          </a:grad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eaLnBrk="1" hangingPunct="1" latinLnBrk="1" lvl="0"/>
            <a:endParaRPr altLang="en-US" lang="en-US">
              <a:latin typeface="Constantia" pitchFamily="18" charset="0"/>
            </a:endParaRPr>
          </a:p>
        </p:txBody>
      </p:sp>
      <p:sp>
        <p:nvSpPr>
          <p:cNvPr id="1048674" name="Date Placeholder 4"/>
          <p:cNvSpPr/>
          <p:nvPr>
            <p:ph type="dt" sz="half" idx="2"/>
          </p:nvPr>
        </p:nvSpPr>
        <p:spPr>
          <a:xfrm rot="0">
            <a:off x="457200" y="6356350"/>
            <a:ext cx="21336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eaLnBrk="1" hangingPunct="1" latinLnBrk="1" lvl="0"/>
            <a:fld id="{566ABCEB-ACFC-4714-9973-3DA970169C29}" type="datetime1">
              <a:rPr altLang="en-US" sz="1200" lang="en-US">
                <a:solidFill>
                  <a:srgbClr val="045C75"/>
                </a:solidFill>
                <a:latin typeface="Constantia" pitchFamily="18" charset="0"/>
              </a:rPr>
              <a:pPr eaLnBrk="1" hangingPunct="1" latinLnBrk="1" lvl="0"/>
            </a:fld>
            <a:endParaRPr altLang="en-US" sz="1200" lang="en-US">
              <a:solidFill>
                <a:srgbClr val="045C75"/>
              </a:solidFill>
              <a:latin typeface="Constantia" pitchFamily="18" charset="0"/>
            </a:endParaRPr>
          </a:p>
        </p:txBody>
      </p:sp>
      <p:sp>
        <p:nvSpPr>
          <p:cNvPr id="1048675" name="Footer Placeholder 5"/>
          <p:cNvSpPr/>
          <p:nvPr>
            <p:ph type="ftr" sz="quarter" idx="3"/>
          </p:nvPr>
        </p:nvSpPr>
        <p:spPr>
          <a:xfrm rot="0">
            <a:off x="2667000" y="6356350"/>
            <a:ext cx="33528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eaLnBrk="1" hangingPunct="1" latinLnBrk="1" lvl="0"/>
            <a:endParaRPr altLang="en-US" sz="1200" lang="en-US">
              <a:solidFill>
                <a:srgbClr val="045C75"/>
              </a:solidFill>
              <a:latin typeface="Constantia" pitchFamily="18" charset="0"/>
            </a:endParaRPr>
          </a:p>
        </p:txBody>
      </p:sp>
      <p:sp>
        <p:nvSpPr>
          <p:cNvPr id="1048676" name="Slide Number Placeholder 6"/>
          <p:cNvSpPr/>
          <p:nvPr>
            <p:ph type="sldNum" sz="quarter" idx="4"/>
          </p:nvPr>
        </p:nvSpPr>
        <p:spPr>
          <a:xfrm rot="0">
            <a:off x="8077200" y="6356350"/>
            <a:ext cx="6096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algn="r" eaLnBrk="1" hangingPunct="1" latinLnBrk="1" lvl="0"/>
            <a:fld id="{566ABCEB-ACFC-4714-9973-3DA970169C29}" type="slidenum">
              <a:rPr altLang="en-US" sz="1200" lang="en-US">
                <a:solidFill>
                  <a:srgbClr val="045C75"/>
                </a:solidFill>
                <a:latin typeface="Constantia" pitchFamily="18" charset="0"/>
              </a:rPr>
              <a:pPr algn="r" eaLnBrk="1" hangingPunct="1" latinLnBrk="1" lvl="0"/>
            </a:fld>
            <a:endParaRPr altLang="en-US" sz="1200" lang="en-US">
              <a:solidFill>
                <a:srgbClr val="045C75"/>
              </a:solidFill>
              <a:latin typeface="Constantia" pitchFamily="18" charset="0"/>
            </a:endParaRPr>
          </a:p>
        </p:txBody>
      </p:sp>
      <p:sp>
        <p:nvSpPr>
          <p:cNvPr id="1048679" name="Picture Placeholder 2"/>
          <p:cNvSpPr>
            <a:spLocks noGrp="1"/>
          </p:cNvSpPr>
          <p:nvPr>
            <p:ph type="pic" idx="1"/>
          </p:nvPr>
        </p:nvSpPr>
        <p:spPr>
          <a:xfrm rot="420000">
            <a:off x="3485793" y="1199517"/>
            <a:ext cx="4617720" cy="3931920"/>
          </a:xfrm>
          <a:prstGeom prst="rect"/>
          <a:solidFill>
            <a:schemeClr val="bg2"/>
          </a:solidFill>
          <a:ln w="3000" cap="rnd">
            <a:solidFill>
              <a:srgbClr val="C0C0C0"/>
            </a:solidFill>
            <a:round/>
          </a:ln>
          <a:effectLst/>
        </p:spPr>
        <p:txBody>
          <a:bodyPr anchor="t" anchorCtr="0" bIns="45720" compatLnSpc="1" lIns="91440" numCol="1" rIns="91440" tIns="45720" vert="horz" wrap="square">
            <a:prstTxWarp prst="textNoShape"/>
            <a:normAutofit/>
          </a:bodyPr>
          <a:lstStyle>
            <a:lvl1pPr indent="0" marL="0">
              <a:buNone/>
              <a:defRPr sz="3200"/>
            </a:lvl1pPr>
          </a:lstStyle>
          <a:p>
            <a:pPr algn="l" defTabSz="914400" eaLnBrk="0" fontAlgn="base" hangingPunct="0" indent="0" latinLnBrk="0" lvl="0" marL="0" marR="0" rtl="0">
              <a:lnSpc>
                <a:spcPct val="100000"/>
              </a:lnSpc>
              <a:spcBef>
                <a:spcPct val="20000"/>
              </a:spcBef>
              <a:spcAft>
                <a:spcPct val="0"/>
              </a:spcAft>
              <a:buClr>
                <a:srgbClr val="0BD0D9"/>
              </a:buClr>
              <a:buSzPct val="95000"/>
              <a:buFont typeface="Wingdings 2" pitchFamily="18" charset="2"/>
              <a:buNone/>
            </a:pPr>
            <a:r>
              <a:rPr baseline="0" b="0" cap="none" sz="3200" i="0" kern="1200" kumimoji="0" lang="en-US" noProof="0" normalizeH="0" spc="0" strike="noStrike" u="none" smtClean="0">
                <a:ln>
                  <a:noFill/>
                </a:ln>
                <a:solidFill>
                  <a:schemeClr val="tx1"/>
                </a:solidFill>
                <a:effectLst/>
                <a:uLnTx/>
                <a:uFillTx/>
                <a:latin typeface="+mn-lt"/>
                <a:ea typeface="+mn-ea"/>
                <a:cs typeface="+mn-cs"/>
              </a:rPr>
              <a:t>Click icon to add picture</a:t>
            </a:r>
            <a:endParaRPr baseline="0" b="0" cap="none" dirty="0" sz="3200" i="0" kern="1200" kumimoji="0" lang="en-US" noProof="0" normalizeH="0" spc="0" strike="noStrike" u="none">
              <a:ln>
                <a:noFill/>
              </a:ln>
              <a:solidFill>
                <a:schemeClr val="tx1"/>
              </a:solidFill>
              <a:effectLst/>
              <a:uLnTx/>
              <a:uFillTx/>
              <a:latin typeface="+mn-lt"/>
              <a:ea typeface="+mn-ea"/>
              <a:cs typeface="+mn-cs"/>
            </a:endParaRPr>
          </a:p>
        </p:txBody>
      </p:sp>
      <p:sp>
        <p:nvSpPr>
          <p:cNvPr id="1048678" name="Text Placeholder 3"/>
          <p:cNvSpPr>
            <a:spLocks noGrp="1"/>
          </p:cNvSpPr>
          <p:nvPr>
            <p:ph type="body" sz="half" idx="2"/>
          </p:nvPr>
        </p:nvSpPr>
        <p:spPr>
          <a:xfrm>
            <a:off x="609600" y="2828785"/>
            <a:ext cx="2209800" cy="2179320"/>
          </a:xfrm>
        </p:spPr>
        <p:txBody>
          <a:bodyPr lIns="64008" rIns="45720"/>
          <a:lstStyle>
            <a:lvl1pPr algn="l" indent="0" marL="0">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1048677" name="Title 1"/>
          <p:cNvSpPr>
            <a:spLocks noGrp="1"/>
          </p:cNvSpPr>
          <p:nvPr>
            <p:ph type="title"/>
          </p:nvPr>
        </p:nvSpPr>
        <p:spPr>
          <a:xfrm>
            <a:off x="609600" y="1176996"/>
            <a:ext cx="2212848" cy="1582621"/>
          </a:xfrm>
        </p:spPr>
        <p:txBody>
          <a:bodyPr bIns="45720" lIns="45720" rIns="45720"/>
          <a:lstStyle>
            <a:lvl1pPr algn="l">
              <a:buNone/>
              <a:defRPr b="1" sz="2000">
                <a:solidFill>
                  <a:schemeClr val="tx2"/>
                </a:solidFill>
              </a:defRPr>
            </a:lvl1pPr>
          </a:lstStyle>
          <a:p>
            <a:r>
              <a:rPr lang="en-US" smtClean="0"/>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image" Target="../media/image2.png"/><Relationship Id="rId14" Type="http://schemas.openxmlformats.org/officeDocument/2006/relationships/image" Target="../media/image3.png"/><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blipFill rotWithShape="0">
          <a:blip xmlns:r="http://schemas.openxmlformats.org/officeDocument/2006/relationships" r:embed="rId12">
            <a:alphaModFix amt="100000"/>
          </a:blip>
          <a:srcRect/>
          <a:stretch>
            <a:fillRect/>
          </a:stretch>
        </a:blipFill>
      </p:bgPr>
    </p:bg>
    <p:spTree>
      <p:nvGrpSpPr>
        <p:cNvPr id="22" name=""/>
        <p:cNvGrpSpPr/>
        <p:nvPr/>
      </p:nvGrpSpPr>
      <p:grpSpPr>
        <a:xfrm rot="0">
          <a:off x="0" y="0"/>
          <a:ext cx="0" cy="0"/>
          <a:chOff x="0" y="0"/>
          <a:chExt cx="0" cy="0"/>
        </a:xfrm>
      </p:grpSpPr>
      <p:sp>
        <p:nvSpPr>
          <p:cNvPr id="1048576" name="Freeform 6"/>
          <p:cNvSpPr/>
          <p:nvPr/>
        </p:nvSpPr>
        <p:spPr>
          <a:xfrm rot="0">
            <a:off x="-9525" y="-7937"/>
            <a:ext cx="9163050" cy="1041400"/>
          </a:xfrm>
          <a:custGeom>
            <a:avLst/>
            <a:gdLst>
              <a:gd name="l" fmla="*/ 0 w 5772"/>
              <a:gd name="t" fmla="*/ 0 h 656"/>
              <a:gd name="r" fmla="*/ 5772 w 5772"/>
              <a:gd name="b" fmla="*/ 656 h 656"/>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rotWithShape="0">
            <a:gsLst>
              <a:gs pos="0">
                <a:srgbClr val="0079AF">
                  <a:alpha val="45000"/>
                </a:srgbClr>
              </a:gs>
              <a:gs pos="100000">
                <a:srgbClr val="00EBF8">
                  <a:alpha val="54999"/>
                </a:srgbClr>
              </a:gs>
            </a:gsLst>
            <a:lin ang="5400000" scaled="1"/>
          </a:grad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eaLnBrk="1" hangingPunct="1" latinLnBrk="1" lvl="0"/>
            <a:endParaRPr altLang="en-US" lang="en-US">
              <a:latin typeface="Constantia" pitchFamily="18" charset="0"/>
            </a:endParaRPr>
          </a:p>
        </p:txBody>
      </p:sp>
      <p:sp>
        <p:nvSpPr>
          <p:cNvPr id="1048577" name="Freeform 7"/>
          <p:cNvSpPr/>
          <p:nvPr/>
        </p:nvSpPr>
        <p:spPr>
          <a:xfrm rot="0">
            <a:off x="4381500" y="-7937"/>
            <a:ext cx="4762500" cy="638175"/>
          </a:xfrm>
          <a:custGeom>
            <a:avLst/>
            <a:gdLst>
              <a:gd name="l" fmla="*/ 0 w 3000"/>
              <a:gd name="t" fmla="*/ 0 h 595"/>
              <a:gd name="r" fmla="*/ 3000 w 3000"/>
              <a:gd name="b" fmla="*/ 595 h 595"/>
            </a:gdLst>
            <a:ahLst/>
            <a:rect l="l" t="t" r="r" b="b"/>
            <a:pathLst>
              <a:path w="3000" h="595">
                <a:moveTo>
                  <a:pt x="0" y="0"/>
                </a:moveTo>
                <a:cubicBezTo>
                  <a:pt x="174" y="102"/>
                  <a:pt x="1168" y="533"/>
                  <a:pt x="1668" y="564"/>
                </a:cubicBezTo>
                <a:cubicBezTo>
                  <a:pt x="2168" y="595"/>
                  <a:pt x="2778" y="279"/>
                  <a:pt x="3000" y="186"/>
                </a:cubicBezTo>
                <a:lnTo>
                  <a:pt x="3000" y="6"/>
                </a:lnTo>
                <a:lnTo>
                  <a:pt x="0" y="0"/>
                </a:lnTo>
              </a:path>
            </a:pathLst>
          </a:custGeom>
          <a:gradFill rotWithShape="0">
            <a:gsLst>
              <a:gs pos="0">
                <a:srgbClr val="00ADB6">
                  <a:alpha val="29999"/>
                </a:srgbClr>
              </a:gs>
              <a:gs pos="0">
                <a:srgbClr val="00ADB6">
                  <a:alpha val="29999"/>
                </a:srgbClr>
              </a:gs>
              <a:gs pos="80000">
                <a:srgbClr val="009BE5">
                  <a:alpha val="45000"/>
                </a:srgbClr>
              </a:gs>
              <a:gs pos="100000">
                <a:srgbClr val="009BE5">
                  <a:alpha val="48750"/>
                </a:srgbClr>
              </a:gs>
            </a:gsLst>
            <a:lin ang="5400000" scaled="1"/>
          </a:grad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eaLnBrk="1" hangingPunct="1" latinLnBrk="1" lvl="0"/>
            <a:endParaRPr altLang="en-US" lang="en-US">
              <a:latin typeface="Constantia" pitchFamily="18" charset="0"/>
            </a:endParaRPr>
          </a:p>
        </p:txBody>
      </p:sp>
      <p:sp>
        <p:nvSpPr>
          <p:cNvPr id="1048578" name="Title Placeholder 8"/>
          <p:cNvSpPr/>
          <p:nvPr>
            <p:ph type="title" sz="full" idx="0"/>
          </p:nvPr>
        </p:nvSpPr>
        <p:spPr>
          <a:xfrm rot="0">
            <a:off x="457200" y="704850"/>
            <a:ext cx="8229600" cy="1143000"/>
          </a:xfrm>
          <a:prstGeom prst="rect"/>
          <a:noFill/>
          <a:ln>
            <a:noFill/>
          </a:ln>
        </p:spPr>
        <p:txBody>
          <a:bodyPr anchor="b" bIns="0" lIns="0" rIns="0" tIns="45720" vert="horz"/>
          <a:p>
            <a:pPr lvl="0"/>
            <a:r>
              <a:rPr altLang="en-US" lang="en-US"/>
              <a:t>Click to edit Master title style</a:t>
            </a:r>
          </a:p>
        </p:txBody>
      </p:sp>
      <p:sp>
        <p:nvSpPr>
          <p:cNvPr id="1048579" name="Text Placeholder 29"/>
          <p:cNvSpPr/>
          <p:nvPr>
            <p:ph type="body" sz="full" idx="1"/>
          </p:nvPr>
        </p:nvSpPr>
        <p:spPr>
          <a:xfrm rot="0">
            <a:off x="457200" y="1935162"/>
            <a:ext cx="8229600" cy="4389437"/>
          </a:xfrm>
          <a:prstGeom prst="rect"/>
          <a:noFill/>
          <a:ln>
            <a:noFill/>
          </a:ln>
        </p:spPr>
        <p:txBody>
          <a:bodyPr anchor="t" bIns="45720" lIns="91440" rIns="91440" tIns="45720"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580" name="Date Placeholder 9"/>
          <p:cNvSpPr/>
          <p:nvPr>
            <p:ph type="dt" sz="half" idx="2"/>
          </p:nvPr>
        </p:nvSpPr>
        <p:spPr>
          <a:xfrm rot="0">
            <a:off x="457200" y="6356350"/>
            <a:ext cx="21336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eaLnBrk="1" hangingPunct="1" latinLnBrk="1" lvl="0"/>
            <a:fld id="{566ABCEB-ACFC-4714-9973-3DA970169C29}" type="datetime1">
              <a:rPr altLang="en-US" sz="1200" lang="en-US">
                <a:solidFill>
                  <a:srgbClr val="045C75"/>
                </a:solidFill>
                <a:latin typeface="Constantia" pitchFamily="18" charset="0"/>
              </a:rPr>
              <a:pPr eaLnBrk="1" hangingPunct="1" latinLnBrk="1" lvl="0"/>
            </a:fld>
            <a:endParaRPr altLang="en-US" sz="1200" lang="en-US">
              <a:solidFill>
                <a:srgbClr val="045C75"/>
              </a:solidFill>
              <a:latin typeface="Constantia" pitchFamily="18" charset="0"/>
            </a:endParaRPr>
          </a:p>
        </p:txBody>
      </p:sp>
      <p:sp>
        <p:nvSpPr>
          <p:cNvPr id="1048581" name="Footer Placeholder 21"/>
          <p:cNvSpPr/>
          <p:nvPr>
            <p:ph type="ftr" sz="quarter" idx="3"/>
          </p:nvPr>
        </p:nvSpPr>
        <p:spPr>
          <a:xfrm rot="0">
            <a:off x="2667000" y="6356350"/>
            <a:ext cx="33528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eaLnBrk="1" hangingPunct="1" latinLnBrk="1" lvl="0"/>
            <a:endParaRPr altLang="en-US" sz="1200" lang="en-US">
              <a:solidFill>
                <a:srgbClr val="045C75"/>
              </a:solidFill>
              <a:latin typeface="Constantia" pitchFamily="18" charset="0"/>
            </a:endParaRPr>
          </a:p>
        </p:txBody>
      </p:sp>
      <p:sp>
        <p:nvSpPr>
          <p:cNvPr id="1048582" name="Slide Number Placeholder 17"/>
          <p:cNvSpPr/>
          <p:nvPr>
            <p:ph type="sldNum" sz="quarter" idx="4"/>
          </p:nvPr>
        </p:nvSpPr>
        <p:spPr>
          <a:xfrm rot="0">
            <a:off x="7924800" y="6356350"/>
            <a:ext cx="7620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algn="r" eaLnBrk="1" hangingPunct="1" latinLnBrk="1" lvl="0"/>
            <a:fld id="{566ABCEB-ACFC-4714-9973-3DA970169C29}" type="slidenum">
              <a:rPr altLang="en-US" sz="1200" lang="en-US">
                <a:solidFill>
                  <a:srgbClr val="045C75"/>
                </a:solidFill>
                <a:latin typeface="Constantia" pitchFamily="18" charset="0"/>
              </a:rPr>
              <a:pPr algn="r" eaLnBrk="1" hangingPunct="1" latinLnBrk="1" lvl="0"/>
            </a:fld>
            <a:endParaRPr altLang="en-US" sz="1200" lang="en-US">
              <a:solidFill>
                <a:srgbClr val="045C75"/>
              </a:solidFill>
              <a:latin typeface="Constantia" pitchFamily="18" charset="0"/>
            </a:endParaRPr>
          </a:p>
        </p:txBody>
      </p:sp>
      <p:grpSp>
        <p:nvGrpSpPr>
          <p:cNvPr id="23" name=""/>
          <p:cNvGrpSpPr/>
          <p:nvPr/>
        </p:nvGrpSpPr>
        <p:grpSpPr>
          <a:xfrm rot="0">
            <a:off x="-19050" y="203200"/>
            <a:ext cx="9180512" cy="647700"/>
            <a:chOff x="-19045" y="216550"/>
            <a:chExt cx="9180548" cy="649224"/>
          </a:xfrm>
        </p:grpSpPr>
        <p:grpSp>
          <p:nvGrpSpPr>
            <p:cNvPr id="24" name=""/>
            <p:cNvGrpSpPr/>
            <p:nvPr/>
          </p:nvGrpSpPr>
          <p:grpSpPr>
            <a:xfrm rot="0">
              <a:off x="-6091" y="-11569"/>
              <a:ext cx="9137939" cy="1050979"/>
              <a:chOff x="-6096" y="-24384"/>
              <a:chExt cx="9137904" cy="1048512"/>
            </a:xfrm>
          </p:grpSpPr>
          <p:pic>
            <p:nvPicPr>
              <p:cNvPr id="2097152" name="Freeform 11"/>
              <p:cNvPicPr>
                <a:picLocks/>
              </p:cNvPicPr>
              <p:nvPr/>
            </p:nvPicPr>
            <p:blipFill>
              <a:blip xmlns:r="http://schemas.openxmlformats.org/officeDocument/2006/relationships" r:embed="rId13"/>
              <a:srcRect l="0" t="0" r="0" b="0"/>
              <a:stretch>
                <a:fillRect/>
              </a:stretch>
            </p:blipFill>
            <p:spPr>
              <a:xfrm rot="0">
                <a:off x="-6096" y="-24384"/>
                <a:ext cx="9137904" cy="1048512"/>
              </a:xfrm>
              <a:prstGeom prst="rect"/>
              <a:noFill/>
              <a:ln>
                <a:noFill/>
              </a:ln>
            </p:spPr>
          </p:pic>
          <p:sp>
            <p:nvSpPr>
              <p:cNvPr id="1048583" name=""/>
              <p:cNvSpPr txBox="1"/>
              <p:nvPr/>
            </p:nvSpPr>
            <p:spPr>
              <a:xfrm rot="21435692">
                <a:off x="-29291" y="422461"/>
                <a:ext cx="0" cy="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eaLnBrk="1" hangingPunct="1" latinLnBrk="1" lvl="0"/>
                <a:endParaRPr altLang="en-US" lang="en-US">
                  <a:latin typeface="Constantia" pitchFamily="18" charset="0"/>
                </a:endParaRPr>
              </a:p>
            </p:txBody>
          </p:sp>
        </p:grpSp>
        <p:grpSp>
          <p:nvGrpSpPr>
            <p:cNvPr id="25" name=""/>
            <p:cNvGrpSpPr/>
            <p:nvPr/>
          </p:nvGrpSpPr>
          <p:grpSpPr>
            <a:xfrm rot="0">
              <a:off x="-6091" y="61755"/>
              <a:ext cx="9156227" cy="910441"/>
              <a:chOff x="-6096" y="48768"/>
              <a:chExt cx="9156192" cy="908304"/>
            </a:xfrm>
          </p:grpSpPr>
          <p:pic>
            <p:nvPicPr>
              <p:cNvPr id="2097153" name="Freeform 12"/>
              <p:cNvPicPr>
                <a:picLocks/>
              </p:cNvPicPr>
              <p:nvPr/>
            </p:nvPicPr>
            <p:blipFill>
              <a:blip xmlns:r="http://schemas.openxmlformats.org/officeDocument/2006/relationships" r:embed="rId14"/>
              <a:srcRect l="0" t="0" r="0" b="0"/>
              <a:stretch>
                <a:fillRect/>
              </a:stretch>
            </p:blipFill>
            <p:spPr>
              <a:xfrm rot="0">
                <a:off x="-6096" y="48768"/>
                <a:ext cx="9156192" cy="908304"/>
              </a:xfrm>
              <a:prstGeom prst="rect"/>
              <a:noFill/>
              <a:ln>
                <a:noFill/>
              </a:ln>
            </p:spPr>
          </p:pic>
          <p:sp>
            <p:nvSpPr>
              <p:cNvPr id="1048584" name=""/>
              <p:cNvSpPr txBox="1"/>
              <p:nvPr/>
            </p:nvSpPr>
            <p:spPr>
              <a:xfrm rot="21435692">
                <a:off x="-21714" y="495979"/>
                <a:ext cx="0" cy="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0" charset="0"/>
                  </a:defRPr>
                </a:lvl5pPr>
              </a:lstStyle>
              <a:p>
                <a:pPr eaLnBrk="1" hangingPunct="1" latinLnBrk="1" lvl="0"/>
                <a:endParaRPr altLang="en-US" lang="en-US">
                  <a:latin typeface="Constantia" pitchFamily="18" charset="0"/>
                </a:endParaRPr>
              </a:p>
            </p:txBody>
          </p:sp>
        </p:grpSp>
      </p:grpSp>
    </p:spTree>
  </p:cSld>
  <p:clrMap accent1="accent1" accent2="accent2" accent3="accent3" accent4="accent4" accent5="accent5" accent6="accent6" bg1="lt1" bg2="dk2" tx1="dk1" tx2="lt2"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dt="0" ftr="0" sldNum="0"/>
  <p:txStyles>
    <p:titleStyle>
      <a:lvl1pPr algn="l" eaLnBrk="0" fontAlgn="base" hangingPunct="0" rtl="0">
        <a:spcBef>
          <a:spcPct val="0"/>
        </a:spcBef>
        <a:spcAft>
          <a:spcPct val="0"/>
        </a:spcAft>
        <a:defRPr sz="5000" kern="1200">
          <a:solidFill>
            <a:schemeClr val="tx2"/>
          </a:solidFill>
          <a:latin typeface="+mj-lt"/>
          <a:ea typeface="+mj-ea"/>
          <a:cs typeface="+mj-cs"/>
        </a:defRPr>
      </a:lvl1pPr>
      <a:lvl2pPr algn="l" eaLnBrk="0" fontAlgn="base" hangingPunct="0" rtl="0">
        <a:spcBef>
          <a:spcPct val="0"/>
        </a:spcBef>
        <a:spcAft>
          <a:spcPct val="0"/>
        </a:spcAft>
        <a:defRPr sz="5000">
          <a:solidFill>
            <a:schemeClr val="tx2"/>
          </a:solidFill>
          <a:latin typeface="Calibri" pitchFamily="34" charset="0"/>
        </a:defRPr>
      </a:lvl2pPr>
      <a:lvl3pPr algn="l" eaLnBrk="0" fontAlgn="base" hangingPunct="0" rtl="0">
        <a:spcBef>
          <a:spcPct val="0"/>
        </a:spcBef>
        <a:spcAft>
          <a:spcPct val="0"/>
        </a:spcAft>
        <a:defRPr sz="5000">
          <a:solidFill>
            <a:schemeClr val="tx2"/>
          </a:solidFill>
          <a:latin typeface="Calibri" pitchFamily="34" charset="0"/>
        </a:defRPr>
      </a:lvl3pPr>
      <a:lvl4pPr algn="l" eaLnBrk="0" fontAlgn="base" hangingPunct="0" rtl="0">
        <a:spcBef>
          <a:spcPct val="0"/>
        </a:spcBef>
        <a:spcAft>
          <a:spcPct val="0"/>
        </a:spcAft>
        <a:defRPr sz="5000">
          <a:solidFill>
            <a:schemeClr val="tx2"/>
          </a:solidFill>
          <a:latin typeface="Calibri" pitchFamily="34" charset="0"/>
        </a:defRPr>
      </a:lvl4pPr>
      <a:lvl5pPr algn="l" eaLnBrk="0" fontAlgn="base" hangingPunct="0" rtl="0">
        <a:spcBef>
          <a:spcPct val="0"/>
        </a:spcBef>
        <a:spcAft>
          <a:spcPct val="0"/>
        </a:spcAft>
        <a:defRPr sz="5000">
          <a:solidFill>
            <a:schemeClr val="tx2"/>
          </a:solidFill>
          <a:latin typeface="Calibri" pitchFamily="34" charset="0"/>
        </a:defRPr>
      </a:lvl5pPr>
      <a:lvl6pPr algn="l" fontAlgn="base" marL="457200" rtl="0">
        <a:spcBef>
          <a:spcPct val="0"/>
        </a:spcBef>
        <a:spcAft>
          <a:spcPct val="0"/>
        </a:spcAft>
        <a:defRPr sz="5000">
          <a:solidFill>
            <a:schemeClr val="tx2"/>
          </a:solidFill>
          <a:latin typeface="Calibri" pitchFamily="34" charset="0"/>
        </a:defRPr>
      </a:lvl6pPr>
      <a:lvl7pPr algn="l" fontAlgn="base" marL="914400" rtl="0">
        <a:spcBef>
          <a:spcPct val="0"/>
        </a:spcBef>
        <a:spcAft>
          <a:spcPct val="0"/>
        </a:spcAft>
        <a:defRPr sz="5000">
          <a:solidFill>
            <a:schemeClr val="tx2"/>
          </a:solidFill>
          <a:latin typeface="Calibri" pitchFamily="34" charset="0"/>
        </a:defRPr>
      </a:lvl7pPr>
      <a:lvl8pPr algn="l" fontAlgn="base" marL="1371600" rtl="0">
        <a:spcBef>
          <a:spcPct val="0"/>
        </a:spcBef>
        <a:spcAft>
          <a:spcPct val="0"/>
        </a:spcAft>
        <a:defRPr sz="5000">
          <a:solidFill>
            <a:schemeClr val="tx2"/>
          </a:solidFill>
          <a:latin typeface="Calibri" pitchFamily="34" charset="0"/>
        </a:defRPr>
      </a:lvl8pPr>
      <a:lvl9pPr algn="l" fontAlgn="base" marL="1828800" rtl="0">
        <a:spcBef>
          <a:spcPct val="0"/>
        </a:spcBef>
        <a:spcAft>
          <a:spcPct val="0"/>
        </a:spcAft>
        <a:defRPr sz="5000">
          <a:solidFill>
            <a:schemeClr val="tx2"/>
          </a:solidFill>
          <a:latin typeface="Calibri" pitchFamily="34" charset="0"/>
        </a:defRPr>
      </a:lvl9pPr>
    </p:titleStyle>
    <p:bodyStyle>
      <a:lvl1pPr algn="l" eaLnBrk="0" fontAlgn="base" hangingPunct="0" indent="-273050" marL="273050" rtl="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algn="l" eaLnBrk="0" fontAlgn="base" hangingPunct="0" indent="-246063" marL="639763" rtl="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algn="l" eaLnBrk="0" fontAlgn="base" hangingPunct="0" indent="-246063" marL="914400" rtl="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algn="l" eaLnBrk="0" fontAlgn="base" hangingPunct="0" indent="-209550" marL="1187450" rtl="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algn="l" eaLnBrk="0" fontAlgn="base" hangingPunct="0" indent="-209550" marL="1462088" rtl="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algn="l" eaLnBrk="1" hangingPunct="1" indent="-210312" latinLnBrk="0" marL="1737360" rtl="0">
        <a:spcBef>
          <a:spcPct val="20000"/>
        </a:spcBef>
        <a:buClr>
          <a:schemeClr val="accent5"/>
        </a:buClr>
        <a:buSzPct val="80000"/>
        <a:buFont typeface="Wingdings 2"/>
        <a:buChar char=""/>
        <a:defRPr sz="1800" kern="1200" kumimoji="0">
          <a:solidFill>
            <a:schemeClr val="tx1"/>
          </a:solidFill>
          <a:latin typeface="+mn-lt"/>
          <a:ea typeface="+mn-ea"/>
          <a:cs typeface="+mn-cs"/>
        </a:defRPr>
      </a:lvl6pPr>
      <a:lvl7pPr algn="l" eaLnBrk="1" hangingPunct="1" indent="-182880" latinLnBrk="0" marL="1920240" rtl="0">
        <a:spcBef>
          <a:spcPct val="20000"/>
        </a:spcBef>
        <a:buClr>
          <a:schemeClr val="accent6"/>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2194560" rtl="0">
        <a:spcBef>
          <a:spcPct val="20000"/>
        </a:spcBef>
        <a:buClr>
          <a:schemeClr val="tx2"/>
        </a:buClr>
        <a:buChar char="•"/>
        <a:defRPr sz="1600" kern="1200" kumimoji="0">
          <a:solidFill>
            <a:schemeClr val="tx1"/>
          </a:solidFill>
          <a:latin typeface="+mn-lt"/>
          <a:ea typeface="+mn-ea"/>
          <a:cs typeface="+mn-cs"/>
        </a:defRPr>
      </a:lvl8pPr>
      <a:lvl9pPr algn="l" eaLnBrk="1" hangingPunct="1" indent="-182880" latinLnBrk="0" marL="2468880" rtl="0">
        <a:spcBef>
          <a:spcPct val="20000"/>
        </a:spcBef>
        <a:buClr>
          <a:schemeClr val="tx2"/>
        </a:buClr>
        <a:buFontTx/>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21.jpe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hyperlink" Target="https://www.youtube.com/watch?v=zG7PPOaJnNM" TargetMode="External"/><Relationship Id="rId2" Type="http://schemas.openxmlformats.org/officeDocument/2006/relationships/hyperlink" Target="https://www.youtube.com/watch?v=yg16u_bzjPE" TargetMode="External"/><Relationship Id="rId3" Type="http://schemas.openxmlformats.org/officeDocument/2006/relationships/hyperlink" Target="https://www.youtube.com/watch?v=55WC5G9mj0Y&amp;t=4s" TargetMode="External"/><Relationship Id="rId4" Type="http://schemas.openxmlformats.org/officeDocument/2006/relationships/hyperlink" Target="https://www.youtube.com/watch?v=-L1IekaejfU&amp;t=4s" TargetMode="External"/><Relationship Id="rId5" Type="http://schemas.openxmlformats.org/officeDocument/2006/relationships/hyperlink" Target="https://www.youtube.com/watch?v=cW8LBJxLPG0&amp;t=3s" TargetMode="External"/><Relationship Id="rId6" Type="http://schemas.openxmlformats.org/officeDocument/2006/relationships/hyperlink" Target="https://www.youtube.com/watch?v=W2Xv_9vSDE8&amp;t=3s" TargetMode="External"/><Relationship Id="rId7"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hyperlink" Target="https://www.youtube.com/watch?v=_fi3rxxrK7I" TargetMode="External"/><Relationship Id="rId2" Type="http://schemas.openxmlformats.org/officeDocument/2006/relationships/hyperlink" Target="https://www.youtube.com/watch?v=gurZcyLwybI" TargetMode="External"/><Relationship Id="rId3"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hyperlink" Target="https://www.youtube.com/watch?v=9GorqroigqM" TargetMode="Externa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7.xml.rels><?xml version="1.0" encoding="UTF-8" standalone="yes"?>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8.xml.rels><?xml version="1.0" encoding="UTF-8" standalone="yes"?>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26" name=""/>
        <p:cNvGrpSpPr/>
        <p:nvPr/>
      </p:nvGrpSpPr>
      <p:grpSpPr>
        <a:xfrm rot="0">
          <a:off x="0" y="0"/>
          <a:ext cx="0" cy="0"/>
          <a:chOff x="0" y="0"/>
          <a:chExt cx="0" cy="0"/>
        </a:xfrm>
      </p:grpSpPr>
      <p:sp>
        <p:nvSpPr>
          <p:cNvPr id="1048585" name="Title 1"/>
          <p:cNvSpPr/>
          <p:nvPr>
            <p:ph type="title" sz="full" idx="4294967295"/>
          </p:nvPr>
        </p:nvSpPr>
        <p:spPr>
          <a:xfrm rot="0">
            <a:off x="228600" y="0"/>
            <a:ext cx="8915400" cy="762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0" charset="0"/>
              </a:defRPr>
            </a:lvl1pPr>
          </a:lstStyle>
          <a:p>
            <a:pPr lvl="0"/>
            <a:br/>
            <a:br/>
            <a:br/>
            <a:br/>
            <a:br/>
            <a:br/>
            <a:br/>
            <a:br/>
            <a:endParaRPr altLang="en-US" sz="2400" lang="en-US">
              <a:solidFill>
                <a:schemeClr val="dk1"/>
              </a:solidFill>
            </a:endParaRPr>
          </a:p>
        </p:txBody>
      </p:sp>
      <p:sp>
        <p:nvSpPr>
          <p:cNvPr id="1048586" name="Content Placeholder 2"/>
          <p:cNvSpPr/>
          <p:nvPr>
            <p:ph sz="full" idx="4294967295"/>
          </p:nvPr>
        </p:nvSpPr>
        <p:spPr>
          <a:xfrm rot="0">
            <a:off x="457200" y="838200"/>
            <a:ext cx="8229600" cy="5486400"/>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0" charset="0"/>
              </a:defRPr>
            </a:lvl5pPr>
          </a:lstStyle>
          <a:p>
            <a:pPr algn="ctr" lvl="0">
              <a:buNone/>
            </a:pPr>
            <a:endParaRPr altLang="en-US" lang="en-US">
              <a:latin typeface="Times New Roman" pitchFamily="18" charset="0"/>
              <a:ea typeface="Times New Roman" pitchFamily="18" charset="0"/>
            </a:endParaRPr>
          </a:p>
          <a:p>
            <a:pPr algn="ctr" lvl="0">
              <a:buNone/>
            </a:pPr>
            <a:endParaRPr altLang="en-US" lang="en-US">
              <a:latin typeface="Times New Roman" pitchFamily="18" charset="0"/>
              <a:ea typeface="Times New Roman" pitchFamily="18" charset="0"/>
            </a:endParaRPr>
          </a:p>
          <a:p>
            <a:pPr algn="ctr" lvl="0">
              <a:buNone/>
            </a:pPr>
            <a:endParaRPr altLang="en-US" lang="en-US">
              <a:latin typeface="Times New Roman" pitchFamily="18" charset="0"/>
              <a:ea typeface="Times New Roman" pitchFamily="18" charset="0"/>
            </a:endParaRPr>
          </a:p>
          <a:p>
            <a:pPr algn="ctr" lvl="0">
              <a:buNone/>
            </a:pPr>
            <a:endParaRPr altLang="en-US" lang="en-US">
              <a:latin typeface="Times New Roman" pitchFamily="18" charset="0"/>
              <a:ea typeface="Times New Roman" pitchFamily="18" charset="0"/>
            </a:endParaRPr>
          </a:p>
          <a:p>
            <a:pPr algn="ctr" lvl="0">
              <a:buNone/>
            </a:pPr>
            <a:endParaRPr altLang="en-US" lang="en-US">
              <a:latin typeface="Times New Roman" pitchFamily="18" charset="0"/>
              <a:ea typeface="Times New Roman" pitchFamily="18" charset="0"/>
            </a:endParaRPr>
          </a:p>
          <a:p>
            <a:pPr algn="ctr" lvl="0">
              <a:buNone/>
            </a:pPr>
            <a:r>
              <a:rPr altLang="en-US" sz="2800" lang="en-US"/>
              <a:t>Concepts In Ethics </a:t>
            </a:r>
            <a:r>
              <a:rPr altLang="en-US" lang="en-US">
                <a:latin typeface="Times New Roman" pitchFamily="18" charset="0"/>
                <a:ea typeface="Times New Roman" pitchFamily="18" charset="0"/>
              </a:rPr>
              <a:t> </a:t>
            </a: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54" name=""/>
        <p:cNvGrpSpPr/>
        <p:nvPr/>
      </p:nvGrpSpPr>
      <p:grpSpPr>
        <a:xfrm rot="0">
          <a:off x="0" y="0"/>
          <a:ext cx="0" cy="0"/>
          <a:chOff x="0" y="0"/>
          <a:chExt cx="0" cy="0"/>
        </a:xfrm>
      </p:grpSpPr>
      <p:sp>
        <p:nvSpPr>
          <p:cNvPr id="1048602" name="Title 1"/>
          <p:cNvSpPr/>
          <p:nvPr>
            <p:ph type="title" sz="full" idx="4294967295"/>
          </p:nvPr>
        </p:nvSpPr>
        <p:spPr>
          <a:xfrm rot="0">
            <a:off x="457200" y="0"/>
            <a:ext cx="8229600" cy="5334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0" charset="0"/>
              </a:defRPr>
            </a:lvl1pPr>
          </a:lstStyle>
          <a:p>
            <a:pPr algn="ctr" lvl="0"/>
            <a:r>
              <a:rPr altLang="en-US" sz="2400" lang="en-US">
                <a:latin typeface="Times New Roman" pitchFamily="18" charset="0"/>
                <a:ea typeface="Times New Roman" pitchFamily="18" charset="0"/>
              </a:rPr>
              <a:t>Trolley Problem: First Version  </a:t>
            </a:r>
          </a:p>
        </p:txBody>
      </p:sp>
      <p:sp>
        <p:nvSpPr>
          <p:cNvPr id="1048603" name="Slide Number Placeholder 3"/>
          <p:cNvSpPr txBox="1"/>
          <p:nvPr/>
        </p:nvSpPr>
        <p:spPr>
          <a:xfrm rot="0">
            <a:off x="7924800" y="6356350"/>
            <a:ext cx="762000" cy="365125"/>
          </a:xfrm>
          <a:prstGeom prst="rect"/>
          <a:noFill/>
          <a:ln>
            <a:noFill/>
          </a:ln>
        </p:spPr>
        <p:txBody>
          <a:bodyPr anchor="b" bIns="0" lIns="0" rIns="0" tIns="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en-US">
                <a:solidFill>
                  <a:srgbClr val="045C75"/>
                </a:solidFill>
                <a:latin typeface="Constantia" pitchFamily="18" charset="0"/>
              </a:rPr>
              <a:pPr algn="r" eaLnBrk="1" hangingPunct="1" latinLnBrk="1" lvl="0"/>
              <a:t>10</a:t>
            </a:fld>
            <a:endParaRPr altLang="en-US" sz="1200" lang="en-US">
              <a:solidFill>
                <a:srgbClr val="045C75"/>
              </a:solidFill>
              <a:latin typeface="Constantia" pitchFamily="18" charset="0"/>
            </a:endParaRPr>
          </a:p>
        </p:txBody>
      </p:sp>
      <p:pic>
        <p:nvPicPr>
          <p:cNvPr id="2097170" name="Picture 2" descr="C:\Users\admin\Desktop\judith-jarvis-thomson-the-trolley-problem-5-638.jpg"/>
          <p:cNvPicPr>
            <a:picLocks/>
          </p:cNvPicPr>
          <p:nvPr>
            <p:ph sz="full" idx="4294967295"/>
          </p:nvPr>
        </p:nvPicPr>
        <p:blipFill>
          <a:blip xmlns:r="http://schemas.openxmlformats.org/officeDocument/2006/relationships" r:embed="rId1"/>
          <a:srcRect l="0" t="0" r="0" b="0"/>
          <a:stretch>
            <a:fillRect/>
          </a:stretch>
        </p:blipFill>
        <p:spPr>
          <a:xfrm rot="0">
            <a:off x="762000" y="609600"/>
            <a:ext cx="7924800" cy="5715000"/>
          </a:xfrm>
          <a:prstGeom prst="rect"/>
          <a:noFill/>
          <a:ln>
            <a:noFill/>
          </a:ln>
        </p:spPr>
      </p:pic>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55" name=""/>
        <p:cNvGrpSpPr/>
        <p:nvPr/>
      </p:nvGrpSpPr>
      <p:grpSpPr>
        <a:xfrm rot="0">
          <a:off x="0" y="0"/>
          <a:ext cx="0" cy="0"/>
          <a:chOff x="0" y="0"/>
          <a:chExt cx="0" cy="0"/>
        </a:xfrm>
      </p:grpSpPr>
      <p:sp>
        <p:nvSpPr>
          <p:cNvPr id="1048604" name="Title 1"/>
          <p:cNvSpPr/>
          <p:nvPr>
            <p:ph type="title" sz="full" idx="4294967295"/>
          </p:nvPr>
        </p:nvSpPr>
        <p:spPr>
          <a:xfrm rot="0">
            <a:off x="457200" y="0"/>
            <a:ext cx="8229600" cy="5334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0" charset="0"/>
              </a:defRPr>
            </a:lvl1pPr>
          </a:lstStyle>
          <a:p>
            <a:pPr algn="ctr" lvl="0"/>
            <a:r>
              <a:rPr altLang="en-US" sz="2400" lang="en-US">
                <a:latin typeface="Times New Roman" pitchFamily="18" charset="0"/>
                <a:ea typeface="Times New Roman" pitchFamily="18" charset="0"/>
              </a:rPr>
              <a:t>Trolley Problem: Second Version </a:t>
            </a:r>
          </a:p>
        </p:txBody>
      </p:sp>
      <p:sp>
        <p:nvSpPr>
          <p:cNvPr id="1048605" name="Slide Number Placeholder 3"/>
          <p:cNvSpPr txBox="1"/>
          <p:nvPr/>
        </p:nvSpPr>
        <p:spPr>
          <a:xfrm rot="0">
            <a:off x="7924800" y="6356350"/>
            <a:ext cx="762000" cy="365125"/>
          </a:xfrm>
          <a:prstGeom prst="rect"/>
          <a:noFill/>
          <a:ln>
            <a:noFill/>
          </a:ln>
        </p:spPr>
        <p:txBody>
          <a:bodyPr anchor="b" bIns="0" lIns="0" rIns="0" tIns="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r" eaLnBrk="1" hangingPunct="1" latinLnBrk="1" lvl="0"/>
            <a:fld id="{566ABCEB-ACFC-4714-9973-3DA970169C29}" type="slidenum">
              <a:rPr altLang="en-US" sz="1200" lang="en-US">
                <a:solidFill>
                  <a:srgbClr val="045C75"/>
                </a:solidFill>
                <a:latin typeface="Constantia" pitchFamily="18" charset="0"/>
              </a:rPr>
              <a:pPr algn="r" eaLnBrk="1" hangingPunct="1" latinLnBrk="1" lvl="0"/>
              <a:t>11</a:t>
            </a:fld>
            <a:endParaRPr altLang="en-US" sz="1200" lang="en-US">
              <a:solidFill>
                <a:srgbClr val="045C75"/>
              </a:solidFill>
              <a:latin typeface="Constantia" pitchFamily="18" charset="0"/>
            </a:endParaRPr>
          </a:p>
        </p:txBody>
      </p:sp>
      <p:pic>
        <p:nvPicPr>
          <p:cNvPr id="2097171" name="Picture 2" descr="C:\Users\admin\Desktop\judith-jarvis-thomson-the-trolley-problem-5-638.jpg"/>
          <p:cNvPicPr>
            <a:picLocks/>
          </p:cNvPicPr>
          <p:nvPr>
            <p:ph sz="full" idx="4294967295"/>
          </p:nvPr>
        </p:nvPicPr>
        <p:blipFill>
          <a:blip xmlns:r="http://schemas.openxmlformats.org/officeDocument/2006/relationships" r:embed="rId1"/>
          <a:srcRect l="0" t="0" r="0" b="0"/>
          <a:stretch>
            <a:fillRect/>
          </a:stretch>
        </p:blipFill>
        <p:spPr>
          <a:xfrm rot="0">
            <a:off x="762000" y="609600"/>
            <a:ext cx="7924800" cy="5715000"/>
          </a:xfrm>
          <a:prstGeom prst="rect"/>
          <a:noFill/>
          <a:ln>
            <a:noFill/>
          </a:ln>
        </p:spPr>
      </p:pic>
      <p:pic>
        <p:nvPicPr>
          <p:cNvPr id="2097172" name="Picture 2" descr="C:\Users\admin\Desktop\judith-jarvis-thomson-the-trolley-problem-15-638.jpg"/>
          <p:cNvPicPr>
            <a:picLocks/>
          </p:cNvPicPr>
          <p:nvPr/>
        </p:nvPicPr>
        <p:blipFill>
          <a:blip xmlns:r="http://schemas.openxmlformats.org/officeDocument/2006/relationships" r:embed="rId2"/>
          <a:srcRect l="0" t="0" r="0" b="0"/>
          <a:stretch>
            <a:fillRect/>
          </a:stretch>
        </p:blipFill>
        <p:spPr>
          <a:xfrm rot="0">
            <a:off x="838200" y="914400"/>
            <a:ext cx="7620000" cy="5410200"/>
          </a:xfrm>
          <a:prstGeom prst="rect"/>
          <a:noFill/>
          <a:ln>
            <a:noFill/>
          </a:ln>
        </p:spPr>
      </p:pic>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56" name=""/>
        <p:cNvGrpSpPr/>
        <p:nvPr/>
      </p:nvGrpSpPr>
      <p:grpSpPr>
        <a:xfrm rot="0">
          <a:off x="0" y="0"/>
          <a:ext cx="0" cy="0"/>
          <a:chOff x="0" y="0"/>
          <a:chExt cx="0" cy="0"/>
        </a:xfrm>
      </p:grpSpPr>
      <p:sp>
        <p:nvSpPr>
          <p:cNvPr id="1048606" name="Title 1"/>
          <p:cNvSpPr/>
          <p:nvPr>
            <p:ph type="title" sz="full" idx="4294967295"/>
          </p:nvPr>
        </p:nvSpPr>
        <p:spPr>
          <a:xfrm rot="0">
            <a:off x="0" y="-228600"/>
            <a:ext cx="9144000" cy="762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0" charset="0"/>
              </a:defRPr>
            </a:lvl1pPr>
          </a:lstStyle>
          <a:p>
            <a:pPr lvl="0"/>
            <a:r>
              <a:rPr altLang="en-US" sz="2400" lang="en-US">
                <a:latin typeface="Times New Roman" pitchFamily="18" charset="0"/>
                <a:ea typeface="Times New Roman" pitchFamily="18" charset="0"/>
              </a:rPr>
              <a:t>Prominent Models of Ethical Reasoning </a:t>
            </a:r>
          </a:p>
        </p:txBody>
      </p:sp>
      <p:pic>
        <p:nvPicPr>
          <p:cNvPr id="2097173" name="Content Placeholder 3"/>
          <p:cNvPicPr>
            <a:picLocks/>
          </p:cNvPicPr>
          <p:nvPr>
            <p:ph sz="full" idx="4294967295"/>
          </p:nvPr>
        </p:nvPicPr>
        <p:blipFill>
          <a:blip xmlns:r="http://schemas.openxmlformats.org/officeDocument/2006/relationships" r:embed="rId1"/>
          <a:srcRect l="0" t="0" r="0" b="0"/>
          <a:stretch>
            <a:fillRect/>
          </a:stretch>
        </p:blipFill>
        <p:spPr>
          <a:xfrm rot="0">
            <a:off x="603250" y="1365250"/>
            <a:ext cx="8169275" cy="5121275"/>
          </a:xfrm>
          <a:prstGeom prst="rect"/>
          <a:noFill/>
          <a:ln>
            <a:noFill/>
          </a:ln>
        </p:spPr>
      </p:pic>
      <p:cxnSp>
        <p:nvCxnSpPr>
          <p:cNvPr id="3145730" name="Straight Arrow Connector 7"/>
          <p:cNvCxnSpPr>
            <a:cxnSpLocks/>
          </p:cNvCxnSpPr>
          <p:nvPr/>
        </p:nvCxnSpPr>
        <p:spPr>
          <a:xfrm rot="16200000" flipV="1">
            <a:off x="1371600" y="990600"/>
            <a:ext cx="3581400" cy="3124200"/>
          </a:xfrm>
          <a:prstGeom prst="straightConnector1"/>
          <a:noFill/>
          <a:ln w="9525" cap="flat" cmpd="sng">
            <a:solidFill>
              <a:srgbClr val="065093">
                <a:alpha val="100000"/>
              </a:srgbClr>
            </a:solidFill>
            <a:prstDash val="solid"/>
            <a:round/>
            <a:tailEnd type="arrow" w="med" len="med"/>
          </a:ln>
        </p:spPr>
      </p:cxn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57" name=""/>
        <p:cNvGrpSpPr/>
        <p:nvPr/>
      </p:nvGrpSpPr>
      <p:grpSpPr>
        <a:xfrm rot="0">
          <a:off x="0" y="0"/>
          <a:ext cx="0" cy="0"/>
          <a:chOff x="0" y="0"/>
          <a:chExt cx="0" cy="0"/>
        </a:xfrm>
      </p:grpSpPr>
      <p:sp>
        <p:nvSpPr>
          <p:cNvPr id="1048607" name="Title 1"/>
          <p:cNvSpPr/>
          <p:nvPr>
            <p:ph type="title" sz="full" idx="4294967295"/>
          </p:nvPr>
        </p:nvSpPr>
        <p:spPr>
          <a:xfrm rot="0">
            <a:off x="457200" y="0"/>
            <a:ext cx="8229600" cy="5334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0" charset="0"/>
              </a:defRPr>
            </a:lvl1pPr>
          </a:lstStyle>
          <a:p>
            <a:pPr lvl="0"/>
            <a:r>
              <a:rPr altLang="en-US" b="1" sz="2400" lang="en-US"/>
              <a:t>Case Studies: 1  </a:t>
            </a:r>
          </a:p>
        </p:txBody>
      </p:sp>
      <p:sp>
        <p:nvSpPr>
          <p:cNvPr id="1048608" name="Content Placeholder 2"/>
          <p:cNvSpPr/>
          <p:nvPr>
            <p:ph sz="full" idx="4294967295"/>
          </p:nvPr>
        </p:nvSpPr>
        <p:spPr>
          <a:xfrm rot="0">
            <a:off x="457200" y="838200"/>
            <a:ext cx="8229600" cy="5486400"/>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0" charset="0"/>
              </a:defRPr>
            </a:lvl5pPr>
          </a:lstStyle>
          <a:p>
            <a:pPr lvl="0"/>
            <a:r>
              <a:rPr altLang="en-US" b="1" sz="1800" lang="en-US"/>
              <a:t>: The Case of Privacy </a:t>
            </a:r>
          </a:p>
          <a:p>
            <a:pPr lvl="0"/>
            <a:r>
              <a:rPr altLang="en-US" sz="1800" lang="en-US"/>
              <a:t>Marcus is a computer engineer who has recently developed an app which helps users keeps track of medical information, doctor’s appointments, and prescriptions.</a:t>
            </a:r>
          </a:p>
          <a:p>
            <a:pPr lvl="0"/>
            <a:r>
              <a:rPr altLang="en-US" sz="1800" lang="en-US"/>
              <a:t>Information about the user is stored in this app, including what prescriptions they are taking and how frequently they schedule doctor’s appointments. As the developers of the app, Marcus and his company have access to this information.</a:t>
            </a:r>
          </a:p>
          <a:p>
            <a:pPr lvl="0"/>
            <a:r>
              <a:rPr altLang="en-US" sz="1800" lang="en-US"/>
              <a:t>The marketing department requests Marcus supply them with customer-specific information so they can better target ads and app suggestions to the users. Marcus understands that he is part of a company, but also feels that the privacy of the app users should be protected. Additionally, Marcus feels that as an engineer, he should be responsible to those who use his technology.</a:t>
            </a:r>
          </a:p>
          <a:p>
            <a:pPr lvl="0"/>
            <a:r>
              <a:rPr altLang="en-US" b="1" sz="1800" lang="en-US"/>
              <a:t>Ethical Questions: </a:t>
            </a:r>
          </a:p>
          <a:p>
            <a:pPr lvl="0"/>
            <a:r>
              <a:rPr altLang="en-US" b="1" sz="1800" lang="en-US"/>
              <a:t>How does Marcus determine how much of the user’s information should be shared with marketing? </a:t>
            </a:r>
          </a:p>
          <a:p>
            <a:pPr lvl="0"/>
            <a:r>
              <a:rPr altLang="en-US" b="1" sz="1800" lang="en-US"/>
              <a:t>Is this an ethical use of information or a violation of the user’s privacy?</a:t>
            </a:r>
          </a:p>
          <a:p>
            <a:pPr lvl="0"/>
            <a:endParaRPr altLang="en-US" sz="1800" lang="en-US"/>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58" name=""/>
        <p:cNvGrpSpPr/>
        <p:nvPr/>
      </p:nvGrpSpPr>
      <p:grpSpPr>
        <a:xfrm rot="0">
          <a:off x="0" y="0"/>
          <a:ext cx="0" cy="0"/>
          <a:chOff x="0" y="0"/>
          <a:chExt cx="0" cy="0"/>
        </a:xfrm>
      </p:grpSpPr>
      <p:sp>
        <p:nvSpPr>
          <p:cNvPr id="1048609" name="Title 1"/>
          <p:cNvSpPr/>
          <p:nvPr>
            <p:ph type="title" sz="full" idx="4294967295"/>
          </p:nvPr>
        </p:nvSpPr>
        <p:spPr>
          <a:xfrm rot="0">
            <a:off x="0" y="0"/>
            <a:ext cx="9144000" cy="5334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0" charset="0"/>
              </a:defRPr>
            </a:lvl1pPr>
          </a:lstStyle>
          <a:p>
            <a:pPr lvl="0"/>
            <a:r>
              <a:rPr altLang="en-US" sz="2400" lang="en-US"/>
              <a:t>Case Study: 2 </a:t>
            </a:r>
          </a:p>
        </p:txBody>
      </p:sp>
      <p:sp>
        <p:nvSpPr>
          <p:cNvPr id="1048610" name="Content Placeholder 2"/>
          <p:cNvSpPr/>
          <p:nvPr>
            <p:ph sz="full" idx="4294967295"/>
          </p:nvPr>
        </p:nvSpPr>
        <p:spPr>
          <a:xfrm rot="0">
            <a:off x="457200" y="838200"/>
            <a:ext cx="8229600" cy="5715000"/>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0" charset="0"/>
              </a:defRPr>
            </a:lvl5pPr>
          </a:lstStyle>
          <a:p>
            <a:pPr lvl="0"/>
            <a:r>
              <a:rPr altLang="en-US" b="1" sz="1800" lang="en-US"/>
              <a:t>Love &amp; Profession: Ethical Dilemma Personal &amp; Professional Ethics Sumati</a:t>
            </a:r>
            <a:r>
              <a:rPr altLang="en-US" sz="1800" lang="en-US"/>
              <a:t> loves Ranjan since they both were undergoing training as Computer professionals in a same company. After their training, they were posted as software engineer to two subdivision offices. They both stayed together at the district. The office where Ranjan worked was rich in connection with many bribing contractors and clients.</a:t>
            </a:r>
          </a:p>
          <a:p>
            <a:pPr lvl="0"/>
            <a:r>
              <a:rPr altLang="en-US" sz="1800" lang="en-US"/>
              <a:t>Sumati came to know that Ranjan was getting tempted by bribe offers offered by contractors to overlook certain software quality issues. She observed that he was bringing costly gifts for her. One day she confronted him but he told her that he was not doing anything illegal and some rich people impressed by his working style were being just very generous in spite of his reluctance to receive anything from them. He was also attending parties thrown by some rich contractors in the district.</a:t>
            </a:r>
          </a:p>
          <a:p>
            <a:pPr lvl="0"/>
            <a:r>
              <a:rPr altLang="en-US" sz="1800" lang="en-US"/>
              <a:t>Sumati was now growing uncomfortable with Ranjan’s attitude. They both love each other very much; in fact it was Sumati who had proposed him first.</a:t>
            </a:r>
          </a:p>
          <a:p>
            <a:pPr lvl="0"/>
            <a:r>
              <a:rPr altLang="en-US" sz="1800" lang="en-US"/>
              <a:t>One day she came to know conclusively that Ranjan had taken bribes from some people. She also comes to know that the favour for which Ranjan has compromised would create a great loss to company. She is upright software professional and has made herself a good name.</a:t>
            </a:r>
          </a:p>
          <a:p>
            <a:pPr lvl="0"/>
            <a:endParaRPr altLang="en-US" sz="1800" lang="en-US"/>
          </a:p>
        </p:txBody>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59" name=""/>
        <p:cNvGrpSpPr/>
        <p:nvPr/>
      </p:nvGrpSpPr>
      <p:grpSpPr>
        <a:xfrm rot="0">
          <a:off x="0" y="0"/>
          <a:ext cx="0" cy="0"/>
          <a:chOff x="0" y="0"/>
          <a:chExt cx="0" cy="0"/>
        </a:xfrm>
      </p:grpSpPr>
      <p:sp>
        <p:nvSpPr>
          <p:cNvPr id="1048611" name="Title 1"/>
          <p:cNvSpPr/>
          <p:nvPr>
            <p:ph type="title" sz="full" idx="4294967295"/>
          </p:nvPr>
        </p:nvSpPr>
        <p:spPr>
          <a:xfrm rot="0">
            <a:off x="0" y="0"/>
            <a:ext cx="9144000" cy="4572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0" charset="0"/>
              </a:defRPr>
            </a:lvl1pPr>
          </a:lstStyle>
          <a:p>
            <a:pPr lvl="0"/>
            <a:r>
              <a:rPr altLang="en-US" sz="2400" lang="en-US"/>
              <a:t>Questions </a:t>
            </a:r>
          </a:p>
        </p:txBody>
      </p:sp>
      <p:sp>
        <p:nvSpPr>
          <p:cNvPr id="1048612" name="Content Placeholder 2"/>
          <p:cNvSpPr/>
          <p:nvPr>
            <p:ph sz="full" idx="4294967295"/>
          </p:nvPr>
        </p:nvSpPr>
        <p:spPr>
          <a:xfrm rot="0">
            <a:off x="457200" y="838200"/>
            <a:ext cx="8229600" cy="5486400"/>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0" charset="0"/>
              </a:defRPr>
            </a:lvl5pPr>
          </a:lstStyle>
          <a:p>
            <a:pPr lvl="0"/>
            <a:endParaRPr altLang="en-US" sz="2400" lang="en-US"/>
          </a:p>
          <a:p>
            <a:pPr lvl="0"/>
            <a:endParaRPr altLang="en-US" sz="2400" lang="en-US"/>
          </a:p>
          <a:p>
            <a:pPr lvl="0"/>
            <a:r>
              <a:rPr altLang="en-US" sz="2400" lang="en-US"/>
              <a:t>If she takes a drastic step, it might endanger her love and future marriage.</a:t>
            </a:r>
          </a:p>
          <a:p>
            <a:pPr lvl="0"/>
            <a:r>
              <a:rPr altLang="en-US" sz="2400" lang="en-US"/>
              <a:t>Should Sumati break-up and put the profession first?</a:t>
            </a:r>
          </a:p>
          <a:p>
            <a:pPr lvl="0"/>
            <a:r>
              <a:rPr altLang="en-US" sz="2400" lang="en-US"/>
              <a:t>Would Ranjan be a right person to marry Sumati? </a:t>
            </a:r>
          </a:p>
          <a:p>
            <a:pPr lvl="0"/>
            <a:r>
              <a:rPr altLang="en-US" sz="2400" lang="en-US"/>
              <a:t>What should Sumati do knowing her beloved is involved in bribing and her future love-marriage might get jeopardized if she takes a drastic step?</a:t>
            </a:r>
          </a:p>
          <a:p>
            <a:pPr lvl="0"/>
            <a:endParaRPr altLang="en-US" lang="en-US"/>
          </a:p>
        </p:txBody>
      </p:sp>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60" name=""/>
        <p:cNvGrpSpPr/>
        <p:nvPr/>
      </p:nvGrpSpPr>
      <p:grpSpPr>
        <a:xfrm rot="0">
          <a:off x="0" y="0"/>
          <a:ext cx="0" cy="0"/>
          <a:chOff x="0" y="0"/>
          <a:chExt cx="0" cy="0"/>
        </a:xfrm>
      </p:grpSpPr>
      <p:sp>
        <p:nvSpPr>
          <p:cNvPr id="1048613" name="Title 1"/>
          <p:cNvSpPr/>
          <p:nvPr>
            <p:ph type="title" sz="full" idx="4294967295"/>
          </p:nvPr>
        </p:nvSpPr>
        <p:spPr>
          <a:xfrm rot="0">
            <a:off x="0" y="0"/>
            <a:ext cx="9144000" cy="4572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0" charset="0"/>
              </a:defRPr>
            </a:lvl1pPr>
          </a:lstStyle>
          <a:p>
            <a:pPr lvl="0"/>
            <a:r>
              <a:rPr altLang="en-US" sz="2400" lang="en-US"/>
              <a:t>Contemporary Ethical Issues </a:t>
            </a:r>
          </a:p>
        </p:txBody>
      </p:sp>
      <p:sp>
        <p:nvSpPr>
          <p:cNvPr id="1048614" name="Content Placeholder 2"/>
          <p:cNvSpPr/>
          <p:nvPr>
            <p:ph sz="full" idx="4294967295"/>
          </p:nvPr>
        </p:nvSpPr>
        <p:spPr>
          <a:xfrm rot="0">
            <a:off x="457200" y="838200"/>
            <a:ext cx="8229600" cy="5486400"/>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0" charset="0"/>
              </a:defRPr>
            </a:lvl5pPr>
          </a:lstStyle>
          <a:p>
            <a:endParaRPr altLang="en-US" lang="en-US"/>
          </a:p>
          <a:p>
            <a:endParaRPr altLang="en-US" lang="en-US"/>
          </a:p>
          <a:p>
            <a:endParaRPr altLang="en-US" lang="en-US"/>
          </a:p>
          <a:p>
            <a:r>
              <a:rPr altLang="en-US" lang="en-US"/>
              <a:t>Universal Basic Income </a:t>
            </a:r>
          </a:p>
          <a:p>
            <a:r>
              <a:rPr altLang="en-US" lang="en-US"/>
              <a:t>Lock Down and Social Distancing </a:t>
            </a:r>
          </a:p>
          <a:p>
            <a:r>
              <a:rPr altLang="en-US" lang="en-US"/>
              <a:t>Vaccination and Social Challenges </a:t>
            </a:r>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61" name=""/>
        <p:cNvGrpSpPr/>
        <p:nvPr/>
      </p:nvGrpSpPr>
      <p:grpSpPr>
        <a:xfrm rot="0">
          <a:off x="0" y="0"/>
          <a:ext cx="0" cy="0"/>
          <a:chOff x="0" y="0"/>
          <a:chExt cx="0" cy="0"/>
        </a:xfrm>
      </p:grpSpPr>
      <p:sp>
        <p:nvSpPr>
          <p:cNvPr id="1048615" name="Title 1"/>
          <p:cNvSpPr/>
          <p:nvPr>
            <p:ph type="title" sz="full" idx="4294967295"/>
          </p:nvPr>
        </p:nvSpPr>
        <p:spPr>
          <a:xfrm rot="0">
            <a:off x="0" y="0"/>
            <a:ext cx="9144000" cy="5334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0" charset="0"/>
              </a:defRPr>
            </a:lvl1pPr>
          </a:lstStyle>
          <a:p>
            <a:r>
              <a:rPr altLang="en-US" lang="en-US"/>
              <a:t>Important Video Links </a:t>
            </a:r>
          </a:p>
        </p:txBody>
      </p:sp>
      <p:sp>
        <p:nvSpPr>
          <p:cNvPr id="1048616" name="Content Placeholder 2"/>
          <p:cNvSpPr/>
          <p:nvPr>
            <p:ph sz="full" idx="4294967295"/>
          </p:nvPr>
        </p:nvSpPr>
        <p:spPr>
          <a:xfrm rot="0">
            <a:off x="0" y="838200"/>
            <a:ext cx="9144000" cy="6019800"/>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0" charset="0"/>
              </a:defRPr>
            </a:lvl5pPr>
          </a:lstStyle>
          <a:p>
            <a:pPr lvl="0">
              <a:buNone/>
            </a:pPr>
            <a:r>
              <a:rPr altLang="en-US" lang="en-US"/>
              <a:t>Ethical Dilemma: Dog and Master </a:t>
            </a:r>
          </a:p>
          <a:p>
            <a:pPr lvl="0">
              <a:buNone/>
            </a:pPr>
            <a:r>
              <a:rPr altLang="en-US" lang="en-US"/>
              <a:t> </a:t>
            </a:r>
            <a:r>
              <a:rPr altLang="en-US" lang="en-US">
                <a:hlinkClick r:id="rId1"/>
              </a:rPr>
              <a:t>https://www.youtube.com/watch?v=zG7PPOaJnNM</a:t>
            </a:r>
          </a:p>
          <a:p>
            <a:pPr lvl="0">
              <a:buNone/>
            </a:pPr>
            <a:r>
              <a:rPr altLang="en-US" lang="en-US"/>
              <a:t>Runway Trolley Problem </a:t>
            </a:r>
          </a:p>
          <a:p>
            <a:pPr lvl="0">
              <a:buNone/>
            </a:pPr>
            <a:r>
              <a:rPr altLang="en-US" lang="en-US">
                <a:hlinkClick r:id="rId2"/>
              </a:rPr>
              <a:t>https://www.youtube.com/watch?v=yg16u_bzjPE</a:t>
            </a:r>
          </a:p>
          <a:p>
            <a:pPr lvl="0">
              <a:buNone/>
            </a:pPr>
            <a:r>
              <a:rPr altLang="en-US" lang="en-US"/>
              <a:t>Humility</a:t>
            </a:r>
          </a:p>
          <a:p>
            <a:pPr lvl="0">
              <a:buNone/>
            </a:pPr>
            <a:r>
              <a:rPr altLang="en-US" lang="en-US">
                <a:hlinkClick r:id="rId3"/>
              </a:rPr>
              <a:t>https://www.youtube.com/watch?v=55WC5G9mj0Y&amp;t=4s</a:t>
            </a:r>
          </a:p>
          <a:p>
            <a:pPr lvl="0">
              <a:buNone/>
            </a:pPr>
            <a:r>
              <a:rPr altLang="en-US" lang="en-US"/>
              <a:t>Honesty </a:t>
            </a:r>
          </a:p>
          <a:p>
            <a:pPr lvl="0">
              <a:buNone/>
            </a:pPr>
            <a:r>
              <a:rPr altLang="en-US" lang="en-US">
                <a:hlinkClick r:id="rId4"/>
              </a:rPr>
              <a:t>https://www.youtube.com/watch?v=-L1IekaejfU&amp;t=4s</a:t>
            </a:r>
          </a:p>
          <a:p>
            <a:pPr lvl="0">
              <a:buNone/>
            </a:pPr>
            <a:r>
              <a:rPr altLang="en-US" lang="en-US"/>
              <a:t>Integrity </a:t>
            </a:r>
          </a:p>
          <a:p>
            <a:pPr lvl="0">
              <a:buNone/>
            </a:pPr>
            <a:r>
              <a:rPr altLang="en-US" lang="en-US">
                <a:hlinkClick r:id="rId5"/>
              </a:rPr>
              <a:t>https://www.youtube.com/watch?v=cW8LBJxLPG0&amp;t=3s</a:t>
            </a:r>
          </a:p>
          <a:p>
            <a:pPr lvl="0">
              <a:buNone/>
            </a:pPr>
            <a:r>
              <a:rPr altLang="en-US" lang="en-US"/>
              <a:t>Universal Basic Income </a:t>
            </a:r>
          </a:p>
          <a:p>
            <a:pPr lvl="0">
              <a:buNone/>
            </a:pPr>
            <a:r>
              <a:rPr altLang="en-US" lang="en-US">
                <a:hlinkClick r:id="rId6"/>
              </a:rPr>
              <a:t>https://www.youtube.com/watch?v=W2Xv_9vSDE8&amp;t=3s</a:t>
            </a:r>
          </a:p>
          <a:p>
            <a:pPr lvl="0">
              <a:buNone/>
            </a:pPr>
            <a:endParaRPr altLang="en-US" lang="en-US"/>
          </a:p>
          <a:p>
            <a:pPr lvl="0">
              <a:buNone/>
            </a:pPr>
            <a:endParaRPr altLang="en-US" lang="en-US"/>
          </a:p>
          <a:p>
            <a:pPr lvl="0">
              <a:buNone/>
            </a:pPr>
            <a:endParaRPr altLang="en-US" lang="en-US"/>
          </a:p>
        </p:txBody>
      </p:sp>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62" name=""/>
        <p:cNvGrpSpPr/>
        <p:nvPr/>
      </p:nvGrpSpPr>
      <p:grpSpPr>
        <a:xfrm rot="0">
          <a:off x="0" y="0"/>
          <a:ext cx="0" cy="0"/>
          <a:chOff x="0" y="0"/>
          <a:chExt cx="0" cy="0"/>
        </a:xfrm>
      </p:grpSpPr>
      <p:sp>
        <p:nvSpPr>
          <p:cNvPr id="1048617" name="Title 1"/>
          <p:cNvSpPr/>
          <p:nvPr>
            <p:ph type="title" sz="full" idx="4294967295"/>
          </p:nvPr>
        </p:nvSpPr>
        <p:spPr>
          <a:xfrm rot="0">
            <a:off x="0" y="0"/>
            <a:ext cx="9144000" cy="4572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0" charset="0"/>
              </a:defRPr>
            </a:lvl1pPr>
          </a:lstStyle>
          <a:p>
            <a:pPr lvl="0"/>
            <a:r>
              <a:rPr altLang="en-US" sz="2400" lang="en-US"/>
              <a:t>Video Links </a:t>
            </a:r>
          </a:p>
        </p:txBody>
      </p:sp>
      <p:sp>
        <p:nvSpPr>
          <p:cNvPr id="1048618" name="Content Placeholder 2"/>
          <p:cNvSpPr/>
          <p:nvPr>
            <p:ph sz="full" idx="4294967295"/>
          </p:nvPr>
        </p:nvSpPr>
        <p:spPr>
          <a:xfrm rot="0">
            <a:off x="457200" y="838200"/>
            <a:ext cx="8229600" cy="5486400"/>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0" charset="0"/>
              </a:defRPr>
            </a:lvl5pPr>
          </a:lstStyle>
          <a:p>
            <a:pPr lvl="0"/>
            <a:r>
              <a:rPr altLang="en-US" lang="en-US"/>
              <a:t>Pandemic Ethics </a:t>
            </a:r>
          </a:p>
          <a:p>
            <a:pPr lvl="0">
              <a:buNone/>
            </a:pPr>
            <a:r>
              <a:rPr altLang="en-US" lang="en-US">
                <a:hlinkClick r:id="rId1"/>
              </a:rPr>
              <a:t>https://www.youtube.com/watch?v=_fi3rxxrK7I</a:t>
            </a:r>
          </a:p>
          <a:p>
            <a:pPr lvl="0">
              <a:buNone/>
            </a:pPr>
            <a:r>
              <a:rPr altLang="en-US" lang="en-US">
                <a:hlinkClick r:id="rId2"/>
              </a:rPr>
              <a:t>https://www.youtube.com/watch?v=gurZcyLwybI</a:t>
            </a:r>
          </a:p>
          <a:p>
            <a:pPr lvl="0">
              <a:buNone/>
            </a:pPr>
            <a:endParaRPr altLang="en-US" lang="en-US"/>
          </a:p>
        </p:txBody>
      </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63" name=""/>
        <p:cNvGrpSpPr/>
        <p:nvPr/>
      </p:nvGrpSpPr>
      <p:grpSpPr>
        <a:xfrm rot="0">
          <a:off x="0" y="0"/>
          <a:ext cx="0" cy="0"/>
          <a:chOff x="0" y="0"/>
          <a:chExt cx="0" cy="0"/>
        </a:xfrm>
      </p:grpSpPr>
      <p:sp>
        <p:nvSpPr>
          <p:cNvPr id="1048619" name="Title 1"/>
          <p:cNvSpPr/>
          <p:nvPr>
            <p:ph type="title" sz="full" idx="4294967295"/>
          </p:nvPr>
        </p:nvSpPr>
        <p:spPr>
          <a:xfrm rot="0">
            <a:off x="0" y="-228600"/>
            <a:ext cx="9144000" cy="762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0" charset="0"/>
              </a:defRPr>
            </a:lvl1pPr>
          </a:lstStyle>
          <a:p>
            <a:pPr lvl="0"/>
            <a:r>
              <a:rPr altLang="en-US" sz="2400" lang="en-US">
                <a:latin typeface="Times New Roman" pitchFamily="18" charset="0"/>
                <a:ea typeface="Times New Roman" pitchFamily="18" charset="0"/>
              </a:rPr>
              <a:t>Prominent Models of Ethical Reasoning </a:t>
            </a:r>
          </a:p>
        </p:txBody>
      </p:sp>
      <p:pic>
        <p:nvPicPr>
          <p:cNvPr id="2097174" name="Content Placeholder 3"/>
          <p:cNvPicPr>
            <a:picLocks/>
          </p:cNvPicPr>
          <p:nvPr>
            <p:ph sz="full" idx="4294967295"/>
          </p:nvPr>
        </p:nvPicPr>
        <p:blipFill>
          <a:blip xmlns:r="http://schemas.openxmlformats.org/officeDocument/2006/relationships" r:embed="rId1"/>
          <a:srcRect l="0" t="0" r="0" b="0"/>
          <a:stretch>
            <a:fillRect/>
          </a:stretch>
        </p:blipFill>
        <p:spPr>
          <a:xfrm rot="0">
            <a:off x="603250" y="1365250"/>
            <a:ext cx="8169275" cy="5121275"/>
          </a:xfrm>
          <a:prstGeom prst="rect"/>
          <a:noFill/>
          <a:ln>
            <a:noFill/>
          </a:ln>
        </p:spPr>
      </p:pic>
      <p:cxnSp>
        <p:nvCxnSpPr>
          <p:cNvPr id="3145731" name="Straight Arrow Connector 7"/>
          <p:cNvCxnSpPr>
            <a:cxnSpLocks/>
          </p:cNvCxnSpPr>
          <p:nvPr/>
        </p:nvCxnSpPr>
        <p:spPr>
          <a:xfrm rot="16200000" flipV="1">
            <a:off x="1371600" y="990600"/>
            <a:ext cx="3581400" cy="3124200"/>
          </a:xfrm>
          <a:prstGeom prst="straightConnector1"/>
          <a:noFill/>
          <a:ln w="9525" cap="flat" cmpd="sng">
            <a:solidFill>
              <a:srgbClr val="065093">
                <a:alpha val="100000"/>
              </a:srgbClr>
            </a:solidFill>
            <a:prstDash val="solid"/>
            <a:round/>
            <a:tailEnd type="arrow" w="med" len="med"/>
          </a:ln>
        </p:spPr>
      </p:cxn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46" name=""/>
        <p:cNvGrpSpPr/>
        <p:nvPr/>
      </p:nvGrpSpPr>
      <p:grpSpPr>
        <a:xfrm rot="0">
          <a:off x="0" y="0"/>
          <a:ext cx="0" cy="0"/>
          <a:chOff x="0" y="0"/>
          <a:chExt cx="0" cy="0"/>
        </a:xfrm>
      </p:grpSpPr>
      <p:sp>
        <p:nvSpPr>
          <p:cNvPr id="1048589" name="Title 1"/>
          <p:cNvSpPr/>
          <p:nvPr>
            <p:ph type="title" sz="full" idx="4294967295"/>
          </p:nvPr>
        </p:nvSpPr>
        <p:spPr>
          <a:xfrm rot="0">
            <a:off x="0" y="0"/>
            <a:ext cx="9144000" cy="4572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0" charset="0"/>
              </a:defRPr>
            </a:lvl1pPr>
          </a:lstStyle>
          <a:p>
            <a:pPr algn="ctr" lvl="0"/>
            <a:r>
              <a:rPr altLang="en-US" sz="2400" lang="en-US">
                <a:latin typeface="Times New Roman" pitchFamily="18" charset="0"/>
                <a:ea typeface="Times New Roman" pitchFamily="18" charset="0"/>
              </a:rPr>
              <a:t>Ethics &amp; Values-BELH-0006 </a:t>
            </a:r>
          </a:p>
        </p:txBody>
      </p:sp>
      <p:sp>
        <p:nvSpPr>
          <p:cNvPr id="1048590" name="Content Placeholder 2"/>
          <p:cNvSpPr/>
          <p:nvPr>
            <p:ph sz="full" idx="4294967295"/>
          </p:nvPr>
        </p:nvSpPr>
        <p:spPr>
          <a:xfrm rot="0">
            <a:off x="0" y="914400"/>
            <a:ext cx="4191000" cy="2438400"/>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0" charset="0"/>
              </a:defRPr>
            </a:lvl5pPr>
          </a:lstStyle>
          <a:p>
            <a:pPr lvl="0">
              <a:buNone/>
            </a:pPr>
            <a:endParaRPr altLang="en-US" lang="en-US"/>
          </a:p>
          <a:p>
            <a:pPr lvl="0"/>
            <a:endParaRPr altLang="en-US" lang="en-US"/>
          </a:p>
          <a:p>
            <a:pPr lvl="0"/>
            <a:endParaRPr altLang="en-US" lang="en-US"/>
          </a:p>
          <a:p>
            <a:pPr lvl="0"/>
            <a:endParaRPr altLang="en-US" lang="en-US"/>
          </a:p>
          <a:p>
            <a:pPr lvl="0"/>
            <a:endParaRPr altLang="en-US" lang="en-US"/>
          </a:p>
          <a:p>
            <a:pPr lvl="0"/>
            <a:endParaRPr altLang="en-US" lang="en-US"/>
          </a:p>
          <a:p>
            <a:pPr lvl="0"/>
            <a:endParaRPr altLang="en-US" lang="en-US"/>
          </a:p>
          <a:p>
            <a:pPr lvl="0">
              <a:buNone/>
            </a:pPr>
            <a:endParaRPr altLang="en-US" lang="en-US"/>
          </a:p>
        </p:txBody>
      </p:sp>
      <p:pic>
        <p:nvPicPr>
          <p:cNvPr id="2097154" name="Diagram 3"/>
          <p:cNvPicPr>
            <a:picLocks/>
          </p:cNvPicPr>
          <p:nvPr/>
        </p:nvPicPr>
        <p:blipFill>
          <a:blip xmlns:r="http://schemas.openxmlformats.org/officeDocument/2006/relationships" r:embed="rId1"/>
          <a:srcRect l="0" t="0" r="0" b="0"/>
          <a:stretch>
            <a:fillRect/>
          </a:stretch>
        </p:blipFill>
        <p:spPr>
          <a:xfrm rot="0">
            <a:off x="-6350" y="987425"/>
            <a:ext cx="3822700" cy="1774825"/>
          </a:xfrm>
          <a:prstGeom prst="rect"/>
          <a:noFill/>
          <a:ln>
            <a:noFill/>
          </a:ln>
        </p:spPr>
      </p:pic>
      <p:pic>
        <p:nvPicPr>
          <p:cNvPr id="2097155" name="Diagram 4"/>
          <p:cNvPicPr>
            <a:picLocks/>
          </p:cNvPicPr>
          <p:nvPr/>
        </p:nvPicPr>
        <p:blipFill>
          <a:blip xmlns:r="http://schemas.openxmlformats.org/officeDocument/2006/relationships" r:embed="rId2"/>
          <a:srcRect l="0" t="0" r="0" b="0"/>
          <a:stretch>
            <a:fillRect/>
          </a:stretch>
        </p:blipFill>
        <p:spPr>
          <a:xfrm rot="0">
            <a:off x="5254625" y="742950"/>
            <a:ext cx="3895725" cy="1562100"/>
          </a:xfrm>
          <a:prstGeom prst="rect"/>
          <a:noFill/>
          <a:ln>
            <a:noFill/>
          </a:ln>
        </p:spPr>
      </p:pic>
      <p:pic>
        <p:nvPicPr>
          <p:cNvPr id="2097156" name="Diagram 5"/>
          <p:cNvPicPr>
            <a:picLocks/>
          </p:cNvPicPr>
          <p:nvPr/>
        </p:nvPicPr>
        <p:blipFill>
          <a:blip xmlns:r="http://schemas.openxmlformats.org/officeDocument/2006/relationships" r:embed="rId3"/>
          <a:srcRect l="0" t="0" r="0" b="0"/>
          <a:stretch>
            <a:fillRect/>
          </a:stretch>
        </p:blipFill>
        <p:spPr>
          <a:xfrm rot="0">
            <a:off x="5254625" y="2266950"/>
            <a:ext cx="3895725" cy="1562100"/>
          </a:xfrm>
          <a:prstGeom prst="rect"/>
          <a:noFill/>
          <a:ln>
            <a:noFill/>
          </a:ln>
        </p:spPr>
      </p:pic>
      <p:pic>
        <p:nvPicPr>
          <p:cNvPr id="2097157" name="Diagram 6"/>
          <p:cNvPicPr>
            <a:picLocks/>
          </p:cNvPicPr>
          <p:nvPr/>
        </p:nvPicPr>
        <p:blipFill>
          <a:blip xmlns:r="http://schemas.openxmlformats.org/officeDocument/2006/relationships" r:embed="rId4"/>
          <a:srcRect l="0" t="0" r="0" b="0"/>
          <a:stretch>
            <a:fillRect/>
          </a:stretch>
        </p:blipFill>
        <p:spPr>
          <a:xfrm rot="0">
            <a:off x="4400550" y="3883025"/>
            <a:ext cx="4762500" cy="2981325"/>
          </a:xfrm>
          <a:prstGeom prst="rect"/>
          <a:noFill/>
          <a:ln>
            <a:noFill/>
          </a:ln>
        </p:spPr>
      </p:pic>
      <p:pic>
        <p:nvPicPr>
          <p:cNvPr id="2097158" name="Diagram 7"/>
          <p:cNvPicPr>
            <a:picLocks/>
          </p:cNvPicPr>
          <p:nvPr/>
        </p:nvPicPr>
        <p:blipFill>
          <a:blip xmlns:r="http://schemas.openxmlformats.org/officeDocument/2006/relationships" r:embed="rId5"/>
          <a:srcRect l="0" t="0" r="0" b="0"/>
          <a:stretch>
            <a:fillRect/>
          </a:stretch>
        </p:blipFill>
        <p:spPr>
          <a:xfrm rot="0">
            <a:off x="-6350" y="2724150"/>
            <a:ext cx="3517900" cy="1714500"/>
          </a:xfrm>
          <a:prstGeom prst="rect"/>
          <a:noFill/>
          <a:ln>
            <a:noFill/>
          </a:ln>
        </p:spPr>
      </p:pic>
      <p:pic>
        <p:nvPicPr>
          <p:cNvPr id="2097159" name="Diagram 11"/>
          <p:cNvPicPr>
            <a:picLocks/>
          </p:cNvPicPr>
          <p:nvPr/>
        </p:nvPicPr>
        <p:blipFill>
          <a:blip xmlns:r="http://schemas.openxmlformats.org/officeDocument/2006/relationships" r:embed="rId6"/>
          <a:srcRect l="0" t="0" r="0" b="0"/>
          <a:stretch>
            <a:fillRect/>
          </a:stretch>
        </p:blipFill>
        <p:spPr>
          <a:xfrm rot="0">
            <a:off x="133350" y="4340225"/>
            <a:ext cx="4176712" cy="2908300"/>
          </a:xfrm>
          <a:prstGeom prst="rect"/>
          <a:noFill/>
          <a:ln>
            <a:noFill/>
          </a:ln>
        </p:spPr>
      </p:pic>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64" name=""/>
        <p:cNvGrpSpPr/>
        <p:nvPr/>
      </p:nvGrpSpPr>
      <p:grpSpPr>
        <a:xfrm rot="0">
          <a:off x="0" y="0"/>
          <a:ext cx="0" cy="0"/>
          <a:chOff x="0" y="0"/>
          <a:chExt cx="0" cy="0"/>
        </a:xfrm>
      </p:grpSpPr>
      <p:sp>
        <p:nvSpPr>
          <p:cNvPr id="1048620" name="Title 1"/>
          <p:cNvSpPr/>
          <p:nvPr>
            <p:ph type="title" sz="full" idx="4294967295"/>
          </p:nvPr>
        </p:nvSpPr>
        <p:spPr>
          <a:xfrm rot="0">
            <a:off x="0" y="0"/>
            <a:ext cx="9144000" cy="4572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0" charset="0"/>
              </a:defRPr>
            </a:lvl1pPr>
          </a:lstStyle>
          <a:p>
            <a:pPr algn="ctr" lvl="0"/>
            <a:r>
              <a:rPr altLang="en-US" sz="2400" lang="en-US">
                <a:latin typeface="Times New Roman" pitchFamily="18" charset="0"/>
                <a:ea typeface="Times New Roman" pitchFamily="18" charset="0"/>
              </a:rPr>
              <a:t>The case of Cannibalism/ Queen Vs Dudley Stephenson   </a:t>
            </a:r>
          </a:p>
        </p:txBody>
      </p:sp>
      <p:sp>
        <p:nvSpPr>
          <p:cNvPr id="1048621" name="Content Placeholder 2"/>
          <p:cNvSpPr/>
          <p:nvPr>
            <p:ph sz="full" idx="4294967295"/>
          </p:nvPr>
        </p:nvSpPr>
        <p:spPr>
          <a:xfrm rot="0">
            <a:off x="0" y="914400"/>
            <a:ext cx="4191000" cy="2438400"/>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0" charset="0"/>
              </a:defRPr>
            </a:lvl5pPr>
          </a:lstStyle>
          <a:p>
            <a:pPr lvl="0">
              <a:buNone/>
            </a:pPr>
            <a:endParaRPr altLang="en-US" lang="en-US"/>
          </a:p>
          <a:p>
            <a:pPr lvl="0"/>
            <a:endParaRPr altLang="en-US" lang="en-US"/>
          </a:p>
          <a:p>
            <a:pPr lvl="0"/>
            <a:endParaRPr altLang="en-US" lang="en-US"/>
          </a:p>
          <a:p>
            <a:pPr lvl="0"/>
            <a:endParaRPr altLang="en-US" lang="en-US"/>
          </a:p>
          <a:p>
            <a:pPr lvl="0"/>
            <a:endParaRPr altLang="en-US" lang="en-US"/>
          </a:p>
          <a:p>
            <a:pPr lvl="0"/>
            <a:endParaRPr altLang="en-US" lang="en-US"/>
          </a:p>
          <a:p>
            <a:pPr lvl="0"/>
            <a:endParaRPr altLang="en-US" lang="en-US"/>
          </a:p>
          <a:p>
            <a:pPr lvl="0">
              <a:buNone/>
            </a:pPr>
            <a:endParaRPr altLang="en-US" lang="en-US"/>
          </a:p>
        </p:txBody>
      </p:sp>
      <p:pic>
        <p:nvPicPr>
          <p:cNvPr id="2097175" name="Diagram 6"/>
          <p:cNvPicPr>
            <a:picLocks/>
          </p:cNvPicPr>
          <p:nvPr/>
        </p:nvPicPr>
        <p:blipFill>
          <a:blip xmlns:r="http://schemas.openxmlformats.org/officeDocument/2006/relationships" r:embed="rId1"/>
          <a:srcRect l="0" t="0" r="0" b="0"/>
          <a:stretch>
            <a:fillRect/>
          </a:stretch>
        </p:blipFill>
        <p:spPr>
          <a:xfrm rot="0">
            <a:off x="298450" y="895350"/>
            <a:ext cx="8851900" cy="5829300"/>
          </a:xfrm>
          <a:prstGeom prst="rect"/>
          <a:noFill/>
          <a:ln>
            <a:noFill/>
          </a:ln>
        </p:spPr>
      </p:pic>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65" name=""/>
        <p:cNvGrpSpPr/>
        <p:nvPr/>
      </p:nvGrpSpPr>
      <p:grpSpPr>
        <a:xfrm rot="0">
          <a:off x="0" y="0"/>
          <a:ext cx="0" cy="0"/>
          <a:chOff x="0" y="0"/>
          <a:chExt cx="0" cy="0"/>
        </a:xfrm>
      </p:grpSpPr>
      <p:sp>
        <p:nvSpPr>
          <p:cNvPr id="1048622" name="Title 1"/>
          <p:cNvSpPr/>
          <p:nvPr>
            <p:ph type="title" sz="full" idx="4294967295"/>
          </p:nvPr>
        </p:nvSpPr>
        <p:spPr>
          <a:xfrm rot="0">
            <a:off x="0" y="0"/>
            <a:ext cx="9144000" cy="5334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0" charset="0"/>
              </a:defRPr>
            </a:lvl1pPr>
          </a:lstStyle>
          <a:p>
            <a:pPr algn="ctr" lvl="0"/>
            <a:r>
              <a:rPr altLang="en-US" lang="en-US"/>
              <a:t> </a:t>
            </a:r>
            <a:r>
              <a:rPr altLang="en-US" sz="2400" lang="en-US"/>
              <a:t>Documentary: Story of Stuff</a:t>
            </a:r>
          </a:p>
        </p:txBody>
      </p:sp>
      <p:sp>
        <p:nvSpPr>
          <p:cNvPr id="1048623" name="Content Placeholder 2"/>
          <p:cNvSpPr/>
          <p:nvPr>
            <p:ph sz="full" idx="4294967295"/>
          </p:nvPr>
        </p:nvSpPr>
        <p:spPr>
          <a:xfrm rot="0">
            <a:off x="457200" y="838200"/>
            <a:ext cx="8229600" cy="5486400"/>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0" charset="0"/>
              </a:defRPr>
            </a:lvl5pPr>
          </a:lstStyle>
          <a:p>
            <a:pPr lvl="0"/>
            <a:endParaRPr altLang="en-US" b="1" lang="en-US" u="sng">
              <a:hlinkClick r:id="rId1"/>
            </a:endParaRPr>
          </a:p>
          <a:p>
            <a:pPr lvl="0"/>
            <a:endParaRPr altLang="en-US" b="1" lang="en-US" u="sng">
              <a:hlinkClick r:id="rId1"/>
            </a:endParaRPr>
          </a:p>
          <a:p>
            <a:pPr lvl="0"/>
            <a:endParaRPr altLang="en-US" b="1" lang="en-US" u="sng">
              <a:hlinkClick r:id="rId1"/>
            </a:endParaRPr>
          </a:p>
          <a:p>
            <a:pPr lvl="0"/>
            <a:endParaRPr altLang="en-US" b="1" lang="en-US" u="sng">
              <a:hlinkClick r:id="rId1"/>
            </a:endParaRPr>
          </a:p>
          <a:p>
            <a:pPr lvl="0"/>
            <a:endParaRPr altLang="en-US" b="1" lang="en-US" u="sng">
              <a:hlinkClick r:id="rId1"/>
            </a:endParaRPr>
          </a:p>
          <a:p>
            <a:pPr lvl="0">
              <a:buNone/>
            </a:pPr>
            <a:r>
              <a:rPr altLang="en-US" b="1" lang="en-US" u="sng">
                <a:hlinkClick r:id="rId1"/>
              </a:rPr>
              <a:t>https://www.youtube.com/watch?v=9GorqroigqM</a:t>
            </a:r>
          </a:p>
          <a:p>
            <a:pPr lvl="0"/>
            <a:r>
              <a:rPr altLang="en-US" b="1" lang="en-US"/>
              <a:t>How do your personal ethics impact on environmental ethics? </a:t>
            </a:r>
          </a:p>
          <a:p>
            <a:pPr lvl="0"/>
            <a:endParaRPr altLang="en-US" lang="en-US"/>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66" name=""/>
        <p:cNvGrpSpPr/>
        <p:nvPr/>
      </p:nvGrpSpPr>
      <p:grpSpPr>
        <a:xfrm rot="0">
          <a:off x="0" y="0"/>
          <a:ext cx="0" cy="0"/>
          <a:chOff x="0" y="0"/>
          <a:chExt cx="0" cy="0"/>
        </a:xfrm>
      </p:grpSpPr>
      <p:sp>
        <p:nvSpPr>
          <p:cNvPr id="1048624" name="Title 1"/>
          <p:cNvSpPr/>
          <p:nvPr>
            <p:ph type="title" sz="full" idx="4294967295"/>
          </p:nvPr>
        </p:nvSpPr>
        <p:spPr>
          <a:xfrm rot="0">
            <a:off x="0" y="0"/>
            <a:ext cx="9144000" cy="4572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0" charset="0"/>
              </a:defRPr>
            </a:lvl1pPr>
          </a:lstStyle>
          <a:p>
            <a:pPr algn="ctr" lvl="0"/>
            <a:r>
              <a:rPr altLang="en-US" sz="2400" lang="en-US">
                <a:latin typeface="Times New Roman" pitchFamily="18" charset="0"/>
                <a:ea typeface="Times New Roman" pitchFamily="18" charset="0"/>
              </a:rPr>
              <a:t>Utilitarianism : Bentham &amp; Mill </a:t>
            </a:r>
          </a:p>
        </p:txBody>
      </p:sp>
      <p:sp>
        <p:nvSpPr>
          <p:cNvPr id="1048625" name="Content Placeholder 2"/>
          <p:cNvSpPr/>
          <p:nvPr>
            <p:ph sz="full" idx="4294967295"/>
          </p:nvPr>
        </p:nvSpPr>
        <p:spPr>
          <a:xfrm rot="0">
            <a:off x="0" y="914400"/>
            <a:ext cx="4191000" cy="2438400"/>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0" charset="0"/>
              </a:defRPr>
            </a:lvl5pPr>
          </a:lstStyle>
          <a:p>
            <a:pPr lvl="0">
              <a:buNone/>
            </a:pPr>
            <a:endParaRPr altLang="en-US" lang="en-US"/>
          </a:p>
          <a:p>
            <a:pPr lvl="0"/>
            <a:endParaRPr altLang="en-US" lang="en-US"/>
          </a:p>
          <a:p>
            <a:pPr lvl="0"/>
            <a:endParaRPr altLang="en-US" lang="en-US"/>
          </a:p>
          <a:p>
            <a:pPr lvl="0"/>
            <a:endParaRPr altLang="en-US" lang="en-US"/>
          </a:p>
          <a:p>
            <a:pPr lvl="0"/>
            <a:endParaRPr altLang="en-US" lang="en-US"/>
          </a:p>
          <a:p>
            <a:pPr lvl="0"/>
            <a:endParaRPr altLang="en-US" lang="en-US"/>
          </a:p>
          <a:p>
            <a:pPr lvl="0"/>
            <a:endParaRPr altLang="en-US" lang="en-US"/>
          </a:p>
          <a:p>
            <a:pPr lvl="0">
              <a:buNone/>
            </a:pPr>
            <a:endParaRPr altLang="en-US" lang="en-US"/>
          </a:p>
        </p:txBody>
      </p:sp>
      <p:pic>
        <p:nvPicPr>
          <p:cNvPr id="2097176" name="Diagram 6"/>
          <p:cNvPicPr>
            <a:picLocks/>
          </p:cNvPicPr>
          <p:nvPr/>
        </p:nvPicPr>
        <p:blipFill>
          <a:blip xmlns:r="http://schemas.openxmlformats.org/officeDocument/2006/relationships" r:embed="rId1"/>
          <a:srcRect l="0" t="0" r="0" b="0"/>
          <a:stretch>
            <a:fillRect/>
          </a:stretch>
        </p:blipFill>
        <p:spPr>
          <a:xfrm rot="0">
            <a:off x="298450" y="895350"/>
            <a:ext cx="8851900" cy="5829300"/>
          </a:xfrm>
          <a:prstGeom prst="rect"/>
          <a:noFill/>
          <a:ln>
            <a:noFill/>
          </a:ln>
        </p:spPr>
      </p:pic>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showMasterSp="1">
  <p:cSld>
    <p:spTree>
      <p:nvGrpSpPr>
        <p:cNvPr id="67" name=""/>
        <p:cNvGrpSpPr/>
        <p:nvPr/>
      </p:nvGrpSpPr>
      <p:grpSpPr>
        <a:xfrm rot="0">
          <a:off x="0" y="0"/>
          <a:ext cx="0" cy="0"/>
          <a:chOff x="0" y="0"/>
          <a:chExt cx="0" cy="0"/>
        </a:xfrm>
      </p:grpSpPr>
      <p:sp>
        <p:nvSpPr>
          <p:cNvPr id="1048626" name="Title 1"/>
          <p:cNvSpPr/>
          <p:nvPr>
            <p:ph type="title" sz="full" idx="4294967295"/>
          </p:nvPr>
        </p:nvSpPr>
        <p:spPr>
          <a:xfrm rot="0">
            <a:off x="0" y="0"/>
            <a:ext cx="9144000" cy="4572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0" charset="0"/>
              </a:defRPr>
            </a:lvl1pPr>
          </a:lstStyle>
          <a:p>
            <a:pPr algn="ctr" lvl="0"/>
            <a:r>
              <a:rPr altLang="en-US" sz="2400" lang="en-US">
                <a:latin typeface="Times New Roman" pitchFamily="18" charset="0"/>
                <a:ea typeface="Times New Roman" pitchFamily="18" charset="0"/>
              </a:rPr>
              <a:t>Libertarianism </a:t>
            </a:r>
          </a:p>
        </p:txBody>
      </p:sp>
      <p:sp>
        <p:nvSpPr>
          <p:cNvPr id="1048627" name="Content Placeholder 2"/>
          <p:cNvSpPr/>
          <p:nvPr>
            <p:ph sz="full" idx="4294967295"/>
          </p:nvPr>
        </p:nvSpPr>
        <p:spPr>
          <a:xfrm rot="0">
            <a:off x="0" y="914400"/>
            <a:ext cx="4191000" cy="2438400"/>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0" charset="0"/>
              </a:defRPr>
            </a:lvl5pPr>
          </a:lstStyle>
          <a:p>
            <a:pPr lvl="0">
              <a:buNone/>
            </a:pPr>
            <a:endParaRPr altLang="en-US" lang="en-US"/>
          </a:p>
          <a:p>
            <a:pPr lvl="0"/>
            <a:endParaRPr altLang="en-US" lang="en-US"/>
          </a:p>
          <a:p>
            <a:pPr lvl="0"/>
            <a:endParaRPr altLang="en-US" lang="en-US"/>
          </a:p>
          <a:p>
            <a:pPr lvl="0"/>
            <a:endParaRPr altLang="en-US" lang="en-US"/>
          </a:p>
          <a:p>
            <a:pPr lvl="0"/>
            <a:endParaRPr altLang="en-US" lang="en-US"/>
          </a:p>
          <a:p>
            <a:pPr lvl="0"/>
            <a:endParaRPr altLang="en-US" lang="en-US"/>
          </a:p>
          <a:p>
            <a:pPr lvl="0"/>
            <a:endParaRPr altLang="en-US" lang="en-US"/>
          </a:p>
          <a:p>
            <a:pPr lvl="0">
              <a:buNone/>
            </a:pPr>
            <a:endParaRPr altLang="en-US" lang="en-US"/>
          </a:p>
        </p:txBody>
      </p:sp>
      <p:pic>
        <p:nvPicPr>
          <p:cNvPr id="2097177" name="Diagram 6"/>
          <p:cNvPicPr>
            <a:picLocks/>
          </p:cNvPicPr>
          <p:nvPr/>
        </p:nvPicPr>
        <p:blipFill>
          <a:blip xmlns:r="http://schemas.openxmlformats.org/officeDocument/2006/relationships" r:embed="rId1"/>
          <a:srcRect l="0" t="0" r="0" b="0"/>
          <a:stretch>
            <a:fillRect/>
          </a:stretch>
        </p:blipFill>
        <p:spPr>
          <a:xfrm rot="0">
            <a:off x="-6350" y="665162"/>
            <a:ext cx="9156700" cy="6059487"/>
          </a:xfrm>
          <a:prstGeom prst="rect"/>
          <a:noFill/>
          <a:ln>
            <a:noFill/>
          </a:ln>
        </p:spPr>
      </p:pic>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68" name=""/>
        <p:cNvGrpSpPr/>
        <p:nvPr/>
      </p:nvGrpSpPr>
      <p:grpSpPr>
        <a:xfrm rot="0">
          <a:off x="0" y="0"/>
          <a:ext cx="0" cy="0"/>
          <a:chOff x="0" y="0"/>
          <a:chExt cx="0" cy="0"/>
        </a:xfrm>
      </p:grpSpPr>
      <p:sp>
        <p:nvSpPr>
          <p:cNvPr id="1048628" name="Title 1"/>
          <p:cNvSpPr/>
          <p:nvPr>
            <p:ph type="title" sz="full" idx="4294967295"/>
          </p:nvPr>
        </p:nvSpPr>
        <p:spPr>
          <a:xfrm rot="0">
            <a:off x="0" y="0"/>
            <a:ext cx="9144000" cy="4572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0" charset="0"/>
              </a:defRPr>
            </a:lvl1pPr>
          </a:lstStyle>
          <a:p>
            <a:pPr algn="ctr" lvl="0"/>
            <a:r>
              <a:rPr altLang="en-US" sz="2400" lang="en-US"/>
              <a:t> Euthanasia &amp; Surrogacy </a:t>
            </a:r>
          </a:p>
        </p:txBody>
      </p:sp>
      <p:sp>
        <p:nvSpPr>
          <p:cNvPr id="1048629" name="Content Placeholder 2"/>
          <p:cNvSpPr/>
          <p:nvPr>
            <p:ph sz="full" idx="4294967295"/>
          </p:nvPr>
        </p:nvSpPr>
        <p:spPr>
          <a:xfrm rot="0">
            <a:off x="0" y="914400"/>
            <a:ext cx="4191000" cy="2438400"/>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0" charset="0"/>
              </a:defRPr>
            </a:lvl5pPr>
          </a:lstStyle>
          <a:p>
            <a:pPr lvl="0">
              <a:buNone/>
            </a:pPr>
            <a:endParaRPr altLang="en-US" lang="en-US"/>
          </a:p>
          <a:p>
            <a:pPr lvl="0"/>
            <a:endParaRPr altLang="en-US" lang="en-US"/>
          </a:p>
          <a:p>
            <a:pPr lvl="0"/>
            <a:endParaRPr altLang="en-US" lang="en-US"/>
          </a:p>
          <a:p>
            <a:pPr lvl="0"/>
            <a:endParaRPr altLang="en-US" lang="en-US"/>
          </a:p>
          <a:p>
            <a:pPr lvl="0"/>
            <a:endParaRPr altLang="en-US" lang="en-US"/>
          </a:p>
          <a:p>
            <a:pPr lvl="0"/>
            <a:endParaRPr altLang="en-US" lang="en-US"/>
          </a:p>
          <a:p>
            <a:pPr lvl="0"/>
            <a:endParaRPr altLang="en-US" lang="en-US"/>
          </a:p>
          <a:p>
            <a:pPr lvl="0">
              <a:buNone/>
            </a:pPr>
            <a:endParaRPr altLang="en-US" lang="en-US"/>
          </a:p>
        </p:txBody>
      </p:sp>
      <p:pic>
        <p:nvPicPr>
          <p:cNvPr id="2097178" name="Diagram 6"/>
          <p:cNvPicPr>
            <a:picLocks/>
          </p:cNvPicPr>
          <p:nvPr/>
        </p:nvPicPr>
        <p:blipFill>
          <a:blip xmlns:r="http://schemas.openxmlformats.org/officeDocument/2006/relationships" r:embed="rId1"/>
          <a:srcRect l="0" t="0" r="0" b="0"/>
          <a:stretch>
            <a:fillRect/>
          </a:stretch>
        </p:blipFill>
        <p:spPr>
          <a:xfrm rot="0">
            <a:off x="292100" y="908050"/>
            <a:ext cx="8864600" cy="5803900"/>
          </a:xfrm>
          <a:prstGeom prst="rect"/>
          <a:noFill/>
          <a:ln>
            <a:noFill/>
          </a:ln>
        </p:spPr>
      </p:pic>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69" name=""/>
        <p:cNvGrpSpPr/>
        <p:nvPr/>
      </p:nvGrpSpPr>
      <p:grpSpPr>
        <a:xfrm rot="0">
          <a:off x="0" y="0"/>
          <a:ext cx="0" cy="0"/>
          <a:chOff x="0" y="0"/>
          <a:chExt cx="0" cy="0"/>
        </a:xfrm>
      </p:grpSpPr>
      <p:sp>
        <p:nvSpPr>
          <p:cNvPr id="1048630" name="Title 1"/>
          <p:cNvSpPr/>
          <p:nvPr>
            <p:ph type="title" sz="full" idx="4294967295"/>
          </p:nvPr>
        </p:nvSpPr>
        <p:spPr>
          <a:xfrm rot="0">
            <a:off x="457200" y="704850"/>
            <a:ext cx="8229600" cy="81915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0" charset="0"/>
              </a:defRPr>
            </a:lvl1pPr>
          </a:lstStyle>
          <a:p>
            <a:pPr lvl="0"/>
            <a:r>
              <a:rPr altLang="en-US" sz="2400" lang="en-US"/>
              <a:t>Affirmative Action Theory (AAT) </a:t>
            </a:r>
          </a:p>
        </p:txBody>
      </p:sp>
      <p:pic>
        <p:nvPicPr>
          <p:cNvPr id="2097179" name="Content Placeholder 5"/>
          <p:cNvPicPr>
            <a:picLocks/>
          </p:cNvPicPr>
          <p:nvPr>
            <p:ph sz="full" idx="4294967295"/>
          </p:nvPr>
        </p:nvPicPr>
        <p:blipFill>
          <a:blip xmlns:r="http://schemas.openxmlformats.org/officeDocument/2006/relationships" r:embed="rId1"/>
          <a:srcRect l="0" t="0" r="0" b="0"/>
          <a:stretch>
            <a:fillRect/>
          </a:stretch>
        </p:blipFill>
        <p:spPr>
          <a:xfrm rot="0">
            <a:off x="438150" y="2078037"/>
            <a:ext cx="8461375" cy="4408487"/>
          </a:xfrm>
          <a:prstGeom prst="rect"/>
          <a:noFill/>
          <a:ln>
            <a:noFill/>
          </a:ln>
        </p:spPr>
      </p:pic>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showMasterSp="1">
  <p:cSld>
    <p:spTree>
      <p:nvGrpSpPr>
        <p:cNvPr id="70" name=""/>
        <p:cNvGrpSpPr/>
        <p:nvPr/>
      </p:nvGrpSpPr>
      <p:grpSpPr>
        <a:xfrm rot="0">
          <a:off x="0" y="0"/>
          <a:ext cx="0" cy="0"/>
          <a:chOff x="0" y="0"/>
          <a:chExt cx="0" cy="0"/>
        </a:xfrm>
      </p:grpSpPr>
      <p:sp>
        <p:nvSpPr>
          <p:cNvPr id="1048631" name="Title 1"/>
          <p:cNvSpPr/>
          <p:nvPr>
            <p:ph type="title" sz="full" idx="4294967295"/>
          </p:nvPr>
        </p:nvSpPr>
        <p:spPr>
          <a:xfrm rot="0">
            <a:off x="0" y="0"/>
            <a:ext cx="9144000" cy="4572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0" charset="0"/>
              </a:defRPr>
            </a:lvl1pPr>
          </a:lstStyle>
          <a:p>
            <a:pPr algn="ctr" lvl="0"/>
            <a:r>
              <a:rPr altLang="en-US" sz="2400" lang="en-US"/>
              <a:t>A Case For Equality: Rawls Theory of Justice </a:t>
            </a:r>
          </a:p>
        </p:txBody>
      </p:sp>
      <p:sp>
        <p:nvSpPr>
          <p:cNvPr id="1048632" name="Content Placeholder 2"/>
          <p:cNvSpPr/>
          <p:nvPr>
            <p:ph sz="full" idx="4294967295"/>
          </p:nvPr>
        </p:nvSpPr>
        <p:spPr>
          <a:xfrm rot="0">
            <a:off x="0" y="914400"/>
            <a:ext cx="4191000" cy="2438400"/>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0" charset="0"/>
              </a:defRPr>
            </a:lvl5pPr>
          </a:lstStyle>
          <a:p>
            <a:pPr lvl="0">
              <a:buNone/>
            </a:pPr>
            <a:endParaRPr altLang="en-US" lang="en-US"/>
          </a:p>
          <a:p>
            <a:pPr lvl="0"/>
            <a:endParaRPr altLang="en-US" lang="en-US"/>
          </a:p>
          <a:p>
            <a:pPr lvl="0"/>
            <a:endParaRPr altLang="en-US" lang="en-US"/>
          </a:p>
          <a:p>
            <a:pPr lvl="0"/>
            <a:endParaRPr altLang="en-US" lang="en-US"/>
          </a:p>
          <a:p>
            <a:pPr lvl="0"/>
            <a:endParaRPr altLang="en-US" lang="en-US"/>
          </a:p>
          <a:p>
            <a:pPr lvl="0"/>
            <a:endParaRPr altLang="en-US" lang="en-US"/>
          </a:p>
          <a:p>
            <a:pPr lvl="0"/>
            <a:endParaRPr altLang="en-US" lang="en-US"/>
          </a:p>
          <a:p>
            <a:pPr lvl="0">
              <a:buNone/>
            </a:pPr>
            <a:endParaRPr altLang="en-US" lang="en-US"/>
          </a:p>
        </p:txBody>
      </p:sp>
      <p:pic>
        <p:nvPicPr>
          <p:cNvPr id="2097180" name="Diagram 6"/>
          <p:cNvPicPr>
            <a:picLocks/>
          </p:cNvPicPr>
          <p:nvPr/>
        </p:nvPicPr>
        <p:blipFill>
          <a:blip xmlns:r="http://schemas.openxmlformats.org/officeDocument/2006/relationships" r:embed="rId1"/>
          <a:srcRect l="0" t="0" r="0" b="0"/>
          <a:stretch>
            <a:fillRect/>
          </a:stretch>
        </p:blipFill>
        <p:spPr>
          <a:xfrm rot="0">
            <a:off x="298450" y="639762"/>
            <a:ext cx="8851900" cy="6078537"/>
          </a:xfrm>
          <a:prstGeom prst="rect"/>
          <a:noFill/>
          <a:ln>
            <a:noFill/>
          </a:ln>
        </p:spPr>
      </p:pic>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showMasterSp="1">
  <p:cSld>
    <p:spTree>
      <p:nvGrpSpPr>
        <p:cNvPr id="73" name=""/>
        <p:cNvGrpSpPr/>
        <p:nvPr/>
      </p:nvGrpSpPr>
      <p:grpSpPr>
        <a:xfrm rot="0">
          <a:off x="0" y="0"/>
          <a:ext cx="0" cy="0"/>
          <a:chOff x="0" y="0"/>
          <a:chExt cx="0" cy="0"/>
        </a:xfrm>
      </p:grpSpPr>
      <p:sp>
        <p:nvSpPr>
          <p:cNvPr id="1048636" name="Title 1"/>
          <p:cNvSpPr/>
          <p:nvPr>
            <p:ph type="title" sz="full" idx="4294967295"/>
          </p:nvPr>
        </p:nvSpPr>
        <p:spPr>
          <a:xfrm rot="0">
            <a:off x="0" y="0"/>
            <a:ext cx="9144000" cy="4572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0" charset="0"/>
              </a:defRPr>
            </a:lvl1pPr>
          </a:lstStyle>
          <a:p>
            <a:pPr algn="ctr" lvl="0"/>
            <a:r>
              <a:rPr altLang="en-US" sz="2400" lang="en-US"/>
              <a:t>What Matters Is Motive: Deontology </a:t>
            </a:r>
          </a:p>
        </p:txBody>
      </p:sp>
      <p:sp>
        <p:nvSpPr>
          <p:cNvPr id="1048637" name="Content Placeholder 2"/>
          <p:cNvSpPr/>
          <p:nvPr>
            <p:ph sz="full" idx="4294967295"/>
          </p:nvPr>
        </p:nvSpPr>
        <p:spPr>
          <a:xfrm rot="0">
            <a:off x="0" y="914400"/>
            <a:ext cx="4191000" cy="2438400"/>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0" charset="0"/>
              </a:defRPr>
            </a:lvl5pPr>
          </a:lstStyle>
          <a:p>
            <a:pPr lvl="0">
              <a:buNone/>
            </a:pPr>
            <a:endParaRPr altLang="en-US" lang="en-US"/>
          </a:p>
          <a:p>
            <a:pPr lvl="0"/>
            <a:endParaRPr altLang="en-US" lang="en-US"/>
          </a:p>
          <a:p>
            <a:pPr lvl="0"/>
            <a:endParaRPr altLang="en-US" lang="en-US"/>
          </a:p>
          <a:p>
            <a:pPr lvl="0"/>
            <a:endParaRPr altLang="en-US" lang="en-US"/>
          </a:p>
          <a:p>
            <a:pPr lvl="0"/>
            <a:endParaRPr altLang="en-US" lang="en-US"/>
          </a:p>
          <a:p>
            <a:pPr lvl="0"/>
            <a:endParaRPr altLang="en-US" lang="en-US"/>
          </a:p>
          <a:p>
            <a:pPr lvl="0"/>
            <a:endParaRPr altLang="en-US" lang="en-US"/>
          </a:p>
          <a:p>
            <a:pPr lvl="0">
              <a:buNone/>
            </a:pPr>
            <a:endParaRPr altLang="en-US" lang="en-US"/>
          </a:p>
        </p:txBody>
      </p:sp>
      <p:pic>
        <p:nvPicPr>
          <p:cNvPr id="2097181" name="Diagram 6"/>
          <p:cNvPicPr>
            <a:picLocks/>
          </p:cNvPicPr>
          <p:nvPr/>
        </p:nvPicPr>
        <p:blipFill>
          <a:blip xmlns:r="http://schemas.openxmlformats.org/officeDocument/2006/relationships" r:embed="rId1"/>
          <a:srcRect l="0" t="0" r="0" b="0"/>
          <a:stretch>
            <a:fillRect/>
          </a:stretch>
        </p:blipFill>
        <p:spPr>
          <a:xfrm rot="0">
            <a:off x="292100" y="682625"/>
            <a:ext cx="8912225" cy="6029325"/>
          </a:xfrm>
          <a:prstGeom prst="rect"/>
          <a:noFill/>
          <a:ln>
            <a:noFill/>
          </a:ln>
        </p:spPr>
      </p:pic>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showMasterSp="1">
  <p:cSld>
    <p:spTree>
      <p:nvGrpSpPr>
        <p:cNvPr id="76" name=""/>
        <p:cNvGrpSpPr/>
        <p:nvPr/>
      </p:nvGrpSpPr>
      <p:grpSpPr>
        <a:xfrm rot="0">
          <a:off x="0" y="0"/>
          <a:ext cx="0" cy="0"/>
          <a:chOff x="0" y="0"/>
          <a:chExt cx="0" cy="0"/>
        </a:xfrm>
      </p:grpSpPr>
      <p:sp>
        <p:nvSpPr>
          <p:cNvPr id="1048641" name="Title 1"/>
          <p:cNvSpPr/>
          <p:nvPr>
            <p:ph type="title" sz="full" idx="4294967295"/>
          </p:nvPr>
        </p:nvSpPr>
        <p:spPr>
          <a:xfrm rot="0">
            <a:off x="0" y="0"/>
            <a:ext cx="9144000" cy="4572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0" charset="0"/>
              </a:defRPr>
            </a:lvl1pPr>
          </a:lstStyle>
          <a:p>
            <a:pPr algn="ctr" lvl="0"/>
            <a:r>
              <a:rPr altLang="en-US" sz="2400" lang="en-US"/>
              <a:t>Who Deserves What: Aristotelian Virtue Theory </a:t>
            </a:r>
          </a:p>
        </p:txBody>
      </p:sp>
      <p:sp>
        <p:nvSpPr>
          <p:cNvPr id="1048642" name="Content Placeholder 2"/>
          <p:cNvSpPr/>
          <p:nvPr>
            <p:ph sz="full" idx="4294967295"/>
          </p:nvPr>
        </p:nvSpPr>
        <p:spPr>
          <a:xfrm rot="0">
            <a:off x="0" y="914400"/>
            <a:ext cx="4191000" cy="2438400"/>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0" charset="0"/>
              </a:defRPr>
            </a:lvl5pPr>
          </a:lstStyle>
          <a:p>
            <a:pPr lvl="0">
              <a:buNone/>
            </a:pPr>
            <a:endParaRPr altLang="en-US" lang="en-US"/>
          </a:p>
          <a:p>
            <a:pPr lvl="0"/>
            <a:endParaRPr altLang="en-US" lang="en-US"/>
          </a:p>
          <a:p>
            <a:pPr lvl="0"/>
            <a:endParaRPr altLang="en-US" lang="en-US"/>
          </a:p>
          <a:p>
            <a:pPr lvl="0"/>
            <a:endParaRPr altLang="en-US" lang="en-US"/>
          </a:p>
          <a:p>
            <a:pPr lvl="0"/>
            <a:endParaRPr altLang="en-US" lang="en-US"/>
          </a:p>
          <a:p>
            <a:pPr lvl="0"/>
            <a:endParaRPr altLang="en-US" lang="en-US"/>
          </a:p>
          <a:p>
            <a:pPr lvl="0"/>
            <a:endParaRPr altLang="en-US" lang="en-US"/>
          </a:p>
          <a:p>
            <a:pPr lvl="0">
              <a:buNone/>
            </a:pPr>
            <a:endParaRPr altLang="en-US" lang="en-US"/>
          </a:p>
        </p:txBody>
      </p:sp>
      <p:pic>
        <p:nvPicPr>
          <p:cNvPr id="2097182" name="Diagram 6"/>
          <p:cNvPicPr>
            <a:picLocks/>
          </p:cNvPicPr>
          <p:nvPr/>
        </p:nvPicPr>
        <p:blipFill>
          <a:blip xmlns:r="http://schemas.openxmlformats.org/officeDocument/2006/relationships" r:embed="rId1"/>
          <a:srcRect l="0" t="0" r="0" b="0"/>
          <a:stretch>
            <a:fillRect/>
          </a:stretch>
        </p:blipFill>
        <p:spPr>
          <a:xfrm rot="0">
            <a:off x="280987" y="682625"/>
            <a:ext cx="8875712" cy="6029325"/>
          </a:xfrm>
          <a:prstGeom prst="rect"/>
          <a:noFill/>
          <a:ln>
            <a:noFill/>
          </a:ln>
        </p:spPr>
      </p:pic>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47" name=""/>
        <p:cNvGrpSpPr/>
        <p:nvPr/>
      </p:nvGrpSpPr>
      <p:grpSpPr>
        <a:xfrm rot="0">
          <a:off x="0" y="0"/>
          <a:ext cx="0" cy="0"/>
          <a:chOff x="0" y="0"/>
          <a:chExt cx="0" cy="0"/>
        </a:xfrm>
      </p:grpSpPr>
      <p:sp>
        <p:nvSpPr>
          <p:cNvPr id="1048591" name="Title 1"/>
          <p:cNvSpPr/>
          <p:nvPr>
            <p:ph type="title" sz="full" idx="4294967295"/>
          </p:nvPr>
        </p:nvSpPr>
        <p:spPr>
          <a:xfrm rot="0">
            <a:off x="0" y="0"/>
            <a:ext cx="9144000" cy="1905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0" charset="0"/>
              </a:defRPr>
            </a:lvl1pPr>
          </a:lstStyle>
          <a:p>
            <a:pPr algn="ctr" lvl="0"/>
            <a:br/>
            <a:br/>
            <a:r>
              <a:rPr altLang="en-US" sz="2400" lang="en-US">
                <a:latin typeface="Times New Roman" pitchFamily="18" charset="0"/>
                <a:ea typeface="Times New Roman" pitchFamily="18" charset="0"/>
              </a:rPr>
              <a:t>Ethical/ Decision Making  </a:t>
            </a:r>
            <a:br/>
            <a:br/>
            <a:endParaRPr altLang="en-US" sz="4800" lang="en-US">
              <a:latin typeface="Times New Roman" pitchFamily="18" charset="0"/>
              <a:ea typeface="Times New Roman" pitchFamily="18" charset="0"/>
            </a:endParaRPr>
          </a:p>
        </p:txBody>
      </p:sp>
      <p:sp>
        <p:nvSpPr>
          <p:cNvPr id="1048592" name="Content Placeholder 2"/>
          <p:cNvSpPr/>
          <p:nvPr>
            <p:ph sz="full" idx="4294967295"/>
          </p:nvPr>
        </p:nvSpPr>
        <p:spPr>
          <a:xfrm rot="0">
            <a:off x="0" y="685800"/>
            <a:ext cx="9144000" cy="6172200"/>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0" charset="0"/>
              </a:defRPr>
            </a:lvl5pPr>
          </a:lstStyle>
          <a:p>
            <a:pPr lvl="0">
              <a:buNone/>
            </a:pPr>
            <a:endParaRPr altLang="en-US" sz="1800" lang="en-US"/>
          </a:p>
          <a:p>
            <a:pPr lvl="0">
              <a:buNone/>
            </a:pPr>
            <a:endParaRPr altLang="en-US" sz="1800" lang="en-US"/>
          </a:p>
          <a:p>
            <a:pPr lvl="0">
              <a:buNone/>
            </a:pPr>
            <a:endParaRPr altLang="en-US" sz="2800" lang="en-US"/>
          </a:p>
          <a:p>
            <a:pPr lvl="0">
              <a:buNone/>
            </a:pPr>
            <a:r>
              <a:rPr altLang="en-US" sz="2800" lang="en-US"/>
              <a:t> </a:t>
            </a:r>
          </a:p>
          <a:p>
            <a:pPr lvl="0"/>
            <a:endParaRPr altLang="en-US" sz="2800" lang="en-US"/>
          </a:p>
          <a:p>
            <a:pPr lvl="0"/>
            <a:endParaRPr altLang="en-US" sz="2800" lang="en-US"/>
          </a:p>
          <a:p>
            <a:pPr lvl="0"/>
            <a:endParaRPr altLang="en-US" sz="2800" lang="en-US"/>
          </a:p>
          <a:p>
            <a:pPr lvl="0">
              <a:buNone/>
            </a:pPr>
            <a:endParaRPr altLang="en-US" sz="2800" lang="en-US"/>
          </a:p>
          <a:p>
            <a:pPr lvl="0">
              <a:buNone/>
            </a:pPr>
            <a:endParaRPr altLang="en-US" sz="2800" lang="en-US"/>
          </a:p>
          <a:p>
            <a:pPr lvl="0">
              <a:buNone/>
            </a:pPr>
            <a:endParaRPr altLang="en-US" sz="2800" lang="en-US"/>
          </a:p>
          <a:p>
            <a:pPr lvl="0">
              <a:buNone/>
            </a:pPr>
            <a:endParaRPr altLang="en-US" sz="2800" lang="en-US"/>
          </a:p>
          <a:p>
            <a:pPr lvl="0">
              <a:buNone/>
            </a:pPr>
            <a:endParaRPr altLang="en-US" sz="2800" lang="en-US"/>
          </a:p>
          <a:p>
            <a:pPr lvl="0"/>
            <a:endParaRPr altLang="en-US" sz="2800" lang="en-US"/>
          </a:p>
          <a:p>
            <a:pPr lvl="0">
              <a:buNone/>
            </a:pPr>
            <a:endParaRPr altLang="en-US" sz="2800" lang="en-US"/>
          </a:p>
        </p:txBody>
      </p:sp>
      <p:pic>
        <p:nvPicPr>
          <p:cNvPr id="2097160" name="Diagram 3"/>
          <p:cNvPicPr>
            <a:picLocks/>
          </p:cNvPicPr>
          <p:nvPr/>
        </p:nvPicPr>
        <p:blipFill>
          <a:blip xmlns:r="http://schemas.openxmlformats.org/officeDocument/2006/relationships" r:embed="rId1"/>
          <a:srcRect l="0" t="0" r="0" b="0"/>
          <a:stretch>
            <a:fillRect/>
          </a:stretch>
        </p:blipFill>
        <p:spPr>
          <a:xfrm rot="0">
            <a:off x="450850" y="895350"/>
            <a:ext cx="8699500" cy="5749925"/>
          </a:xfrm>
          <a:prstGeom prst="rect"/>
          <a:noFill/>
          <a:ln>
            <a:noFill/>
          </a:ln>
        </p:spPr>
      </p:pic>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48" name=""/>
        <p:cNvGrpSpPr/>
        <p:nvPr/>
      </p:nvGrpSpPr>
      <p:grpSpPr>
        <a:xfrm rot="0">
          <a:off x="0" y="0"/>
          <a:ext cx="0" cy="0"/>
          <a:chOff x="0" y="0"/>
          <a:chExt cx="0" cy="0"/>
        </a:xfrm>
      </p:grpSpPr>
      <p:sp>
        <p:nvSpPr>
          <p:cNvPr id="1048593" name="Title 1"/>
          <p:cNvSpPr/>
          <p:nvPr>
            <p:ph type="title" sz="full" idx="4294967295"/>
          </p:nvPr>
        </p:nvSpPr>
        <p:spPr>
          <a:xfrm rot="0">
            <a:off x="0" y="0"/>
            <a:ext cx="8686800" cy="5334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0" charset="0"/>
              </a:defRPr>
            </a:lvl1pPr>
          </a:lstStyle>
          <a:p>
            <a:pPr lvl="0"/>
            <a:r>
              <a:rPr altLang="en-US" sz="2400" lang="en-US">
                <a:latin typeface="Times New Roman" pitchFamily="18" charset="0"/>
                <a:ea typeface="Times New Roman" pitchFamily="18" charset="0"/>
              </a:rPr>
              <a:t>Intelligences: </a:t>
            </a:r>
            <a:r>
              <a:rPr altLang="en-US" b="1" sz="2400" lang="en-US">
                <a:latin typeface="Times New Roman" pitchFamily="18" charset="0"/>
                <a:ea typeface="Times New Roman" pitchFamily="18" charset="0"/>
              </a:rPr>
              <a:t>Ethical Intelligence             </a:t>
            </a:r>
            <a:r>
              <a:rPr altLang="en-US" sz="2400" lang="en-US">
                <a:latin typeface="Times New Roman" pitchFamily="18" charset="0"/>
                <a:ea typeface="Times New Roman" pitchFamily="18" charset="0"/>
              </a:rPr>
              <a:t>EDM+PPP MODEL    </a:t>
            </a:r>
          </a:p>
        </p:txBody>
      </p:sp>
      <p:pic>
        <p:nvPicPr>
          <p:cNvPr id="2097161" name="Content Placeholder 3"/>
          <p:cNvPicPr>
            <a:picLocks/>
          </p:cNvPicPr>
          <p:nvPr>
            <p:ph sz="full" idx="4294967295"/>
          </p:nvPr>
        </p:nvPicPr>
        <p:blipFill>
          <a:blip xmlns:r="http://schemas.openxmlformats.org/officeDocument/2006/relationships" r:embed="rId1"/>
          <a:srcRect l="0" t="0" r="0" b="0"/>
          <a:stretch>
            <a:fillRect/>
          </a:stretch>
        </p:blipFill>
        <p:spPr>
          <a:xfrm rot="0">
            <a:off x="450850" y="1584325"/>
            <a:ext cx="8242300" cy="4292600"/>
          </a:xfrm>
          <a:prstGeom prst="rect"/>
          <a:noFill/>
          <a:ln>
            <a:noFill/>
          </a:ln>
        </p:spPr>
      </p:pic>
      <p:cxnSp>
        <p:nvCxnSpPr>
          <p:cNvPr id="3145728" name="Straight Arrow Connector 9"/>
          <p:cNvCxnSpPr>
            <a:cxnSpLocks/>
          </p:cNvCxnSpPr>
          <p:nvPr/>
        </p:nvCxnSpPr>
        <p:spPr>
          <a:xfrm rot="16200000" flipV="1">
            <a:off x="1752600" y="1066800"/>
            <a:ext cx="3429000" cy="2362200"/>
          </a:xfrm>
          <a:prstGeom prst="straightConnector1"/>
          <a:noFill/>
          <a:ln w="9525" cap="flat" cmpd="sng">
            <a:solidFill>
              <a:srgbClr val="065093">
                <a:alpha val="100000"/>
              </a:srgbClr>
            </a:solidFill>
            <a:prstDash val="solid"/>
            <a:round/>
            <a:tailEnd type="arrow" w="med" len="med"/>
          </a:ln>
        </p:spPr>
      </p:cxnSp>
      <p:sp>
        <p:nvSpPr>
          <p:cNvPr id="1048594" name="Right Arrow 13"/>
          <p:cNvSpPr/>
          <p:nvPr/>
        </p:nvSpPr>
        <p:spPr>
          <a:xfrm rot="0">
            <a:off x="4267200" y="381000"/>
            <a:ext cx="609600" cy="46037"/>
          </a:xfrm>
          <a:prstGeom prst="rightArrow">
            <a:avLst>
              <a:gd name="adj1" fmla="val 50000"/>
              <a:gd name="adj2" fmla="val 50023"/>
            </a:avLst>
          </a:prstGeom>
          <a:solidFill>
            <a:schemeClr val="accent1"/>
          </a:solidFill>
          <a:ln w="25400" cap="flat" cmpd="sng">
            <a:solidFill>
              <a:srgbClr val="085091">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endParaRPr altLang="en-US" lang="en-US">
              <a:solidFill>
                <a:srgbClr val="FFFFFF"/>
              </a:solidFill>
              <a:latin typeface="Constantia" pitchFamily="18" charset="0"/>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49" name=""/>
        <p:cNvGrpSpPr/>
        <p:nvPr/>
      </p:nvGrpSpPr>
      <p:grpSpPr>
        <a:xfrm rot="0">
          <a:off x="0" y="0"/>
          <a:ext cx="0" cy="0"/>
          <a:chOff x="0" y="0"/>
          <a:chExt cx="0" cy="0"/>
        </a:xfrm>
      </p:grpSpPr>
      <p:sp>
        <p:nvSpPr>
          <p:cNvPr id="1048595" name="Title 1"/>
          <p:cNvSpPr/>
          <p:nvPr>
            <p:ph type="title" sz="full" idx="4294967295"/>
          </p:nvPr>
        </p:nvSpPr>
        <p:spPr>
          <a:xfrm rot="0">
            <a:off x="0" y="0"/>
            <a:ext cx="8686800" cy="5334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0" charset="0"/>
              </a:defRPr>
            </a:lvl1pPr>
          </a:lstStyle>
          <a:p>
            <a:pPr lvl="0"/>
            <a:r>
              <a:rPr altLang="en-US" sz="2400" lang="en-US">
                <a:latin typeface="Times New Roman" pitchFamily="18" charset="0"/>
                <a:ea typeface="Times New Roman" pitchFamily="18" charset="0"/>
              </a:rPr>
              <a:t>                  Triple P Model : People Planet and Profit </a:t>
            </a:r>
          </a:p>
        </p:txBody>
      </p:sp>
      <p:pic>
        <p:nvPicPr>
          <p:cNvPr id="2097162" name="Content Placeholder 3"/>
          <p:cNvPicPr>
            <a:picLocks/>
          </p:cNvPicPr>
          <p:nvPr>
            <p:ph sz="full" idx="4294967295"/>
          </p:nvPr>
        </p:nvPicPr>
        <p:blipFill>
          <a:blip xmlns:r="http://schemas.openxmlformats.org/officeDocument/2006/relationships" r:embed="rId1"/>
          <a:srcRect l="0" t="0" r="0" b="0"/>
          <a:stretch>
            <a:fillRect/>
          </a:stretch>
        </p:blipFill>
        <p:spPr>
          <a:xfrm rot="0">
            <a:off x="450850" y="1584325"/>
            <a:ext cx="8242300" cy="4292600"/>
          </a:xfrm>
          <a:prstGeom prst="rect"/>
          <a:noFill/>
          <a:ln>
            <a:noFill/>
          </a:ln>
        </p:spPr>
      </p:pic>
      <p:cxnSp>
        <p:nvCxnSpPr>
          <p:cNvPr id="3145729" name="Straight Arrow Connector 9"/>
          <p:cNvCxnSpPr>
            <a:cxnSpLocks/>
          </p:cNvCxnSpPr>
          <p:nvPr/>
        </p:nvCxnSpPr>
        <p:spPr>
          <a:xfrm rot="16200000" flipV="1">
            <a:off x="1752600" y="1066800"/>
            <a:ext cx="3429000" cy="2362200"/>
          </a:xfrm>
          <a:prstGeom prst="straightConnector1"/>
          <a:noFill/>
          <a:ln w="9525" cap="flat" cmpd="sng">
            <a:solidFill>
              <a:srgbClr val="065093">
                <a:alpha val="100000"/>
              </a:srgbClr>
            </a:solidFill>
            <a:prstDash val="solid"/>
            <a:round/>
            <a:tailEnd type="arrow" w="med" len="med"/>
          </a:ln>
        </p:spPr>
      </p:cxn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50" name=""/>
        <p:cNvGrpSpPr/>
        <p:nvPr/>
      </p:nvGrpSpPr>
      <p:grpSpPr>
        <a:xfrm rot="0">
          <a:off x="0" y="0"/>
          <a:ext cx="0" cy="0"/>
          <a:chOff x="0" y="0"/>
          <a:chExt cx="0" cy="0"/>
        </a:xfrm>
      </p:grpSpPr>
      <p:sp>
        <p:nvSpPr>
          <p:cNvPr id="1048596" name="Title 1"/>
          <p:cNvSpPr/>
          <p:nvPr>
            <p:ph type="title" sz="full" idx="4294967295"/>
          </p:nvPr>
        </p:nvSpPr>
        <p:spPr>
          <a:xfrm rot="0">
            <a:off x="0" y="0"/>
            <a:ext cx="9144000" cy="381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0" charset="0"/>
              </a:defRPr>
            </a:lvl1pPr>
          </a:lstStyle>
          <a:p>
            <a:pPr algn="ctr" lvl="0"/>
            <a:r>
              <a:rPr altLang="en-US" sz="2400" lang="en-US">
                <a:latin typeface="Times New Roman" pitchFamily="18" charset="0"/>
                <a:ea typeface="Times New Roman" pitchFamily="18" charset="0"/>
              </a:rPr>
              <a:t>EDM: ETHICAL DECISION MAKING </a:t>
            </a:r>
          </a:p>
        </p:txBody>
      </p:sp>
      <p:pic>
        <p:nvPicPr>
          <p:cNvPr id="2097163" name="Diagram 1"/>
          <p:cNvPicPr>
            <a:picLocks/>
          </p:cNvPicPr>
          <p:nvPr>
            <p:ph sz="full" idx="4294967295"/>
          </p:nvPr>
        </p:nvPicPr>
        <p:blipFill>
          <a:blip xmlns:r="http://schemas.openxmlformats.org/officeDocument/2006/relationships" r:embed="rId1"/>
          <a:srcRect l="0" t="0" r="0" b="0"/>
          <a:stretch>
            <a:fillRect/>
          </a:stretch>
        </p:blipFill>
        <p:spPr>
          <a:xfrm rot="0">
            <a:off x="1295400" y="1676400"/>
            <a:ext cx="6629400" cy="3962400"/>
          </a:xfrm>
          <a:prstGeom prst="rect"/>
          <a:noFill/>
          <a:ln>
            <a:noFill/>
          </a:ln>
        </p:spPr>
      </p:pic>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51" name=""/>
        <p:cNvGrpSpPr/>
        <p:nvPr/>
      </p:nvGrpSpPr>
      <p:grpSpPr>
        <a:xfrm rot="0">
          <a:off x="0" y="0"/>
          <a:ext cx="0" cy="0"/>
          <a:chOff x="0" y="0"/>
          <a:chExt cx="0" cy="0"/>
        </a:xfrm>
      </p:grpSpPr>
      <p:sp>
        <p:nvSpPr>
          <p:cNvPr id="1048597" name="Title 1"/>
          <p:cNvSpPr/>
          <p:nvPr>
            <p:ph type="title" sz="full" idx="4294967295"/>
          </p:nvPr>
        </p:nvSpPr>
        <p:spPr>
          <a:xfrm rot="0">
            <a:off x="0" y="0"/>
            <a:ext cx="9144000" cy="1524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0" charset="0"/>
              </a:defRPr>
            </a:lvl1pPr>
          </a:lstStyle>
          <a:p>
            <a:pPr algn="ctr" lvl="0"/>
            <a:r>
              <a:rPr altLang="en-US" sz="2400" lang="en-US">
                <a:latin typeface="Times New Roman" pitchFamily="18" charset="0"/>
                <a:ea typeface="Times New Roman" pitchFamily="18" charset="0"/>
              </a:rPr>
              <a:t> ODM: ORDINAORY DECISION MAKING, Psychological Hedonism , Ethical Hedonism  and Principle of Utility </a:t>
            </a:r>
            <a:br/>
            <a:br/>
            <a:r>
              <a:rPr altLang="en-US" sz="2400" lang="en-US">
                <a:latin typeface="Times New Roman" pitchFamily="18" charset="0"/>
                <a:ea typeface="Times New Roman" pitchFamily="18" charset="0"/>
              </a:rPr>
              <a:t>  </a:t>
            </a:r>
          </a:p>
        </p:txBody>
      </p:sp>
      <p:sp>
        <p:nvSpPr>
          <p:cNvPr id="1048598" name="Content Placeholder 2"/>
          <p:cNvSpPr/>
          <p:nvPr>
            <p:ph sz="full" idx="4294967295"/>
          </p:nvPr>
        </p:nvSpPr>
        <p:spPr>
          <a:xfrm rot="0">
            <a:off x="0" y="1371600"/>
            <a:ext cx="9144000" cy="5486400"/>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0" charset="0"/>
              </a:defRPr>
            </a:lvl5pPr>
          </a:lstStyle>
          <a:p>
            <a:pPr lvl="0"/>
            <a:endParaRPr altLang="en-US" lang="en-US"/>
          </a:p>
          <a:p>
            <a:pPr lvl="0">
              <a:buNone/>
            </a:pPr>
            <a:endParaRPr altLang="en-US" lang="en-US"/>
          </a:p>
          <a:p>
            <a:pPr lvl="0">
              <a:buNone/>
            </a:pPr>
            <a:endParaRPr altLang="en-US" sz="2000" lang="en-US"/>
          </a:p>
          <a:p>
            <a:pPr lvl="0"/>
            <a:endParaRPr altLang="en-US" sz="2000" lang="en-US"/>
          </a:p>
        </p:txBody>
      </p:sp>
      <p:pic>
        <p:nvPicPr>
          <p:cNvPr id="2097164" name="Diagram 4"/>
          <p:cNvPicPr>
            <a:picLocks/>
          </p:cNvPicPr>
          <p:nvPr/>
        </p:nvPicPr>
        <p:blipFill>
          <a:blip xmlns:r="http://schemas.openxmlformats.org/officeDocument/2006/relationships" r:embed="rId1"/>
          <a:srcRect l="0" t="0" r="0" b="0"/>
          <a:stretch>
            <a:fillRect/>
          </a:stretch>
        </p:blipFill>
        <p:spPr>
          <a:xfrm rot="0">
            <a:off x="4175125" y="1200150"/>
            <a:ext cx="4987925" cy="3925887"/>
          </a:xfrm>
          <a:prstGeom prst="rect"/>
          <a:noFill/>
          <a:ln>
            <a:noFill/>
          </a:ln>
        </p:spPr>
      </p:pic>
      <p:pic>
        <p:nvPicPr>
          <p:cNvPr id="2097165" name="Diagram 5"/>
          <p:cNvPicPr>
            <a:picLocks/>
          </p:cNvPicPr>
          <p:nvPr/>
        </p:nvPicPr>
        <p:blipFill>
          <a:blip xmlns:r="http://schemas.openxmlformats.org/officeDocument/2006/relationships" r:embed="rId2"/>
          <a:srcRect l="0" t="0" r="0" b="0"/>
          <a:stretch>
            <a:fillRect/>
          </a:stretch>
        </p:blipFill>
        <p:spPr>
          <a:xfrm rot="0">
            <a:off x="-6350" y="974725"/>
            <a:ext cx="4127500" cy="1635125"/>
          </a:xfrm>
          <a:prstGeom prst="rect"/>
          <a:noFill/>
          <a:ln>
            <a:noFill/>
          </a:ln>
        </p:spPr>
      </p:pic>
      <p:pic>
        <p:nvPicPr>
          <p:cNvPr id="2097166" name="Diagram 6"/>
          <p:cNvPicPr>
            <a:picLocks/>
          </p:cNvPicPr>
          <p:nvPr/>
        </p:nvPicPr>
        <p:blipFill>
          <a:blip xmlns:r="http://schemas.openxmlformats.org/officeDocument/2006/relationships" r:embed="rId3"/>
          <a:srcRect l="0" t="0" r="0" b="0"/>
          <a:stretch>
            <a:fillRect/>
          </a:stretch>
        </p:blipFill>
        <p:spPr>
          <a:xfrm rot="0">
            <a:off x="530225" y="2530475"/>
            <a:ext cx="2828925" cy="1828800"/>
          </a:xfrm>
          <a:prstGeom prst="rect"/>
          <a:noFill/>
          <a:ln>
            <a:noFill/>
          </a:ln>
        </p:spPr>
      </p:pic>
      <p:pic>
        <p:nvPicPr>
          <p:cNvPr id="2097167" name="Diagram 7"/>
          <p:cNvPicPr>
            <a:picLocks/>
          </p:cNvPicPr>
          <p:nvPr/>
        </p:nvPicPr>
        <p:blipFill>
          <a:blip xmlns:r="http://schemas.openxmlformats.org/officeDocument/2006/relationships" r:embed="rId4"/>
          <a:srcRect l="0" t="0" r="0" b="0"/>
          <a:stretch>
            <a:fillRect/>
          </a:stretch>
        </p:blipFill>
        <p:spPr>
          <a:xfrm rot="0">
            <a:off x="146050" y="4400550"/>
            <a:ext cx="3382962" cy="2244725"/>
          </a:xfrm>
          <a:prstGeom prst="rect"/>
          <a:noFill/>
          <a:ln>
            <a:noFill/>
          </a:ln>
        </p:spPr>
      </p:pic>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52" name=""/>
        <p:cNvGrpSpPr/>
        <p:nvPr/>
      </p:nvGrpSpPr>
      <p:grpSpPr>
        <a:xfrm rot="0">
          <a:off x="0" y="0"/>
          <a:ext cx="0" cy="0"/>
          <a:chOff x="0" y="0"/>
          <a:chExt cx="0" cy="0"/>
        </a:xfrm>
      </p:grpSpPr>
      <p:sp>
        <p:nvSpPr>
          <p:cNvPr id="1048599" name="Title 1"/>
          <p:cNvSpPr/>
          <p:nvPr>
            <p:ph type="title" sz="full" idx="4294967295"/>
          </p:nvPr>
        </p:nvSpPr>
        <p:spPr>
          <a:xfrm rot="0">
            <a:off x="0" y="0"/>
            <a:ext cx="9144000" cy="2667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0" charset="0"/>
              </a:defRPr>
            </a:lvl1pPr>
          </a:lstStyle>
          <a:p>
            <a:pPr algn="ctr" lvl="0"/>
            <a:r>
              <a:rPr altLang="en-US" b="1" sz="2400" lang="en-US">
                <a:latin typeface="Times New Roman" pitchFamily="18" charset="0"/>
                <a:ea typeface="Times New Roman" pitchFamily="18" charset="0"/>
              </a:rPr>
              <a:t>5 Ps Model: Individual and Social / Professional/ prosperity &amp; Peace  </a:t>
            </a:r>
            <a:br/>
            <a:br/>
            <a:br/>
            <a:endParaRPr altLang="en-US" lang="en-US"/>
          </a:p>
        </p:txBody>
      </p:sp>
      <p:sp>
        <p:nvSpPr>
          <p:cNvPr id="1048600" name="Content Placeholder 2"/>
          <p:cNvSpPr/>
          <p:nvPr>
            <p:ph sz="full" idx="4294967295"/>
          </p:nvPr>
        </p:nvSpPr>
        <p:spPr>
          <a:xfrm rot="0">
            <a:off x="0" y="1066800"/>
            <a:ext cx="9144000" cy="5791200"/>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0"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0"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0"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0"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0" charset="0"/>
              </a:defRPr>
            </a:lvl5pPr>
          </a:lstStyle>
          <a:p>
            <a:pPr algn="just" lvl="0"/>
            <a:endParaRPr altLang="en-US" sz="1800" lang="en-US"/>
          </a:p>
          <a:p>
            <a:pPr algn="just" lvl="0"/>
            <a:endParaRPr altLang="en-US" sz="1800" lang="en-US"/>
          </a:p>
        </p:txBody>
      </p:sp>
      <p:pic>
        <p:nvPicPr>
          <p:cNvPr id="2097168" name="Diagram 4"/>
          <p:cNvPicPr>
            <a:picLocks/>
          </p:cNvPicPr>
          <p:nvPr/>
        </p:nvPicPr>
        <p:blipFill>
          <a:blip xmlns:r="http://schemas.openxmlformats.org/officeDocument/2006/relationships" r:embed="rId1"/>
          <a:srcRect l="0" t="0" r="0" b="0"/>
          <a:stretch>
            <a:fillRect/>
          </a:stretch>
        </p:blipFill>
        <p:spPr>
          <a:xfrm rot="0">
            <a:off x="450850" y="835025"/>
            <a:ext cx="8394700" cy="5267325"/>
          </a:xfrm>
          <a:prstGeom prst="rect"/>
          <a:noFill/>
          <a:ln>
            <a:noFill/>
          </a:ln>
        </p:spPr>
      </p:pic>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53" name=""/>
        <p:cNvGrpSpPr/>
        <p:nvPr/>
      </p:nvGrpSpPr>
      <p:grpSpPr>
        <a:xfrm rot="0">
          <a:off x="0" y="0"/>
          <a:ext cx="0" cy="0"/>
          <a:chOff x="0" y="0"/>
          <a:chExt cx="0" cy="0"/>
        </a:xfrm>
      </p:grpSpPr>
      <p:sp>
        <p:nvSpPr>
          <p:cNvPr id="1048601" name="Title 1"/>
          <p:cNvSpPr/>
          <p:nvPr>
            <p:ph type="title" sz="full" idx="4294967295"/>
          </p:nvPr>
        </p:nvSpPr>
        <p:spPr>
          <a:xfrm rot="0">
            <a:off x="0" y="0"/>
            <a:ext cx="9144000" cy="5334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0" charset="0"/>
              </a:defRPr>
            </a:lvl1pPr>
          </a:lstStyle>
          <a:p>
            <a:pPr lvl="0"/>
            <a:r>
              <a:rPr altLang="en-US" sz="2400" lang="en-US"/>
              <a:t>Runway Trolley Problem: Three Versions and Majority Decisions  </a:t>
            </a:r>
          </a:p>
        </p:txBody>
      </p:sp>
      <p:pic>
        <p:nvPicPr>
          <p:cNvPr id="2097169" name="Content Placeholder 3"/>
          <p:cNvPicPr>
            <a:picLocks/>
          </p:cNvPicPr>
          <p:nvPr>
            <p:ph sz="full" idx="4294967295"/>
          </p:nvPr>
        </p:nvPicPr>
        <p:blipFill>
          <a:blip xmlns:r="http://schemas.openxmlformats.org/officeDocument/2006/relationships" r:embed="rId1"/>
          <a:srcRect l="0" t="0" r="0" b="0"/>
          <a:stretch>
            <a:fillRect/>
          </a:stretch>
        </p:blipFill>
        <p:spPr>
          <a:xfrm rot="0">
            <a:off x="-19050" y="835025"/>
            <a:ext cx="9182100" cy="6029325"/>
          </a:xfrm>
          <a:prstGeom prst="rect"/>
          <a:noFill/>
          <a:ln>
            <a:noFill/>
          </a:ln>
        </p:spPr>
      </p:pic>
    </p:spTree>
  </p:cSld>
  <p:clrMapOvr>
    <a:masterClrMapping/>
  </p:clrMapOvr>
  <p:timing/>
</p:sld>
</file>

<file path=ppt/theme/theme1.xml><?xml version="1.0" encoding="utf-8"?>
<a:theme xmlns:a="http://schemas.openxmlformats.org/drawingml/2006/main" name="Office 主题">
  <a:themeElements>
    <a:clrScheme name="Default Color Scheme">
      <a:dk1>
        <a:srgbClr val="000000"/>
      </a:dk1>
      <a:lt1>
        <a:srgbClr val="FFFFFF"/>
      </a:lt1>
      <a:dk2>
        <a:srgbClr val="DBF5F9"/>
      </a:dk2>
      <a:lt2>
        <a:srgbClr val="04617B"/>
      </a:lt2>
      <a:accent1>
        <a:srgbClr val="0F6FC6"/>
      </a:accent1>
      <a:accent2>
        <a:srgbClr val="009DD9"/>
      </a:accent2>
      <a:accent3>
        <a:srgbClr val="FFFFFF"/>
      </a:accent3>
      <a:accent4>
        <a:srgbClr val="000000"/>
      </a:accent4>
      <a:accent5>
        <a:srgbClr val="AABBDF"/>
      </a:accent5>
      <a:accent6>
        <a:srgbClr val="008CC2"/>
      </a:accent6>
      <a:hlink>
        <a:srgbClr val="E2D700"/>
      </a:hlink>
      <a:folHlink>
        <a:srgbClr val="85DFD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DBF5F9"/>
        </a:dk2>
        <a:lt2>
          <a:srgbClr val="04617B"/>
        </a:lt2>
        <a:accent1>
          <a:srgbClr val="0F6FC6"/>
        </a:accent1>
        <a:accent2>
          <a:srgbClr val="009DD9"/>
        </a:accent2>
        <a:accent3>
          <a:srgbClr val="FFFFFF"/>
        </a:accent3>
        <a:accent4>
          <a:srgbClr val="000000"/>
        </a:accent4>
        <a:accent5>
          <a:srgbClr val="AABBDF"/>
        </a:accent5>
        <a:accent6>
          <a:srgbClr val="008CC2"/>
        </a:accent6>
        <a:hlink>
          <a:srgbClr val="E2D700"/>
        </a:hlink>
        <a:folHlink>
          <a:srgbClr val="85DFD0"/>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Ethics &amp; Values: Lecture Strategy</dc:title>
  <dc:creator>GLA</dc:creator>
  <cp:lastModifiedBy>admin</cp:lastModifiedBy>
  <dcterms:created xsi:type="dcterms:W3CDTF">2018-12-14T14:11:09Z</dcterms:created>
  <dcterms:modified xsi:type="dcterms:W3CDTF">2021-05-21T10:38:46Z</dcterms:modified>
</cp:coreProperties>
</file>