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0dKOTARM8pOkWfTb47TnwU7OA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Spaghetti_code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14348" y="1660915"/>
            <a:ext cx="7772400" cy="155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Times New Roman"/>
              <a:buNone/>
            </a:pPr>
            <a:r>
              <a:rPr b="1" lang="en-US" sz="4860">
                <a:latin typeface="Times New Roman"/>
                <a:ea typeface="Times New Roman"/>
                <a:cs typeface="Times New Roman"/>
                <a:sym typeface="Times New Roman"/>
              </a:rPr>
              <a:t>BCSC1002 – Object Oriented Programming</a:t>
            </a:r>
            <a:br>
              <a:rPr b="1" lang="en-US" sz="486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60">
                <a:latin typeface="Times New Roman"/>
                <a:ea typeface="Times New Roman"/>
                <a:cs typeface="Times New Roman"/>
                <a:sym typeface="Times New Roman"/>
              </a:rPr>
              <a:t>Course Introduction </a:t>
            </a:r>
            <a:endParaRPr b="1" sz="48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lated image" id="90" name="Google Shape;90;p1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3286116" y="375032"/>
            <a:ext cx="2286016" cy="85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14348" y="208954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this course: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had also included the version controlling through Git,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Developing better code together through GitHub,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faster development through Intellij Idea (Integrated Development Environment)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managing all these through google classroom.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pic>
        <p:nvPicPr>
          <p:cNvPr descr="Related image" id="190" name="Google Shape;190;p10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lated image" id="198" name="Google Shape;198;p11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Welcome, to BCSC1002 – Object Oriented Programming, here we are going to discuss importance of Object Oriented Programming.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pic>
        <p:nvPicPr>
          <p:cNvPr descr="Related image" id="100" name="Google Shape;100;p2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01" name="Google Shape;101;p2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366682" y="313118"/>
            <a:ext cx="162255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is a Paradigm (.. A style of programming, as of now you are aware about procedural style in C programming )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pic>
        <p:nvPicPr>
          <p:cNvPr descr="Related image" id="110" name="Google Shape;110;p3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helps you to develop software's with clean code.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Go and check </a:t>
            </a:r>
            <a:r>
              <a:rPr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Spaghetti_code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on wiki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pic>
        <p:nvPicPr>
          <p:cNvPr descr="Related image" id="119" name="Google Shape;119;p4"/>
          <p:cNvPicPr preferRelativeResize="0"/>
          <p:nvPr/>
        </p:nvPicPr>
        <p:blipFill rotWithShape="1">
          <a:blip r:embed="rId4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pic>
        <p:nvPicPr>
          <p:cNvPr descr="Related image" id="127" name="Google Shape;127;p5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png"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311385" y="1411985"/>
            <a:ext cx="3888432" cy="296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251520" y="1113588"/>
            <a:ext cx="2674640" cy="615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b="1" lang="en-US" sz="2720"/>
              <a:t>Spaghetti code</a:t>
            </a:r>
            <a:endParaRPr/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457200" y="1200151"/>
            <a:ext cx="8229600" cy="1911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Software Industries Looking for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Developer’s who understand and develop software’s using Object Oriented  Paradigm.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pic>
        <p:nvPicPr>
          <p:cNvPr descr="Related image" id="138" name="Google Shape;138;p6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x.jpg"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2895786"/>
            <a:ext cx="2857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x.jpg"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381840"/>
            <a:ext cx="2857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x.jpg"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4" y="951570"/>
            <a:ext cx="2857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x.jpg"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144" y="843558"/>
            <a:ext cx="28575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course will guide you in building robust applications by using Object Oriented Approach.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You can build  "Mobile Application" as well as "Enterprise Applications" using Object Oriented Paradigm and your code will be able to adjust with client's changing requirement.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pic>
        <p:nvPicPr>
          <p:cNvPr descr="Related image" id="151" name="Google Shape;151;p7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xISEBUQEBIVFRUVFRUXFRAXFhUVFRYWFhcXFhgVFRUYHiggGBolHRYVITEhJSkrLi4yFx8zODMsNyguLisBCgoKDg0OGhAQGi0lICUtLi0tLS0tLS0rLS0wLi0tKy0xKy0tLS0tLS0uLS0tLy0tLS0tLS0tLS0tLS0tKy0tLf/AABEIAJkBSQMBEQACEQEDEQH/xAAbAAABBQEBAAAAAAAAAAAAAAACAAEDBAUGB//EAEAQAAICAQMCAwYDAwwBBAMAAAECAxEABBIhBTETQVEGIjJhcYFSkaEUQrEHFSMzU2JyksHR4fDxFjSCokSDk//EABsBAAIDAQEBAAAAAAAAAAAAAAECAAMEBQYH/8QAOBEAAgIBAgQDBgYBBAIDAQAAAAECEQMEIRIxQVEFE2EicYGR0fAUMqGxweEGI0JS8TNiQ4KSFf/aAAwDAQACEQMRAD8A9IOdM4xGThARSHGQrI7xgWPgCIDIQKsAR6wBHrIEVYCD5Aj4CCAyBHrAEMYAhrWKMODkIEMAQsATP651UaaLxCjvZ2hVA7kE8k8KOO+QKVmb0zrUranwp/CCyLcPhksCQLZd5+I9/IfD88idjThSN4jGKgSuGwUDtyWCh6yEoW3JZKHK1kslAkYQMAjGFYOEVgEYRQSMYABGEVgHGFBOEUE4QAnGAEG8slEHBwBH3ZCA7sNAsW7CSzSLZlo1WCzYaIQscYUDIAIYAhA4AhDAEcHywDBDAEcDAEeshCPUvsRmA3bRe3teQEnwxbMp9erR3JMY2awsUa8g9hvc+XY8Vk4ZXsjHLV4+C3Km+SS/d/8ARodGn8SEGyStq197X1+dUfvgkqZo0uXzcafXky9txTTQshBryEHDZGQMHFGIeoaRZonibs4IsdwfIj5g0cgUyn0voEMG0gF3UbVlkO5lHJpL4QcngV3yBbbNOsgtDVkBQ23DYBVkILCQY5AAHCAEjCKwSMIASMYUAjCAEjCK0Z+u6nFHwWtvwryfv5D75bGEnyK20iv0zqfisVK7eLXm7Hn5d+2NKHCBbmiVxSURkYyEaBwgFuwksW7JQLB3Y1AsfdkollXp3XrKxzFdzAFJV+CQHgEeamwRR8wRweMwQnvUj13ifgM8KllwW4rmn+aP1Xqum+63Njdl1HnLFkILbgDQiMhKGvIQz55m8VlZgqBNwrgt2FsxIoAnyIxqXDa5gTV7lNNTFDNG6jYJmMZBLd+Ofe54agb9capSi0+gHJKSa67HRA5nLggcAQsAR8ATDh6A25bcKEdmRkB8Q2QQWY+YoVjuZzIeHO1vSTbVc/i/Q2dDokiBCXybYkkkn1JOVt2dHDghiVR6k7tQs4jlStl0YuTpARtuF0R8j3yRkmgzg4umJhj2Ic9q+tyJM3u3GvGzjca2+/uvjcWpRze03XknGrPQYPDNLk0qk8qU3vd7LntXpVye1XtfXo1OMcAMHAEp9R13h7fhG6xubsCKIAWxuJFnuPhOPCHEJOfCTaKcvGrMKJHIoryOCQDzXFj5ViyjToMZWrJ7wDGVpYp/Ft62qWG4sbYEtXug0P3PIef3Z8NbGPGs/me1VK/it/67dTUxTWNkACcYAJOEAJwgBOEUEnCAo9T6isKgkElroD5ep8u+WQg5PYSUqM7QSSapiZWMcIKgqnxMWYKFB+/J9PLHyVjW27Jjjxu5bImjh06ofGgijK/Go3vKBYAet1gWQCCQexHesVvI37Mm/wBv2GvGo+1FKufV+/mUdcF07LKqtsLHbfPajw3AdSpBDD19RlsG8nsvmZ8tY/aXL7+fozcRgwBU8EWD8jziVQQWxkKyJsZCMjJx0hGAWxqFsHfhoFi34aBZS6Polkk/aPC8KNQVhhsnb7zMzEnk+8zV/wAA5zcKbjcj6B/kHibhj/CQnxSe85fBUtvRK/7Z0AOXHjQiwHJND1xJSUVbLIRcnSG/aI/7RP8ANlH4iBo/C5AG1cflIp+QJyLURuiPSzSvYkIy8zFDqfTfFKMJGjZCSHT4qPcX+WPCdJqrsSULafKiWDp8asHrcw7O3LD/AA+S/wDxAwOTqh63suA5WNYYbAMhy/8A3viNpcxkm+QQOEhIuKxkSjFHQpIgwoi/P7jscVpPZjRbTtDhMiSRG23bOT6/1RnULJpHEPisDI7qC/hSbW2Km7gmxyynzrvWfNNNUZ9dDgwcb5WvlZX1MGhkRmj2xnZvCnaDwrALW41bLyoJPvofIjM3snNyeRODcXTq+nZ7c3zfRb7r1OriFwiuLjFfdeM6F+z8Dr4t1G/QgTTEFTvfjba3waPJ/LKY8Vo2T4eF8ikntEhLXFJtRyniUhUkP4dj3rqz6eeI9dCMqafOv1rub34Hm4IzU421xVvfK+1cvU2h3rNcnSOLFcToLURbOS18gEVXfgd8SEm2WZIKKsG8sopse8ITKm6Tum8U+GffVxcfvqV2dpAefh8x55Q8Nz4jLLA3Pitc0+W/TrfoWtfI4QmMW1r5XxuFmvPi8syOSi3HmdDSQxTypZnUd7+W36i07sUUuKYgWPQ42NycE5c+pXqFCOWSxu43t7gicsKBicIoJwgKXVNN4kZHmOR9RlmOXCxJq0ZvTdSGheJZfDG4hmHxW+zZRHkWQqbIHvCz2x8kakpNX/V3+9i4pcUHFOv7qv2rmuZD+01Ks8cYCOxE00pC7WvbKm0najd2C+8fe47EY3D7LhJ7rkl+nr+yFUqmpxjs+bfTuuy79WUfam49PGJJGeV25Y3yIWmTcN3J+MLZAsLj6d8U20qX1r6CaqPDjSk7f0v6lr2P1xeAob/ozQPqDyBfy5/TGzRqViYZezRtFsrSHbI2OMhGRnHQjBxhQawiirCCjVrMZvGyBAnXcpB/LKc3/jZdp/8AyoLT9NBiaPaAzDxF93n3eAL9CL+5Gcw7AtR0tUVWA5sXzfBVSD+d4VzBLkybOmcZCrIQaslkHrAEvaXRBhbOFH65knmk9kbceCK3bLP7GKtGD13A4P5ZT7y+ttjN4sgf9GbIu0YZqpbEqDIyIlxRggcAxN4Qq9324yjzGaPLiUZNDEdxMSEtyxKqST87HPbLWl2M8kprhlugl6NAQLWJb8tgH5tWUOnyQ60uFdF8hyuwlO1eXp9Pl/vl8OQs0k6I5pQoLHyyrV6hafDLI+n6voh9PhebIsa6nMQ9Dn8If1bIZd3ie+DRl8Rx2q+APt9c8vPXNYllcG9/m+fPpuvpZ7bJqcW8FafDVbf8eFHTo956TQa2GsxeZBNdKff+TxOfBLBPhbGCi7PJ9Tz+XpmmGWEm4xatc66FMoSVSkufIFwbalu1907qpvn8s4/iGgz6jK3CTS4aXtNVLfekdLSZ8GOCWTnfa9iXdS2xAocnyHrznagnST5nNk1ba5FCTqRYHwFD96YkKhqronlqsfL55csdP2tiviteyH03VmSO2ADAkMo7Aj/isk48L2BCXEiwcUIJwgGJwigk4QAnGFOB9oN+l1JZDQcEgEAqQfiRlPDC/I+ozfirJCmYMiljyXH79DRg6lqdUvvaSJrABmk8XZwbBCbqJFmiAasjsayl4YY3tJ/CjV58pr2or43+xc/mMSSGbVuZ5D6+6g9AFHkPTt8sinwrhgqQkk5y4pu2aioFFKAAOwAoD7YpATjCsA4yFYJxhQcIosIBZCGrmQ3jVksg68HEnHii0NjlwSUg94/D+uZfwvqbfxv/AK/qOHH4Rh/DLuB6x9gc0GQV5CDZAjjAQt6bVUVB28mrbsL8zmbJj3tGvFl2SYM/UaYGMAyI5DbfgZR532HmMkcV8+Qs9Rv7PNP4FZUJkaQ8br9wdhZvv55clSoo3cnJ/IsocVjokDYo4QOAI+LwofiZBLq1DbTfzPkPrmHP4lp8GZYZvd/Jdr94yxSceJBmZ6KrW0+ZYkEEEEbR53Ru/LNyjF7lbyT5L7+BnLDIxDGWmHu2QnCC64Pna/XkZVLI+S2NMMMVu936koh3xhZOT69ubPIrBl0+PUY+DIDHqJ6fK5Y9hppJ1iECkMlijW1gLuj5EXzffjONqvDtSsXk42pR+TXv6NfqdXBr9LObyZE4y+afu6p/oXNLACCGaqr7n55X4hOejxxwRlwwrZrnJ9fd8O/wMuBxzTeVq5Xy6JdC5qokAAWu/qDY/F8vpmXTS/D54PArttNJqXFH/l6b/aLM8fMxvjdevKn2OGb+UfpokaJ5mRkYqd0UlWDR5VTx889b5kTleTPsbXTusaXWK6wTRygCnCmyA11Y7i6P5Y8Zb2iuUGtmjEj1J3nSFX3RNwFQsGUkkG+y2rEGx59xWbmtvM7/AH9/sYoy34H0+/v9zS6PoZkllmkIAkqob3EbeAWa6uu4F9+/GVZJxcVFdOpZjg1JyfXoF0XRSxb/ABWBuqpnYE8lmpvhJJ7D0yhGick+RpYxUCThAwTjAYN4RWRzaASbS0W6uVJW6+YvB50Y7WHyZS34SY6OT8J/TB5+PuN+HyPoL9gk/D+o/wB8n4nGT8Jk7FZ0IJB7jg5dGSkrRnnBxdMjIyxMraBIwpitAEY6YrQJGFCsA46FY14QGztzBZ0aFWQgJwkBvIQIYoR8gRYCD1gCOBgCM8YIoix6YLJw3zJFSuB+WCxkgguCxqCAwBHvAEwdVId7zeMyd1RRwtJuBJ3e6Tatx8x65pilSjVlE3/u4q+/kT9G12obx1m2t4RVUdVosWXdZHb4WQ0B5nMfiE1hwPJhi26uv0LdNxyk45GveakMkMcMpc+JIVsqL4Bo96ri7P0zyGkjj8vJPK+LJLn/AN/vXLl0OlknGKrsQ9JhKoWJO1jaqe6r5E/M56Dw7DLFi3bp8k+iMMU2/eXdwPas3VEslxx2do5v2geb9piijkKrIjUoYR7nXsu8ji7UYXSR6HwbBp8mnyZMsU5Ra3avZ+npuU/ZrV/0oLSX4sBcoZGfYVfbyW7WLNGzx3ojJcVZq8d0kVp/YhXDOrpK016dtt+X6nUJqU8nX/Mp/gcyazT4tVi8ufz6pnmMSy4pcUUG0nBI54uhzdY2k0uDTR4cS9/d+9iZp5Zu5/0crBHC/TBo1RBqwLJm05mQOZC7sE2OAxDEbtpPa+worHJ70Wy1OKLri39N/wBix7N6CODU6gJEIt4iKqsZiUhEAZgh5W3LED55fjg4q2Zcmpjklwq9u6r9zroNIpFknyvK5ZJXRfHFFqyDVwhTQ+d/UZZik3dlWaCjVFU5cZzNh61ExIthRIsjg15gi+PrWXPFJKyrzIlyOVWFqwYeoII/TFaa5jWnyHyAGwgNrTfAp+QznZPzM6mL8i9xZKqK3WSRfHkMQs2BkUA19wfkchDB16VI31/iM6WB/wCmjk6lf6jKpXL0zM0CRjWCgCuMmI0AVx0xWiNhjJiNA7cYBu1nPOmMRhsFETDCKc91j2oihYxoDJIOCi8BT6Mx/wBLxZTSLoYJS36GL1xdVIkbzzIiSKGGmRirgNZG9e5FDuTXIyjzHI1xxRgdR7O6wSQAbrZKVj58Dgn7fwOWxdoyZY8MjUwlYQwDD4AjjAENcAyJAMUYesAaGZclgo52bRTxp4cRjlK+9sZij0WDdgexI9c0rLjlL2tiiWLLGNxVr5epp9D0rpCokADtbOBQAY/uivQBV/8AjlWWSctuRbii1HfmZOq0izTzr47JICojj3AAnZd0eSLABrtd5yMuDG8jdKzHKTnknDjprkr9Pr25cyfQxzR6gBpnkjZW2bm3XQjayPI06n6MPnl0JO92a9Asj1SjJ3Gm18K+qZ0REdWWuwKUd787PYc5buegab2o5/2k1+kiC/tK+K3veHGF3Me19+AO3fHxyjPk7oyrUZ9POSwycU+210YWr6nMjx3HDBC6qxiQBnKMAwEjUNpog0P1x6Uk0VTy5JtPJJy97bOoXp0bRqvu8Ne7gbgy2aPmAQPzzKWDwaeOFnNqq0BuJAHPPf65ZjaVtsqywlOoxTb9DD1HUgssssEqfCNrLyXJK2F4I4o/lmzFLHkgq3R53Xwz6TUTUvYdJpPm7rpRN0/WOZo3dna0YOxVgF7kLZ71x29cq1WowafG5ZGor9waPzsmaL3ls7dbL0s6SLUm6orxYvix2v6ZztLq8eqlJRTVb7qrXdeh35cWNJHO9U1uoleSNZRH4TdkG53DAkcsQo4B8xmfNmzKcoQdV82el0Oh0rxQy5I8XEurpJrZ8t3+pRWRoJSplkkMkJ2FyaLlto28kEX5jyOX+HPJ+I4ZybTXX0KvGsGJ6HzMeOMXGSWy7rrtfMvyRQQL4ZUcBizSDlgnu3dEKrPx27V9T305zd38vvojx01jh7LXz++rMf8AmkprIDEWVZBvYA9ilF1sHkcqO57nLvN4scuLoZ3g4MiceTOvrMZpFWQFGjA/uj6Ziy/nZ0ML9hFhdSKAZbrsbI+x9crLrFqNQGogUa59PlWQjdmB1bqEUb/0kiqaBokX+XfNMNRixwqckviZ3oNTqJ3ixyl6pbfPkY83tNpx2LN/hU/xNZXPxbTR/wB1+5GvF/jPiGTnFR97X8WN03rqTyeGEZeCQTXNdxx9cbSeJY9Rk4Ipra9xPEvAM2hwLNOSe9Ur2v3mpnUR59gnGQoBGMIxsItGqHzHR0LEWyUGwGOQBx3tbo1jfxgv9Z3PowH+o/gcqmt7NWCdqgND7TK0EiaiRXIidIoDCCzHbSf04FrRPA78ZS4b7GpS23C9jOn6lJDLIuyNloq3DN5qQvcff1y+KMmWUWqOyxigIYAj4AjjAENcUZEgxR0GDgCV9fq1hjaVz7qi/mfQD5k8ZXkyRxxcpckXafTz1GWOKHN/f6HHxQOwbVzO0Ur04lptqR0xAAr3uFBqxwb78Zwk55J+a20/2X8nuljxY4LSwipQWzW1uW1vnt7++xrdG6pPLojM4VXHwt+JQRbFfL94fOrztaScskU5nj/H9Ph0WWUcD2Svfp6X12+RmzavSqBLN47zSBrdNoUd09QaquOcXV5cemkuNc/j2OZ4R4U/FFPJj/MudulvaSVe7cXTOtaaMCVpZWkVCqwtu2gEjhSRQHA88qhqtLPJanXv2Ruh/jniGBKcoNtbUpJ/Lqb0XVYpI1kjIN8EAi1Iqwa8+cxeK6+Wn4PJadt31VKjpaDBnk5LKmqrZqn17+4b2s6OX0X7QgFqodV5LUx+EfMgj7jMXh2J6aa1LaUZpcS36vZ/rv8AEGpXmXjSuS5fDmZnsnoG1GmaLXIwjJTw90j3a7v3SajA3AcVebfENfw5MccE/wA17qmr2S9+98jLixbS8xcq5nTaLpyRKsKPaqAF3EFgPQk+nb7Y+j1GXK5rKltW9Nc1e6vmLkUI1wP9mVPabpm6JGjjErJIrBPcO5TatRb3bAN8+mXajF5iVLkzoeF6mOHK+OXCnFq9/euW/SiTRdDrbKCQdmzZ5USD53yOfPzOcaGr1cN8aS34a3fWvdf8b8h9VkxahcMl1u+vLv2LHUIGijaW+VVmBFHkCyPrxlObNrJ5MayyW72qqvlVmaGnhJOOJe09lZJooHkbx5mBNe7xQVTyB8/yzvY8DjPjm7ly+HY56jK7nzMvr/s4JHMiSSQMwAcxmhIF+G/mPUY8sEZyu6OrpfFcmmx+W4KSW6vpfP5mBrPZnZteIySNfvM7gmu/A4886Oi0+LDNyveq3Ob4n4vqdbiWJpKN3SVB9T6ug41CuCdm5QoKsASW917FsaJ4H1zdDC3+Rr79xw8meP8AvT6fe/f7YfszN47yajYFUe4i0ASSd8jtQALMSv5AeWLmjwJRv76DYp+Y3KqXT+ToKzPZdQxyNpK2Chl16jjk/Mdh884uXxbRecsalbbq1yXx+lmyEMsYXXLuTGY51vIiUPUSML2j6lPGUMTAA7r90HkVXf75zPEpzwcPl8nZ6LwDBg1fmLMraqt2tnZk6vo0sqDWamZApVfep3ZVN7dyRqdosHvXOcqePJkXmZH9+5I9Ngz4sD/D4IPZvsrfXdvcbQdL0bB3eaUpGAXkEaotk0qAsxJYm+K8icEMON23J0vSh82o1MXGMYK3yVtv1eyWy95Hp4lh1hjvlJGQX3IsqP8ATNOgXlauK9WjF4vF6jwucq/2qXypnTHPYHzBgHGQgBxhWNhAaN5lNo94AjjAEq9U6cuoiaJ7AauR3BHIIxXuPF8LtFfpPs/Bp+Y0tv7Rveb7Hy+1YFSGlJy5mptyWLQgMhKCAxRqHrAEcDIEIYoQwcAQrwDEGt0iTIY5F3KfL5jsQR2OV5McckeGa2L9PqMmnyLJidNHN672bmZ1iEobTsylyQBKFTsm6veHp6cemYPwMlKk7j+p6XF/kGFYnNwrKltX5W31rp69++50E7qiKgjH4Qp+HaBXAH1AyjxTWy0UIuCVt7e5c/4+ZynljlT3vvf8+85PqL+HrhDI0a7I2KiVVSNSVYojcUVsqfO/nlM889TJSyR4WrVPffudnwLReTosklb4p8oqmoqtlXbfctPpoWEkpjWSMBmO1PDEaBWZm8SM7ZOVAC8mnUnsRgeGO7q18q+K5nRWTKnGCk1Llu7t2qVPdc93y2aXRl/2D0cbQbygbe7GqF0Bt4Ppat+uaNJpoPEpSSe75r4fwcbxzUZFq+BNqkuTru/5OqkgUghdwKjmNvQfhzdwqq6HEbvfqYXtLAP2KZwLA2gn5lk7/mMGSMa3Rz9e2tNNr0/dGInT9DP/AFQWMsp2ggWAri22mTvTKLJ52SGu2UvhOdGGDN+T2b5fPnV9nXPo3XI63pugePTxwrRA4HFHkk/7+flnI/8A6GqcYvHBe1y5t9fcuj6++j0+DR48WNY3JuuvL6kk0hgHiSEKFFkn4a7d/vnL8vUQ1Snw+222l0d8639e50McFlSxw36epR1HtDBcacqsjAK5RzGxcAj+kK7aoi+ePPOjHQaluHl4lCMZcVOSbv8Af4GiOgzNSfNpb7q1XpdljR9aikeSJCN8bFXQ/I1uHqPmP/Po2jmarRZdPGM5L2Zcn/HoxtTMSf45bjh1ZysuToipqJlRS7mlUEk+gGWykopyfJFWPHLLNQgrbdI5rRe0qy7l1EahCTtNXS+QcG7PzH5Zy8Hiyc2pKl0a/k9NrP8AGJRxp4ZcUq3T6v0f8P5nRaGONUHghQh5G2tvPmKzreZx+1dnl5Ynik4SjTXTkTSXRrvlWonOGKUsauSTaXdkgk5JPkDpOmSTUdygGyLYdgaJCjnPFOOt8Sp5JrhfS6X/AOVu/idWEIY/yot9X6amng33ubcBZ4HN9hmjP4Vi0+G07la3/r/sXJOlZS6b/Sjjy4J9PTPSaLWeZp03+ZbP4dTnRw8cn2Mn21gZNPv/AAuvvfI8fbuMr8RayYU+qZ6H/G4PHrXB8pRfzW/1M7oupXwotT48SvCk0XgvKsfikvuQOCeYgJGJ73trOfjjspXyte/+tz02qxy8yeHgbUnGVpN1tTr/ANtkl7yNuq6bb4Mx04hPvPDp0nZjKbuWOV1UIaoBbZQBX0nsVwuq7K+fcb8PnUvMx8XH0c3FLh7NJtv1dJ3uYXV+qJJqjPFvC7o298KGtFUEkKSOSpPfzxeJLIprun8jZDSv8I8E6tqS25b337Wd7889imfGWmtmCRjJiMAjGQrBrGsBfBzMzWmEMUYMYrGDAxRgqxRqGIyEGyECGAIrwEGyEEMASP8AbI9wTeu49lvnJXUHHG+G9yyDilgV4AiAwEKvu+PchASMbnJ7BV94/wCmeV8Rms/iMYN+zBJv9389kbsK4cd9zy/2tk1888vVEgWTSMRtSwHEMZ8MSUp3gEg21EC/lnbyYYz3Ohg8Q1OCPDjnS7UmZydR0UwVoGaKQ8Np5aLfWJwKcfLvglp9OoOUpNV6WdHT+O6+eSONQhK/Vx+v6KzvvY/UeEgDRHZfFkhpOD73yF+nA9STlWLxHFDF/qvhS/L69zH43o5rP50facr4t6S2SSXw+PWkdLp+qPvjbbe0MDbVuu6F15A5Zg8T0eeflwk7fLZr9zgtZotNpbepVn/qzG+x2fawAO9ase7Ip+l/bNOs1OHT4+PJy5V1b9PvYzqEsi4HTvfuq9SCHpenJKeAN/n7vAP27fTMmm1eHO6UGmujX8i/gcSdcKOgj1Gw+92qiDxweM8xjxZ8WpkowlJW1Svk/wCj0blDgVtLkQdVCzRNCRSFGXvZ96+b/LOhg0mojlxSjj4IY3e7V87b/oGPWQwz44yuV7fQ5qD2Xm8FYZZyYAQ3hBez88Kx7Dk9vXOlg8YwZJ+37O+zfJ/HodjVeKqDeXBi9vld9PcuZBrNasBbTaZChRbdlXc5vaAEHdmO5eT259M7FWtuRj0eiy62tVq58SbpK6XW77LZ7LmWPZ7Wsahdt+6MSxv3Oxv3JKJpgb8/9sZNckZvHfD4Y/8AXxrhV8Ml6rquWzKHtLqWnmXRQ8+8N/zbuFPyHc/8Zx/EtQ5yWCHx+n8s1/4/oo4Mb1ub/wCvu6v48l/ZYMKLCsUylIUdztaMb3j2AtPyytGdyNRH41SjmaEFwpSWy9Ofr3X2jq8cnkc8buTS5PZO9o8mns18nLYzPYaOQyu6MywC/cYg7ifhB8twFEkZt0ClxNp7GP8AyiWLyYxlFPJ3S5Lr8H0TO4rOtZ4ajM1OoaGZXBI5BFd68wL4/wDOeV1Wn/Darijye6/lF/nNU2Gv7RPIxDMFexclE7Cbqq47DtWaIaXPkblJtJ9+de7/AKFUp5JUjf0mmWNQi9h+ZPmT886ePHHHFRjyNcYqKpEk6KylHUMrCipFgj0Ixmk9mPGcoSUoumjz3rHsK3ibtO6iM/utdp8gf3h9cyvR8UvZfzPS4f8AJVDF/rxbku1b+/sQR+xNf1k3+Va/Uk/wzRDwv/lL5Ix5v8vf/wAeL5v+Ev5LkXsnph8Qd/8AExH6LWaoeHYFzt/H6HKzf5Rr5/lcY+5fWza250kebdt2wcYSgSMNgobbhsFFkA5QaEGpxWOiRTisZEgxRyQteIMZ/wDOQbcIhu2mixtUB9Lok/YVlnltcwJ3yF07VM+4SBQynkKbFHsb8/PJkio1XIWMr2ZcOVjiGAI9YLJRl+0AIRWBNBqKDs11QPy4r74+Om6Zj1spQgpR7mdrOpMWKBI0MTjZEi+8TdECrvgc/bHUIpXb3MGTVZJScUkuF7Jc399Tp0awD6jtmc7q3QQwBCBwBMn2p0zSadkjq2oMfPb5gH7AfS8w6x6fGllypc1Trf6mrSwnknwx7DN7QA6P9n0qrptUkaxwiTbtAtQVSRhVkD96rNd8eE4zXFF2jQ04umcL7R9DgefTxatESdV362WMKFYs1orKnu79tFio/e88ZxlJNQ51t7+grmo7s9F6VpomKCSXigFWyfdAAUb+wB8s8lg0izZV+Kn7XLh93S+S+Bbl1DyScn13D9pdVDtCwso8LuAau6+H8RFcnOjq4YXwrFS4e38dzDmyqtmB0ULNUrAAEcEVTE877+djMGvzvPqYRzOuFV8efwvb3GzRY3HHx8PP7s2GYoxbk3Q8ShuoeV+ffvmrFr56abU05RfXr8+tF0sMZ7x2ZzXtN7ReG4hZWdCAxsg+f7jEfnnpNPmhlhx4Wn99UWabwXJrINuVJOqau+vPt0+ZFpfajTkjxRIgPmVsH6be/wCWZddjzZcflxWz579Pvn6G1eDZINuKTa9fqbmp6yr6Zn0ymXikUGgSDxwarnuc4Mcc8uT8I4tbJO3sop3dLqzNlwzwtuS3+/0OV0Xs8+2GRnaPVNK2+ZVeRyzk0TtbaiBbs+VD7+sVQjwR/KlsvcDR63JpYyjOPFGXNPv0f1Oc6Oup1HjQRNQU+I4UN4jkNt2qQL7lSbqvzy11E5+p1GXVT48juuS6JdkifRLKuqaJAy6ima7DA2u4ljyKYHvyDu+eczP4fbeXE9+x1tJ40owWDVRuKpWuiXLb07rcHWzzTFNCIBE5c7gL96yG7H4YwQzkAkE8jsBmNRk2sdU/v/s9Kp4MOOWr8zijW37fGT2XR9H1PQOi6COKIQKQAg7njcf3iT6+edaMFBKKPKZc+TNLzZ83+nZfAsyIn7hJ9fIfYZZFuzBqoRUHJrcAx2RxZ8v+MdqPNrkctRbdIvQRbR8/M5TKXEzbCCiqLsj7KAAugSe/fELG6BaNXAYkJ3v0NemQFWZ8h5Pn88IhQmAvjN2Jvh3OfmUeL2SEjLkyhoEjGsRoErhsWhtuNYKFtyWSiwQarKbL6GCYHIZRb5BqmK5IdQfYlC4vENwsIDBYaOd1cUwneJInaN6kWRdtKx7g7yB8S3wQe2aYyjwKTe62M7UlNxrbmW+n9NkWZ5nYAMoQRC2oL2LOe57+Xnlc8sXFRS+I8cbU3I1QuUWXUEFwWSgqwWNQE2nR1KSC1Pcfr5ZFKt0LPHHJFxktgdPpUQUiBfoK/M+eByb5ghihBVFUS1gssoesFkocZLCYHtB1iMAxq/vqwtdr129arz9cxarDh1DjDK/ZTt8+23T1BHxL8LxeX+fZK1st03+hlppZteq+HKhEIP8AQgMvxknczMtG6/FxXYZfpsOmww8rHdevrv6CLxDUalubUW+ytfVfqZ3VNMkcUsTRBZiU8JtzO2/cu5Ny+7t2bz2+/AzUsfB7SewY61TbjJU0r52W9Ho9RFpxKhVowCwUsN+0NtLgfh3Gs4+o0sc03kfMwR1WZw83bh5+tXV+6xpNYJp1i1EI2TAiaWVmQozg06BSF2i1PvA38sOLTwjbl+Z9TZpdXiU1LIvavqtjd9k+rpIixLGUMaLa1aUOOGHHcHjz57557UeHZoZHKuJJ2/d7j1uWpwWdS2k/in2r09NuXdHWT6xdrkvYIvaeAoHmT2FZfn1MHHJU3Ljqo7qt/l8OpgjBpraq6nmv84Ra3XRyeIFhoiF2AKglTtkZTQPvU1HvtAz0XhuD8Lp+Gt3u/p8j0uncsWg4oq293XNq+Xy+VkWnhmeHUyS6jxIkLoPEZizSBWaN4gbprC8X2YjnOhxxtbGqeTFHLihDHUnT2XJWk0/T+VZ03sdMn7LGrWKvcRRIYndyPoczyjB5JTilfL12PN63Uxz6nLwP8snH5bF/q0K6lfCewhK0ASvAN0SOefP1s5j12eWHC/LklPpfv7ddveZ1ijJVLfucn1/2RkhiM2mQtH3Iu2970vlhz58/XKfD/EMrx3qlS2qfJO+VrZr31XuM+bTLirFu+3U3PZnQMqeNMQ08gG9qUbQvCxgKAAAAP+gZ0cOohmhx4+W5h1GKeOfDPmbPhCw1CxwGrkA+QOWbXZWnLh4b27dAjGD5ZCyGbJDkxkirtkQcueWVJMmhIB5/PBNWJjkovctjtlRpHOoFU63XY3Rr0wEvuV9RPurigOw9MIrdlSV8txwvdmfNkrZFYjNSZjoEjGTFaBK41itAkY1i0MRhsFDVhsFF3ZmazXwlbqsR2DaSvvdxwexyjK7Rq0yqTK0mgfZGVkey217Y0CaZeBz2JH1U5nNhJotI6zKGdj7u4Ak+Y9D548OZXm3gbPhZbxGThGMeGycJGUw2LQgmK2FIRHpz/DEcyxY2NsYcnt/2v+/PIpWSUKVhVhsShVksNBAYLDQtuSyUKsFkOW1XUJYZZ1MLNGzbgdjEFgFK2b2ldyqeQeAQO+Z5cXE9jkZcuTFkmnG4t3yfPavStl+vcz5dRHJqbgYwgglpJCy+9bEm7Y3W0fM32vNukuPE5RfToc/NKGTMvKlw+rb5/q/qypqjJPJ7ls1yEc0SKJNk/wB2++Va+dTxwXq39/M63h2DNn0Wqy448TbjFd0m7lV9fyrvTLXTOqSx1pmTcRu/o3CqEVG3ckqWemLEIeAeee2YpZeHZbm7wLwmeqx5Fmk48HDScb5212bS5rpve5e0yxz6rcAwKs5lDN4nKNSkNXN8cfLjLdPNZVdfaKdd4atNr4wUuLZSfx5czpoCGLBBQokLVk1XH1zZw0dXiUER6/Ru0TKPcsEbiqNV/wBxwQ30IzLLQ4JZVl4faQfPTXDZyc/TwJ5FMYfdsYEqETeUAkX3fhVjZUWOeM6GDHdqXL75GbL4lqcFRxZGvS9vlyKcXTUkYwJE5cBqkVjzfKFlbhRyL+3bKOGak0+nUmm/yrxKL8tpTa6tVfa64fib3TWZfEmcqojjVDCLLDwxSlifPuPy9MMcElkrvyMuj1Esk8uoyNesfXvv8V/0NL1ZjGGkRk87N7a+ZI4/4Oc/xvwuWWEZYvaafJc6f90dPwzxDEslZFwJrn02/Y0en9Rl1On8JHj8Me6X+Ju91XYUK/TMUdFrPJWDIlFV13dG+Ws0cZ+djbm/TkXtFoxGu0Enm7P+mdDSaaOmhwRd9Tm6vUvUz42kumxZCZqsy0OEwWSh1FYSDOLw2Ch1cgV5YGrGjNrYFziF12RMcMY2JOXCiIrmhMyPcErjWK0Nsw2ChtmNYvCCY8PEBxAZMZSFcQdmHiFo0dmZrNtDSxhhXzvKppsuxSUXuMkbAmjRJBPC9xyD/H88r4GX+bEOOE7gxPYUOw49OMiVMWc01RYxyoRyEBK4bBQBS8WW40di3HqiQAroD2CVV/p54vCXcXqUuoahTGz8KyEK69u/AIH1y2EHaRRlyR4W+3Mj077lDeovFls6K4PiimT8Vi2WA1gsg+Qg1ZAFTqckipcdXfJPND1yDQq9zNHTVk2u53GhvDEcWOGFfu/LvjJtcmTJixz/ADRT96M7qfToon8Td4cZWWMvtZtvixsgJA5NWRmfUw42pSfRr5nV8ImsMJYcUOqmktrpq9/gihNMjTJKksY2qI9zNuZ4xXvSb1FycAceXHzyh4uJ7M7GPUPDjlGcG7322p9lTe387mv0KJY92xxIzNZdfhJstQ+XOdHRafgx1d+p47xnUKeqeXhacktn2Wy/Y0pZLLEDaw7gdj9PTNqxnOWvraRm9TZ2hfYxU8e8DRHI88by9wz1qcdmYXT+mLKzeM7yEL7kZk2lmPFqzGrW7rzwSTXIWGVS5lfp0HgyvsYxvtdTZo0OSt+vu1kilasTV5JeTLhdGppXIaJj7qvStze/adwZh2Cg7OD6ZYlxXXQy6XDOHBllsnt7/X0XI0NS53HxCGjFl91gbB7lk8r28Vq4J4wJKtuf2/f2Og23Lfddf293cxOi+066RPAMJYA2zBqbc3JBFeXb7YufF5snKw4svlRUK5HQaT230b/EzRn+8pr81vMstNNctzTHUQfPY3tD1OCb+qmjf5KwJ/LvlEoyjzRojKMuTL+3K7HojZcZMVoAjDYoBGGwGb1jq8enW3NsfhjHxH5/IfPC9zdodDm1U6gtur6L+/QwOj+1RefZPtVXNJXG0+QJ8wfX1yyMJVZ2fEPAFDB5mG248/Vd17u3Y6sjBZ5RoGsaxaFWGyUPtyWChAYbJRGUxkxGhvDw8QOEu1mezVQNZLJQYxWxkFihHw2QcDJYRsFkBOSwFN4pDvQFQjEHdVuK5oeQyxTiqfUqlGbtWq/UNNGu4uRuYmy7cm/X0H2xHkbVdBlijdvd9yesSyyhVgslD1ksNGf1Trml01DUaiKIkWFd1DEeoXuR9sitho5zV/yndOT4HklI8kjYfkZNoyxY5MR7GNrv5V1axDpSQR3kcD/6qD/HLI4e7K3OiDX/AModgDTRUaA3y0SPkqKa+5P2y2OBdRZ530MWXrM0xuV9317D6AcD7DJLSY5O3fzLcPi+owR4YKPy3fvaaLemlB75FooLqyZPHs75xX6nSdJ1wQAD1u7zVjxcCo4ms1L1GTjapnQaXVwmy5PPfC1PoZo+V/vC1mo0+0qpNH1rJFZOo0vIX5LOffUKjblCt8mAI/4xnFskckVyMaeQlzIWtiSSfUnuf1yeWWeamuQH7Yw+ED8v9sSGBxbakWefKX50n9+8o9Q6soI8aRVAIPhtJwaPbbeXecoL2mv5JHDKck4p125oyv5zWZm8FJp2vkQxO/Js96rMr1ONctzbHSZZO3S+P0LsPQOoy/DpBEK+OeRR+aLbf+PLKZavsjTDQ/8AKXyNrovsZMs8Muo1K+5LG/hwpQJVwwBdua4Hl65RPPOSps0w02OG6W568czhAbGQrAIw2A5v2n9of2c+FGLkIBs/CoN0fmePp/DHirOx4X4T+K/1Jv2b+L+hxx1arEdVKomkeRo0V7KAoqM8jgfFXiIAvA5Peqy+GLemeuhpvaWDH7MUrdc920ku3JtvmW9B0467TTTGOGIwixJGChutxWSJbBQj98AEH1F00snluk2Ll1H4LNDGpSlxdHv8m+vpya7Or3vZDrXjJ4Mh/pEHB/Go4v6jgH88oZ5bx7wtafJ52NexJ8uz+j6fI6KsNnnaFtw2CgguSw0Ptw2ShtmSwcItmTiJwkuV2WjVgsgVYthFWCwj1ksI9ZLJQ9YOINAsMlkoasFkoeslkoasFkoVZLDQ9YLIed+2v8mA1c8mrh1JSR6LJIoaM7VCiiOVFAevbGUmi5QTR5r1H2O12nLboBMFq307CYC+eUHvDgg8jzy2ObuVyw9jIinF7SaYd1a1I+VHL45IvqZ54pLoXo2rL0zNJF2CXHTKXE0IJ8dMplA0ItbXnjplE8ZOepkDkhR6kgfqcbiS5lDwuXJEP8+oTSsXP4UVnP6DFeoguo8dFkfQswxayX+q0kh/vSFYh+vOUy1a6I0w8PfVmnpfYvqEvxzQQD+6rSv3/vUP++WUy1U3y2NcNDjXO2bGn/kthPOp1Wpm9VDiJDxXwpz+v55nlklLmzbjwwh+WKLv/pjpGhXc0OmirnfMVJvvwZSTfHl9sqL6bF/6ogYbdJHPqK7CCFzH9pWCx/8A2wWNyB29Sm+DSw6cfinm3uP/ANUIIP8AnGLYeJFvpvs3OJVl1OsL7TfgxxJFET5br3OQP8Quh88FgcjpqwCDEYbJQJGSwUYXtV0L9qi93iVbKN6+qH5H9MuxZFCVvkdTwnxB6PN7W8HzX8/A4b2c1sMR8LWw+IiSFwpFlZKCOGU9wQBx6xrl+Wdu4s9lrcWTKuPTTptVfdc1v97NljRaV31MqdNaRYmtS5tajPNMe/086++Ut7e0UanU48OCE9Yk5Leudv0/np+h2nROhRaZfd95yPelPc/IfhX5YvEeN8Q8SzayXtbRXKPT+36/I0iuSzm0KsNgoIDJZKFWGw0PtyWSgtuSyUDWV2NQqyWGghgbJQ+3FsNCrBYQgMlhEclkoaslkoVYLJQQXFsNC25LDQxXDYKFWCw0ZHVdBqmcyabUIAQA2mmiDxGhR2spV0J8+WHywpjKVHmftV7HytMdUY9RpJaW59KTqoPdAUe6m2dOAP3SMZND8SMKQ9QYHeul6pGvBNLJMteRrbKh+oOEhsab2GhnhSaAzaV2RS0LXIikqDtp6ND6+WPGTXJiSgpc0VF9htddJ4MvoQxQ/kf98uWomjPLTQZZf2H6iguRYI/U7y5+yr/vjfiJ9KF/Cw62V4PZxjIEl1Dm1JIjAjHBUVfJ88V5Zvmxlp8a5I6DQey+kU34Ic/icmQ+v7xxbG4DWbqWk01K8sMXolqG+gQcnv6ZOInllrT9eL/+20mqn/veH4Mf13zFbH0vEc0HgSL0f86Sdk0umHqzPqX/AMq7FH+Y4rmHYlPs5LJ/7rX6qQf2cbLpk/KEB6+rHF4w2WdB7K6KFt8emj3/ANqy+JIfrI9sfzwcRNzXrA2ShwMFhoIDJZKHrJZBVhsgxGQFAEYbBRzvWvZSPUTCbcU/tAB8ddjfkfK8dTpUdjReM5dNheKr/wCN9PqjY0mjSJBHGoVR2A/ifU/PA5WcrPmyZpueR22TVkspoHbhsFCrDZKHAw2ShwMlgoIDJYaHyWGhqyqxhbclhoaslkoIYGyD4LCLAQVZLCOBkslCrBYaDrBYRVgslDEZCUNWSyD1kslCrJYaMzqvs7pdSbngRmHaWtsq/wCGVadfscnE0Qx5/ZPUR86XWMR/Y6keMteiyipF+pL46yBsr6b+cIWuTQCT+9BqImH5TeGf44yyRIS9X1+vnG2Lpcq3xumn0yKPrsdj+Qw+ZEFGVpfYjXyMHm1MGn4I2xI07USD8chVQeB+6fvkeUhtaf8Ak/0//wCRLqdQfR5Sif8A84dgr63iPIwG303oGl04rT6eKL5pGqn7kCzg4gUXyuSwcItuSw0PtyWGhVkslC25LJQgMhKFWSyUPkslCyEoYjDYAayWAYjJZKG24bBQ23DYKFsw2ShbclkoIR4bJQOzJYKGw2Ch8lhEcqGFkCLIAWAgjkCPkIIYAj5CD4AhDAwhDAQE4QiwEHGQg4yEByEHGAg+AIsIGPhIFkIM2EgJyAGyEHGEg5wBGwkFhILAAQyEEcJBjkADhINkALCQQyAHwkFhISDtkIRHAAA4UAfCQ//Z" id="152" name="Google Shape;152;p7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ISEBUQEBIVFRUVFRUXFRAXFhUVFRYWFhcXFhgVFRUYHiggGBolHRYVITEhJSkrLi4yFx8zODMsNyguLisBCgoKDg0OGhAQGi0lICUtLi0tLS0tLS0rLS0wLi0tKy0xKy0tLS0tLS0uLS0tLy0tLS0tLS0tLS0tLS0tKy0tLf/AABEIAJkBSQMBEQACEQEDEQH/xAAbAAABBQEBAAAAAAAAAAAAAAACAAEDBAUGB//EAEAQAAICAQMCAwYDAwwBBAMAAAECAxEABBIhBTETQVEGIjJhcYFSkaEUQrEHFSMzU2JyksHR4fDxFjSCokSDk//EABsBAAIDAQEBAAAAAAAAAAAAAAECAAMEBQYH/8QAOBEAAgIBAgQDBgYBBAIDAQAAAAECEQMEIRIxQVEFE2EicYGR0fAUMqGxweEGI0JS8TNiQ4KSFf/aAAwDAQACEQMRAD8A9IOdM4xGThARSHGQrI7xgWPgCIDIQKsAR6wBHrIEVYCD5Aj4CCAyBHrAEMYAhrWKMODkIEMAQsATP651UaaLxCjvZ2hVA7kE8k8KOO+QKVmb0zrUranwp/CCyLcPhksCQLZd5+I9/IfD88idjThSN4jGKgSuGwUDtyWCh6yEoW3JZKHK1kslAkYQMAjGFYOEVgEYRQSMYABGEVgHGFBOEUE4QAnGAEG8slEHBwBH3ZCA7sNAsW7CSzSLZlo1WCzYaIQscYUDIAIYAhA4AhDAEcHywDBDAEcDAEeshCPUvsRmA3bRe3teQEnwxbMp9erR3JMY2awsUa8g9hvc+XY8Vk4ZXsjHLV4+C3Km+SS/d/8ARodGn8SEGyStq197X1+dUfvgkqZo0uXzcafXky9txTTQshBryEHDZGQMHFGIeoaRZonibs4IsdwfIj5g0cgUyn0voEMG0gF3UbVlkO5lHJpL4QcngV3yBbbNOsgtDVkBQ23DYBVkILCQY5AAHCAEjCKwSMIASMYUAjCAEjCK0Z+u6nFHwWtvwryfv5D75bGEnyK20iv0zqfisVK7eLXm7Hn5d+2NKHCBbmiVxSURkYyEaBwgFuwksW7JQLB3Y1AsfdkollXp3XrKxzFdzAFJV+CQHgEeamwRR8wRweMwQnvUj13ifgM8KllwW4rmn+aP1Xqum+63Njdl1HnLFkILbgDQiMhKGvIQz55m8VlZgqBNwrgt2FsxIoAnyIxqXDa5gTV7lNNTFDNG6jYJmMZBLd+Ofe54agb9capSi0+gHJKSa67HRA5nLggcAQsAR8ATDh6A25bcKEdmRkB8Q2QQWY+YoVjuZzIeHO1vSTbVc/i/Q2dDokiBCXybYkkkn1JOVt2dHDghiVR6k7tQs4jlStl0YuTpARtuF0R8j3yRkmgzg4umJhj2Ic9q+tyJM3u3GvGzjca2+/uvjcWpRze03XknGrPQYPDNLk0qk8qU3vd7LntXpVye1XtfXo1OMcAMHAEp9R13h7fhG6xubsCKIAWxuJFnuPhOPCHEJOfCTaKcvGrMKJHIoryOCQDzXFj5ViyjToMZWrJ7wDGVpYp/Ft62qWG4sbYEtXug0P3PIef3Z8NbGPGs/me1VK/it/67dTUxTWNkACcYAJOEAJwgBOEUEnCAo9T6isKgkElroD5ep8u+WQg5PYSUqM7QSSapiZWMcIKgqnxMWYKFB+/J9PLHyVjW27Jjjxu5bImjh06ofGgijK/Go3vKBYAet1gWQCCQexHesVvI37Mm/wBv2GvGo+1FKufV+/mUdcF07LKqtsLHbfPajw3AdSpBDD19RlsG8nsvmZ8tY/aXL7+fozcRgwBU8EWD8jziVQQWxkKyJsZCMjJx0hGAWxqFsHfhoFi34aBZS6Polkk/aPC8KNQVhhsnb7zMzEnk+8zV/wAA5zcKbjcj6B/kHibhj/CQnxSe85fBUtvRK/7Z0AOXHjQiwHJND1xJSUVbLIRcnSG/aI/7RP8ANlH4iBo/C5AG1cflIp+QJyLURuiPSzSvYkIy8zFDqfTfFKMJGjZCSHT4qPcX+WPCdJqrsSULafKiWDp8asHrcw7O3LD/AA+S/wDxAwOTqh63suA5WNYYbAMhy/8A3viNpcxkm+QQOEhIuKxkSjFHQpIgwoi/P7jscVpPZjRbTtDhMiSRG23bOT6/1RnULJpHEPisDI7qC/hSbW2Km7gmxyynzrvWfNNNUZ9dDgwcb5WvlZX1MGhkRmj2xnZvCnaDwrALW41bLyoJPvofIjM3snNyeRODcXTq+nZ7c3zfRb7r1OriFwiuLjFfdeM6F+z8Dr4t1G/QgTTEFTvfjba3waPJ/LKY8Vo2T4eF8ikntEhLXFJtRyniUhUkP4dj3rqz6eeI9dCMqafOv1rub34Hm4IzU421xVvfK+1cvU2h3rNcnSOLFcToLURbOS18gEVXfgd8SEm2WZIKKsG8sopse8ITKm6Tum8U+GffVxcfvqV2dpAefh8x55Q8Nz4jLLA3Pitc0+W/TrfoWtfI4QmMW1r5XxuFmvPi8syOSi3HmdDSQxTypZnUd7+W36i07sUUuKYgWPQ42NycE5c+pXqFCOWSxu43t7gicsKBicIoJwgKXVNN4kZHmOR9RlmOXCxJq0ZvTdSGheJZfDG4hmHxW+zZRHkWQqbIHvCz2x8kakpNX/V3+9i4pcUHFOv7qv2rmuZD+01Ks8cYCOxE00pC7WvbKm0najd2C+8fe47EY3D7LhJ7rkl+nr+yFUqmpxjs+bfTuuy79WUfam49PGJJGeV25Y3yIWmTcN3J+MLZAsLj6d8U20qX1r6CaqPDjSk7f0v6lr2P1xeAob/ozQPqDyBfy5/TGzRqViYZezRtFsrSHbI2OMhGRnHQjBxhQawiirCCjVrMZvGyBAnXcpB/LKc3/jZdp/8AyoLT9NBiaPaAzDxF93n3eAL9CL+5Gcw7AtR0tUVWA5sXzfBVSD+d4VzBLkybOmcZCrIQaslkHrAEvaXRBhbOFH65knmk9kbceCK3bLP7GKtGD13A4P5ZT7y+ttjN4sgf9GbIu0YZqpbEqDIyIlxRggcAxN4Qq9324yjzGaPLiUZNDEdxMSEtyxKqST87HPbLWl2M8kprhlugl6NAQLWJb8tgH5tWUOnyQ60uFdF8hyuwlO1eXp9Pl/vl8OQs0k6I5pQoLHyyrV6hafDLI+n6voh9PhebIsa6nMQ9Dn8If1bIZd3ie+DRl8Rx2q+APt9c8vPXNYllcG9/m+fPpuvpZ7bJqcW8FafDVbf8eFHTo956TQa2GsxeZBNdKff+TxOfBLBPhbGCi7PJ9Tz+XpmmGWEm4xatc66FMoSVSkufIFwbalu1907qpvn8s4/iGgz6jK3CTS4aXtNVLfekdLSZ8GOCWTnfa9iXdS2xAocnyHrznagnST5nNk1ba5FCTqRYHwFD96YkKhqronlqsfL55csdP2tiviteyH03VmSO2ADAkMo7Aj/isk48L2BCXEiwcUIJwgGJwigk4QAnGFOB9oN+l1JZDQcEgEAqQfiRlPDC/I+ozfirJCmYMiljyXH79DRg6lqdUvvaSJrABmk8XZwbBCbqJFmiAasjsayl4YY3tJ/CjV58pr2or43+xc/mMSSGbVuZ5D6+6g9AFHkPTt8sinwrhgqQkk5y4pu2aioFFKAAOwAoD7YpATjCsA4yFYJxhQcIosIBZCGrmQ3jVksg68HEnHii0NjlwSUg94/D+uZfwvqbfxv/AK/qOHH4Rh/DLuB6x9gc0GQV5CDZAjjAQt6bVUVB28mrbsL8zmbJj3tGvFl2SYM/UaYGMAyI5DbfgZR532HmMkcV8+Qs9Rv7PNP4FZUJkaQ8br9wdhZvv55clSoo3cnJ/IsocVjokDYo4QOAI+LwofiZBLq1DbTfzPkPrmHP4lp8GZYZvd/Jdr94yxSceJBmZ6KrW0+ZYkEEEEbR53Ru/LNyjF7lbyT5L7+BnLDIxDGWmHu2QnCC64Pna/XkZVLI+S2NMMMVu936koh3xhZOT69ubPIrBl0+PUY+DIDHqJ6fK5Y9hppJ1iECkMlijW1gLuj5EXzffjONqvDtSsXk42pR+TXv6NfqdXBr9LObyZE4y+afu6p/oXNLACCGaqr7n55X4hOejxxwRlwwrZrnJ9fd8O/wMuBxzTeVq5Xy6JdC5qokAAWu/qDY/F8vpmXTS/D54PArttNJqXFH/l6b/aLM8fMxvjdevKn2OGb+UfpokaJ5mRkYqd0UlWDR5VTx889b5kTleTPsbXTusaXWK6wTRygCnCmyA11Y7i6P5Y8Zb2iuUGtmjEj1J3nSFX3RNwFQsGUkkG+y2rEGx59xWbmtvM7/AH9/sYoy34H0+/v9zS6PoZkllmkIAkqob3EbeAWa6uu4F9+/GVZJxcVFdOpZjg1JyfXoF0XRSxb/ABWBuqpnYE8lmpvhJJ7D0yhGick+RpYxUCThAwTjAYN4RWRzaASbS0W6uVJW6+YvB50Y7WHyZS34SY6OT8J/TB5+PuN+HyPoL9gk/D+o/wB8n4nGT8Jk7FZ0IJB7jg5dGSkrRnnBxdMjIyxMraBIwpitAEY6YrQJGFCsA46FY14QGztzBZ0aFWQgJwkBvIQIYoR8gRYCD1gCOBgCM8YIoix6YLJw3zJFSuB+WCxkgguCxqCAwBHvAEwdVId7zeMyd1RRwtJuBJ3e6Tatx8x65pilSjVlE3/u4q+/kT9G12obx1m2t4RVUdVosWXdZHb4WQ0B5nMfiE1hwPJhi26uv0LdNxyk45GveakMkMcMpc+JIVsqL4Bo96ri7P0zyGkjj8vJPK+LJLn/AN/vXLl0OlknGKrsQ9JhKoWJO1jaqe6r5E/M56Dw7DLFi3bp8k+iMMU2/eXdwPas3VEslxx2do5v2geb9piijkKrIjUoYR7nXsu8ji7UYXSR6HwbBp8mnyZMsU5Ra3avZ+npuU/ZrV/0oLSX4sBcoZGfYVfbyW7WLNGzx3ojJcVZq8d0kVp/YhXDOrpK016dtt+X6nUJqU8nX/Mp/gcyazT4tVi8ufz6pnmMSy4pcUUG0nBI54uhzdY2k0uDTR4cS9/d+9iZp5Zu5/0crBHC/TBo1RBqwLJm05mQOZC7sE2OAxDEbtpPa+worHJ70Wy1OKLri39N/wBix7N6CODU6gJEIt4iKqsZiUhEAZgh5W3LED55fjg4q2Zcmpjklwq9u6r9zroNIpFknyvK5ZJXRfHFFqyDVwhTQ+d/UZZik3dlWaCjVFU5cZzNh61ExIthRIsjg15gi+PrWXPFJKyrzIlyOVWFqwYeoII/TFaa5jWnyHyAGwgNrTfAp+QznZPzM6mL8i9xZKqK3WSRfHkMQs2BkUA19wfkchDB16VI31/iM6WB/wCmjk6lf6jKpXL0zM0CRjWCgCuMmI0AVx0xWiNhjJiNA7cYBu1nPOmMRhsFETDCKc91j2oihYxoDJIOCi8BT6Mx/wBLxZTSLoYJS36GL1xdVIkbzzIiSKGGmRirgNZG9e5FDuTXIyjzHI1xxRgdR7O6wSQAbrZKVj58Dgn7fwOWxdoyZY8MjUwlYQwDD4AjjAENcAyJAMUYesAaGZclgo52bRTxp4cRjlK+9sZij0WDdgexI9c0rLjlL2tiiWLLGNxVr5epp9D0rpCokADtbOBQAY/uivQBV/8AjlWWSctuRbii1HfmZOq0izTzr47JICojj3AAnZd0eSLABrtd5yMuDG8jdKzHKTnknDjprkr9Pr25cyfQxzR6gBpnkjZW2bm3XQjayPI06n6MPnl0JO92a9Asj1SjJ3Gm18K+qZ0REdWWuwKUd787PYc5buegab2o5/2k1+kiC/tK+K3veHGF3Me19+AO3fHxyjPk7oyrUZ9POSwycU+210YWr6nMjx3HDBC6qxiQBnKMAwEjUNpog0P1x6Uk0VTy5JtPJJy97bOoXp0bRqvu8Ne7gbgy2aPmAQPzzKWDwaeOFnNqq0BuJAHPPf65ZjaVtsqywlOoxTb9DD1HUgssssEqfCNrLyXJK2F4I4o/lmzFLHkgq3R53Xwz6TUTUvYdJpPm7rpRN0/WOZo3dna0YOxVgF7kLZ71x29cq1WowafG5ZGor9waPzsmaL3ls7dbL0s6SLUm6orxYvix2v6ZztLq8eqlJRTVb7qrXdeh35cWNJHO9U1uoleSNZRH4TdkG53DAkcsQo4B8xmfNmzKcoQdV82el0Oh0rxQy5I8XEurpJrZ8t3+pRWRoJSplkkMkJ2FyaLlto28kEX5jyOX+HPJ+I4ZybTXX0KvGsGJ6HzMeOMXGSWy7rrtfMvyRQQL4ZUcBizSDlgnu3dEKrPx27V9T305zd38vvojx01jh7LXz++rMf8AmkprIDEWVZBvYA9ilF1sHkcqO57nLvN4scuLoZ3g4MiceTOvrMZpFWQFGjA/uj6Ziy/nZ0ML9hFhdSKAZbrsbI+x9crLrFqNQGogUa59PlWQjdmB1bqEUb/0kiqaBokX+XfNMNRixwqckviZ3oNTqJ3ixyl6pbfPkY83tNpx2LN/hU/xNZXPxbTR/wB1+5GvF/jPiGTnFR97X8WN03rqTyeGEZeCQTXNdxx9cbSeJY9Rk4Ipra9xPEvAM2hwLNOSe9Ur2v3mpnUR59gnGQoBGMIxsItGqHzHR0LEWyUGwGOQBx3tbo1jfxgv9Z3PowH+o/gcqmt7NWCdqgND7TK0EiaiRXIidIoDCCzHbSf04FrRPA78ZS4b7GpS23C9jOn6lJDLIuyNloq3DN5qQvcff1y+KMmWUWqOyxigIYAj4AjjAENcUZEgxR0GDgCV9fq1hjaVz7qi/mfQD5k8ZXkyRxxcpckXafTz1GWOKHN/f6HHxQOwbVzO0Ur04lptqR0xAAr3uFBqxwb78Zwk55J+a20/2X8nuljxY4LSwipQWzW1uW1vnt7++xrdG6pPLojM4VXHwt+JQRbFfL94fOrztaScskU5nj/H9Ph0WWUcD2Svfp6X12+RmzavSqBLN47zSBrdNoUd09QaquOcXV5cemkuNc/j2OZ4R4U/FFPJj/MudulvaSVe7cXTOtaaMCVpZWkVCqwtu2gEjhSRQHA88qhqtLPJanXv2Ruh/jniGBKcoNtbUpJ/Lqb0XVYpI1kjIN8EAi1Iqwa8+cxeK6+Wn4PJadt31VKjpaDBnk5LKmqrZqn17+4b2s6OX0X7QgFqodV5LUx+EfMgj7jMXh2J6aa1LaUZpcS36vZ/rv8AEGpXmXjSuS5fDmZnsnoG1GmaLXIwjJTw90j3a7v3SajA3AcVebfENfw5MccE/wA17qmr2S9+98jLixbS8xcq5nTaLpyRKsKPaqAF3EFgPQk+nb7Y+j1GXK5rKltW9Nc1e6vmLkUI1wP9mVPabpm6JGjjErJIrBPcO5TatRb3bAN8+mXajF5iVLkzoeF6mOHK+OXCnFq9/euW/SiTRdDrbKCQdmzZ5USD53yOfPzOcaGr1cN8aS34a3fWvdf8b8h9VkxahcMl1u+vLv2LHUIGijaW+VVmBFHkCyPrxlObNrJ5MayyW72qqvlVmaGnhJOOJe09lZJooHkbx5mBNe7xQVTyB8/yzvY8DjPjm7ly+HY56jK7nzMvr/s4JHMiSSQMwAcxmhIF+G/mPUY8sEZyu6OrpfFcmmx+W4KSW6vpfP5mBrPZnZteIySNfvM7gmu/A4886Oi0+LDNyveq3Ob4n4vqdbiWJpKN3SVB9T6ug41CuCdm5QoKsASW917FsaJ4H1zdDC3+Rr79xw8meP8AvT6fe/f7YfszN47yajYFUe4i0ASSd8jtQALMSv5AeWLmjwJRv76DYp+Y3KqXT+ToKzPZdQxyNpK2Chl16jjk/Mdh884uXxbRecsalbbq1yXx+lmyEMsYXXLuTGY51vIiUPUSML2j6lPGUMTAA7r90HkVXf75zPEpzwcPl8nZ6LwDBg1fmLMraqt2tnZk6vo0sqDWamZApVfep3ZVN7dyRqdosHvXOcqePJkXmZH9+5I9Ngz4sD/D4IPZvsrfXdvcbQdL0bB3eaUpGAXkEaotk0qAsxJYm+K8icEMON23J0vSh82o1MXGMYK3yVtv1eyWy95Hp4lh1hjvlJGQX3IsqP8ATNOgXlauK9WjF4vF6jwucq/2qXypnTHPYHzBgHGQgBxhWNhAaN5lNo94AjjAEq9U6cuoiaJ7AauR3BHIIxXuPF8LtFfpPs/Bp+Y0tv7Rveb7Hy+1YFSGlJy5mptyWLQgMhKCAxRqHrAEcDIEIYoQwcAQrwDEGt0iTIY5F3KfL5jsQR2OV5McckeGa2L9PqMmnyLJidNHN672bmZ1iEobTsylyQBKFTsm6veHp6cemYPwMlKk7j+p6XF/kGFYnNwrKltX5W31rp69++50E7qiKgjH4Qp+HaBXAH1AyjxTWy0UIuCVt7e5c/4+ZynljlT3vvf8+85PqL+HrhDI0a7I2KiVVSNSVYojcUVsqfO/nlM889TJSyR4WrVPffudnwLReTosklb4p8oqmoqtlXbfctPpoWEkpjWSMBmO1PDEaBWZm8SM7ZOVAC8mnUnsRgeGO7q18q+K5nRWTKnGCk1Llu7t2qVPdc93y2aXRl/2D0cbQbygbe7GqF0Bt4Ppat+uaNJpoPEpSSe75r4fwcbxzUZFq+BNqkuTru/5OqkgUghdwKjmNvQfhzdwqq6HEbvfqYXtLAP2KZwLA2gn5lk7/mMGSMa3Rz9e2tNNr0/dGInT9DP/AFQWMsp2ggWAri22mTvTKLJ52SGu2UvhOdGGDN+T2b5fPnV9nXPo3XI63pugePTxwrRA4HFHkk/7+flnI/8A6GqcYvHBe1y5t9fcuj6++j0+DR48WNY3JuuvL6kk0hgHiSEKFFkn4a7d/vnL8vUQ1Snw+222l0d8639e50McFlSxw36epR1HtDBcacqsjAK5RzGxcAj+kK7aoi+ePPOjHQaluHl4lCMZcVOSbv8Af4GiOgzNSfNpb7q1XpdljR9aikeSJCN8bFXQ/I1uHqPmP/Po2jmarRZdPGM5L2Zcn/HoxtTMSf45bjh1ZysuToipqJlRS7mlUEk+gGWykopyfJFWPHLLNQgrbdI5rRe0qy7l1EahCTtNXS+QcG7PzH5Zy8Hiyc2pKl0a/k9NrP8AGJRxp4ZcUq3T6v0f8P5nRaGONUHghQh5G2tvPmKzreZx+1dnl5Ynik4SjTXTkTSXRrvlWonOGKUsauSTaXdkgk5JPkDpOmSTUdygGyLYdgaJCjnPFOOt8Sp5JrhfS6X/AOVu/idWEIY/yot9X6amng33ubcBZ4HN9hmjP4Vi0+G07la3/r/sXJOlZS6b/Sjjy4J9PTPSaLWeZp03+ZbP4dTnRw8cn2Mn21gZNPv/AAuvvfI8fbuMr8RayYU+qZ6H/G4PHrXB8pRfzW/1M7oupXwotT48SvCk0XgvKsfikvuQOCeYgJGJ73trOfjjspXyte/+tz02qxy8yeHgbUnGVpN1tTr/ANtkl7yNuq6bb4Mx04hPvPDp0nZjKbuWOV1UIaoBbZQBX0nsVwuq7K+fcb8PnUvMx8XH0c3FLh7NJtv1dJ3uYXV+qJJqjPFvC7o298KGtFUEkKSOSpPfzxeJLIprun8jZDSv8I8E6tqS25b337Wd7889imfGWmtmCRjJiMAjGQrBrGsBfBzMzWmEMUYMYrGDAxRgqxRqGIyEGyECGAIrwEGyEEMASP8AbI9wTeu49lvnJXUHHG+G9yyDilgV4AiAwEKvu+PchASMbnJ7BV94/wCmeV8Rms/iMYN+zBJv9389kbsK4cd9zy/2tk1888vVEgWTSMRtSwHEMZ8MSUp3gEg21EC/lnbyYYz3Ohg8Q1OCPDjnS7UmZydR0UwVoGaKQ8Np5aLfWJwKcfLvglp9OoOUpNV6WdHT+O6+eSONQhK/Vx+v6KzvvY/UeEgDRHZfFkhpOD73yF+nA9STlWLxHFDF/qvhS/L69zH43o5rP50facr4t6S2SSXw+PWkdLp+qPvjbbe0MDbVuu6F15A5Zg8T0eeflwk7fLZr9zgtZotNpbepVn/qzG+x2fawAO9ase7Ip+l/bNOs1OHT4+PJy5V1b9PvYzqEsi4HTvfuq9SCHpenJKeAN/n7vAP27fTMmm1eHO6UGmujX8i/gcSdcKOgj1Gw+92qiDxweM8xjxZ8WpkowlJW1Svk/wCj0blDgVtLkQdVCzRNCRSFGXvZ96+b/LOhg0mojlxSjj4IY3e7V87b/oGPWQwz44yuV7fQ5qD2Xm8FYZZyYAQ3hBez88Kx7Dk9vXOlg8YwZJ+37O+zfJ/HodjVeKqDeXBi9vld9PcuZBrNasBbTaZChRbdlXc5vaAEHdmO5eT259M7FWtuRj0eiy62tVq58SbpK6XW77LZ7LmWPZ7Wsahdt+6MSxv3Oxv3JKJpgb8/9sZNckZvHfD4Y/8AXxrhV8Ml6rquWzKHtLqWnmXRQ8+8N/zbuFPyHc/8Zx/EtQ5yWCHx+n8s1/4/oo4Mb1ub/wCvu6v48l/ZYMKLCsUylIUdztaMb3j2AtPyytGdyNRH41SjmaEFwpSWy9Ofr3X2jq8cnkc8buTS5PZO9o8mns18nLYzPYaOQyu6MywC/cYg7ifhB8twFEkZt0ClxNp7GP8AyiWLyYxlFPJ3S5Lr8H0TO4rOtZ4ajM1OoaGZXBI5BFd68wL4/wDOeV1Wn/Darijye6/lF/nNU2Gv7RPIxDMFexclE7Cbqq47DtWaIaXPkblJtJ9+de7/AKFUp5JUjf0mmWNQi9h+ZPmT886ePHHHFRjyNcYqKpEk6KylHUMrCipFgj0Ixmk9mPGcoSUoumjz3rHsK3ibtO6iM/utdp8gf3h9cyvR8UvZfzPS4f8AJVDF/rxbku1b+/sQR+xNf1k3+Va/Uk/wzRDwv/lL5Ix5v8vf/wAeL5v+Ev5LkXsnph8Qd/8AExH6LWaoeHYFzt/H6HKzf5Rr5/lcY+5fWza250kebdt2wcYSgSMNgobbhsFFkA5QaEGpxWOiRTisZEgxRyQteIMZ/wDOQbcIhu2mixtUB9Lok/YVlnltcwJ3yF07VM+4SBQynkKbFHsb8/PJkio1XIWMr2ZcOVjiGAI9YLJRl+0AIRWBNBqKDs11QPy4r74+Om6Zj1spQgpR7mdrOpMWKBI0MTjZEi+8TdECrvgc/bHUIpXb3MGTVZJScUkuF7Jc399Tp0awD6jtmc7q3QQwBCBwBMn2p0zSadkjq2oMfPb5gH7AfS8w6x6fGllypc1Trf6mrSwnknwx7DN7QA6P9n0qrptUkaxwiTbtAtQVSRhVkD96rNd8eE4zXFF2jQ04umcL7R9DgefTxatESdV362WMKFYs1orKnu79tFio/e88ZxlJNQ51t7+grmo7s9F6VpomKCSXigFWyfdAAUb+wB8s8lg0izZV+Kn7XLh93S+S+Bbl1DyScn13D9pdVDtCwso8LuAau6+H8RFcnOjq4YXwrFS4e38dzDmyqtmB0ULNUrAAEcEVTE877+djMGvzvPqYRzOuFV8efwvb3GzRY3HHx8PP7s2GYoxbk3Q8ShuoeV+ffvmrFr56abU05RfXr8+tF0sMZ7x2ZzXtN7ReG4hZWdCAxsg+f7jEfnnpNPmhlhx4Wn99UWabwXJrINuVJOqau+vPt0+ZFpfajTkjxRIgPmVsH6be/wCWZddjzZcflxWz579Pvn6G1eDZINuKTa9fqbmp6yr6Zn0ymXikUGgSDxwarnuc4Mcc8uT8I4tbJO3sop3dLqzNlwzwtuS3+/0OV0Xs8+2GRnaPVNK2+ZVeRyzk0TtbaiBbs+VD7+sVQjwR/KlsvcDR63JpYyjOPFGXNPv0f1Oc6Oup1HjQRNQU+I4UN4jkNt2qQL7lSbqvzy11E5+p1GXVT48juuS6JdkifRLKuqaJAy6ima7DA2u4ljyKYHvyDu+eczP4fbeXE9+x1tJ40owWDVRuKpWuiXLb07rcHWzzTFNCIBE5c7gL96yG7H4YwQzkAkE8jsBmNRk2sdU/v/s9Kp4MOOWr8zijW37fGT2XR9H1PQOi6COKIQKQAg7njcf3iT6+edaMFBKKPKZc+TNLzZ83+nZfAsyIn7hJ9fIfYZZFuzBqoRUHJrcAx2RxZ8v+MdqPNrkctRbdIvQRbR8/M5TKXEzbCCiqLsj7KAAugSe/fELG6BaNXAYkJ3v0NemQFWZ8h5Pn88IhQmAvjN2Jvh3OfmUeL2SEjLkyhoEjGsRoErhsWhtuNYKFtyWSiwQarKbL6GCYHIZRb5BqmK5IdQfYlC4vENwsIDBYaOd1cUwneJInaN6kWRdtKx7g7yB8S3wQe2aYyjwKTe62M7UlNxrbmW+n9NkWZ5nYAMoQRC2oL2LOe57+Xnlc8sXFRS+I8cbU3I1QuUWXUEFwWSgqwWNQE2nR1KSC1Pcfr5ZFKt0LPHHJFxktgdPpUQUiBfoK/M+eByb5ghihBVFUS1gssoesFkocZLCYHtB1iMAxq/vqwtdr129arz9cxarDh1DjDK/ZTt8+23T1BHxL8LxeX+fZK1st03+hlppZteq+HKhEIP8AQgMvxknczMtG6/FxXYZfpsOmww8rHdevrv6CLxDUalubUW+ytfVfqZ3VNMkcUsTRBZiU8JtzO2/cu5Ny+7t2bz2+/AzUsfB7SewY61TbjJU0r52W9Ho9RFpxKhVowCwUsN+0NtLgfh3Gs4+o0sc03kfMwR1WZw83bh5+tXV+6xpNYJp1i1EI2TAiaWVmQozg06BSF2i1PvA38sOLTwjbl+Z9TZpdXiU1LIvavqtjd9k+rpIixLGUMaLa1aUOOGHHcHjz57557UeHZoZHKuJJ2/d7j1uWpwWdS2k/in2r09NuXdHWT6xdrkvYIvaeAoHmT2FZfn1MHHJU3Ljqo7qt/l8OpgjBpraq6nmv84Ra3XRyeIFhoiF2AKglTtkZTQPvU1HvtAz0XhuD8Lp+Gt3u/p8j0uncsWg4oq293XNq+Xy+VkWnhmeHUyS6jxIkLoPEZizSBWaN4gbprC8X2YjnOhxxtbGqeTFHLihDHUnT2XJWk0/T+VZ03sdMn7LGrWKvcRRIYndyPoczyjB5JTilfL12PN63Uxz6nLwP8snH5bF/q0K6lfCewhK0ASvAN0SOefP1s5j12eWHC/LklPpfv7ddveZ1ijJVLfucn1/2RkhiM2mQtH3Iu2970vlhz58/XKfD/EMrx3qlS2qfJO+VrZr31XuM+bTLirFu+3U3PZnQMqeNMQ08gG9qUbQvCxgKAAAAP+gZ0cOohmhx4+W5h1GKeOfDPmbPhCw1CxwGrkA+QOWbXZWnLh4b27dAjGD5ZCyGbJDkxkirtkQcueWVJMmhIB5/PBNWJjkovctjtlRpHOoFU63XY3Rr0wEvuV9RPurigOw9MIrdlSV8txwvdmfNkrZFYjNSZjoEjGTFaBK41itAkY1i0MRhsFDVhsFF3ZmazXwlbqsR2DaSvvdxwexyjK7Rq0yqTK0mgfZGVkey217Y0CaZeBz2JH1U5nNhJotI6zKGdj7u4Ak+Y9D548OZXm3gbPhZbxGThGMeGycJGUw2LQgmK2FIRHpz/DEcyxY2NsYcnt/2v+/PIpWSUKVhVhsShVksNBAYLDQtuSyUKsFkOW1XUJYZZ1MLNGzbgdjEFgFK2b2ldyqeQeAQO+Z5cXE9jkZcuTFkmnG4t3yfPavStl+vcz5dRHJqbgYwgglpJCy+9bEm7Y3W0fM32vNukuPE5RfToc/NKGTMvKlw+rb5/q/qypqjJPJ7ls1yEc0SKJNk/wB2++Va+dTxwXq39/M63h2DNn0Wqy448TbjFd0m7lV9fyrvTLXTOqSx1pmTcRu/o3CqEVG3ckqWemLEIeAeee2YpZeHZbm7wLwmeqx5Fmk48HDScb5212bS5rpve5e0yxz6rcAwKs5lDN4nKNSkNXN8cfLjLdPNZVdfaKdd4atNr4wUuLZSfx5czpoCGLBBQokLVk1XH1zZw0dXiUER6/Ru0TKPcsEbiqNV/wBxwQ30IzLLQ4JZVl4faQfPTXDZyc/TwJ5FMYfdsYEqETeUAkX3fhVjZUWOeM6GDHdqXL75GbL4lqcFRxZGvS9vlyKcXTUkYwJE5cBqkVjzfKFlbhRyL+3bKOGak0+nUmm/yrxKL8tpTa6tVfa64fib3TWZfEmcqojjVDCLLDwxSlifPuPy9MMcElkrvyMuj1Esk8uoyNesfXvv8V/0NL1ZjGGkRk87N7a+ZI4/4Oc/xvwuWWEZYvaafJc6f90dPwzxDEslZFwJrn02/Y0en9Rl1On8JHj8Me6X+Ju91XYUK/TMUdFrPJWDIlFV13dG+Ws0cZ+djbm/TkXtFoxGu0Enm7P+mdDSaaOmhwRd9Tm6vUvUz42kumxZCZqsy0OEwWSh1FYSDOLw2Ch1cgV5YGrGjNrYFziF12RMcMY2JOXCiIrmhMyPcErjWK0Nsw2ChtmNYvCCY8PEBxAZMZSFcQdmHiFo0dmZrNtDSxhhXzvKppsuxSUXuMkbAmjRJBPC9xyD/H88r4GX+bEOOE7gxPYUOw49OMiVMWc01RYxyoRyEBK4bBQBS8WW40di3HqiQAroD2CVV/p54vCXcXqUuoahTGz8KyEK69u/AIH1y2EHaRRlyR4W+3Mj077lDeovFls6K4PiimT8Vi2WA1gsg+Qg1ZAFTqckipcdXfJPND1yDQq9zNHTVk2u53GhvDEcWOGFfu/LvjJtcmTJixz/ADRT96M7qfToon8Td4cZWWMvtZtvixsgJA5NWRmfUw42pSfRr5nV8ImsMJYcUOqmktrpq9/gihNMjTJKksY2qI9zNuZ4xXvSb1FycAceXHzyh4uJ7M7GPUPDjlGcG7322p9lTe387mv0KJY92xxIzNZdfhJstQ+XOdHRafgx1d+p47xnUKeqeXhacktn2Wy/Y0pZLLEDaw7gdj9PTNqxnOWvraRm9TZ2hfYxU8e8DRHI88by9wz1qcdmYXT+mLKzeM7yEL7kZk2lmPFqzGrW7rzwSTXIWGVS5lfp0HgyvsYxvtdTZo0OSt+vu1kilasTV5JeTLhdGppXIaJj7qvStze/adwZh2Cg7OD6ZYlxXXQy6XDOHBllsnt7/X0XI0NS53HxCGjFl91gbB7lk8r28Vq4J4wJKtuf2/f2Og23Lfddf293cxOi+066RPAMJYA2zBqbc3JBFeXb7YufF5snKw4svlRUK5HQaT230b/EzRn+8pr81vMstNNctzTHUQfPY3tD1OCb+qmjf5KwJ/LvlEoyjzRojKMuTL+3K7HojZcZMVoAjDYoBGGwGb1jq8enW3NsfhjHxH5/IfPC9zdodDm1U6gtur6L+/QwOj+1RefZPtVXNJXG0+QJ8wfX1yyMJVZ2fEPAFDB5mG248/Vd17u3Y6sjBZ5RoGsaxaFWGyUPtyWChAYbJRGUxkxGhvDw8QOEu1mezVQNZLJQYxWxkFihHw2QcDJYRsFkBOSwFN4pDvQFQjEHdVuK5oeQyxTiqfUqlGbtWq/UNNGu4uRuYmy7cm/X0H2xHkbVdBlijdvd9yesSyyhVgslD1ksNGf1Trml01DUaiKIkWFd1DEeoXuR9sitho5zV/yndOT4HklI8kjYfkZNoyxY5MR7GNrv5V1axDpSQR3kcD/6qD/HLI4e7K3OiDX/AModgDTRUaA3y0SPkqKa+5P2y2OBdRZ530MWXrM0xuV9317D6AcD7DJLSY5O3fzLcPi+owR4YKPy3fvaaLemlB75FooLqyZPHs75xX6nSdJ1wQAD1u7zVjxcCo4ms1L1GTjapnQaXVwmy5PPfC1PoZo+V/vC1mo0+0qpNH1rJFZOo0vIX5LOffUKjblCt8mAI/4xnFskckVyMaeQlzIWtiSSfUnuf1yeWWeamuQH7Yw+ED8v9sSGBxbakWefKX50n9+8o9Q6soI8aRVAIPhtJwaPbbeXecoL2mv5JHDKck4p125oyv5zWZm8FJp2vkQxO/Js96rMr1ONctzbHSZZO3S+P0LsPQOoy/DpBEK+OeRR+aLbf+PLKZavsjTDQ/8AKXyNrovsZMs8Muo1K+5LG/hwpQJVwwBdua4Hl65RPPOSps0w02OG6W568czhAbGQrAIw2A5v2n9of2c+FGLkIBs/CoN0fmePp/DHirOx4X4T+K/1Jv2b+L+hxx1arEdVKomkeRo0V7KAoqM8jgfFXiIAvA5Peqy+GLemeuhpvaWDH7MUrdc920ku3JtvmW9B0467TTTGOGIwixJGChutxWSJbBQj98AEH1F00snluk2Ll1H4LNDGpSlxdHv8m+vpya7Or3vZDrXjJ4Mh/pEHB/Go4v6jgH88oZ5bx7wtafJ52NexJ8uz+j6fI6KsNnnaFtw2CgguSw0Ptw2ShtmSwcItmTiJwkuV2WjVgsgVYthFWCwj1ksI9ZLJQ9YOINAsMlkoasFkoeslkoasFkoVZLDQ9YLIed+2v8mA1c8mrh1JSR6LJIoaM7VCiiOVFAevbGUmi5QTR5r1H2O12nLboBMFq307CYC+eUHvDgg8jzy2ObuVyw9jIinF7SaYd1a1I+VHL45IvqZ54pLoXo2rL0zNJF2CXHTKXE0IJ8dMplA0ItbXnjplE8ZOepkDkhR6kgfqcbiS5lDwuXJEP8+oTSsXP4UVnP6DFeoguo8dFkfQswxayX+q0kh/vSFYh+vOUy1a6I0w8PfVmnpfYvqEvxzQQD+6rSv3/vUP++WUy1U3y2NcNDjXO2bGn/kthPOp1Wpm9VDiJDxXwpz+v55nlklLmzbjwwh+WKLv/pjpGhXc0OmirnfMVJvvwZSTfHl9sqL6bF/6ogYbdJHPqK7CCFzH9pWCx/8A2wWNyB29Sm+DSw6cfinm3uP/ANUIIP8AnGLYeJFvpvs3OJVl1OsL7TfgxxJFET5br3OQP8Quh88FgcjpqwCDEYbJQJGSwUYXtV0L9qi93iVbKN6+qH5H9MuxZFCVvkdTwnxB6PN7W8HzX8/A4b2c1sMR8LWw+IiSFwpFlZKCOGU9wQBx6xrl+Wdu4s9lrcWTKuPTTptVfdc1v97NljRaV31MqdNaRYmtS5tajPNMe/086++Ut7e0UanU48OCE9Yk5Leudv0/np+h2nROhRaZfd95yPelPc/IfhX5YvEeN8Q8SzayXtbRXKPT+36/I0iuSzm0KsNgoIDJZKFWGw0PtyWSgtuSyUDWV2NQqyWGghgbJQ+3FsNCrBYQgMlhEclkoaslkoVYLJQQXFsNC25LDQxXDYKFWCw0ZHVdBqmcyabUIAQA2mmiDxGhR2spV0J8+WHywpjKVHmftV7HytMdUY9RpJaW59KTqoPdAUe6m2dOAP3SMZND8SMKQ9QYHeul6pGvBNLJMteRrbKh+oOEhsab2GhnhSaAzaV2RS0LXIikqDtp6ND6+WPGTXJiSgpc0VF9htddJ4MvoQxQ/kf98uWomjPLTQZZf2H6iguRYI/U7y5+yr/vjfiJ9KF/Cw62V4PZxjIEl1Dm1JIjAjHBUVfJ88V5Zvmxlp8a5I6DQey+kU34Ic/icmQ+v7xxbG4DWbqWk01K8sMXolqG+gQcnv6ZOInllrT9eL/+20mqn/veH4Mf13zFbH0vEc0HgSL0f86Sdk0umHqzPqX/AMq7FH+Y4rmHYlPs5LJ/7rX6qQf2cbLpk/KEB6+rHF4w2WdB7K6KFt8emj3/ANqy+JIfrI9sfzwcRNzXrA2ShwMFhoIDJZKHrJZBVhsgxGQFAEYbBRzvWvZSPUTCbcU/tAB8ddjfkfK8dTpUdjReM5dNheKr/wCN9PqjY0mjSJBHGoVR2A/ifU/PA5WcrPmyZpueR22TVkspoHbhsFCrDZKHAw2ShwMlgoIDJYaHyWGhqyqxhbclhoaslkoIYGyD4LCLAQVZLCOBkslCrBYaDrBYRVgslDEZCUNWSyD1kslCrJYaMzqvs7pdSbngRmHaWtsq/wCGVadfscnE0Qx5/ZPUR86XWMR/Y6keMteiyipF+pL46yBsr6b+cIWuTQCT+9BqImH5TeGf44yyRIS9X1+vnG2Lpcq3xumn0yKPrsdj+Qw+ZEFGVpfYjXyMHm1MGn4I2xI07USD8chVQeB+6fvkeUhtaf8Ak/0//wCRLqdQfR5Sif8A84dgr63iPIwG303oGl04rT6eKL5pGqn7kCzg4gUXyuSwcItuSw0PtyWGhVkslC25LJQgMhKFWSyUPkslCyEoYjDYAayWAYjJZKG24bBQ23DYKFsw2ShbclkoIR4bJQOzJYKGw2Ch8lhEcqGFkCLIAWAgjkCPkIIYAj5CD4AhDAwhDAQE4QiwEHGQg4yEByEHGAg+AIsIGPhIFkIM2EgJyAGyEHGEg5wBGwkFhILAAQyEEcJBjkADhINkALCQQyAHwkFhISDtkIRHAAA4UAfCQ//Z" id="153" name="Google Shape;153;p7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obile.jpg"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1329612"/>
            <a:ext cx="3871018" cy="135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er.png" id="155" name="Google Shape;1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3849" y="2787774"/>
            <a:ext cx="5123109" cy="1662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course will be helpful in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Mini-Project 1,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Mini-Project 2 and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Major Project.</a:t>
            </a:r>
            <a:endParaRPr/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pic>
        <p:nvPicPr>
          <p:cNvPr descr="Related image" id="164" name="Google Shape;164;p8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s 1.jpg"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136" y="789552"/>
            <a:ext cx="2914650" cy="1178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s.png" id="166" name="Google Shape;16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3888" y="3543858"/>
            <a:ext cx="2381250" cy="1243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s 1.jpg"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2733768"/>
            <a:ext cx="2914650" cy="1178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s.png" id="168" name="Google Shape;1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2160" y="2193708"/>
            <a:ext cx="2381250" cy="124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course also let you prepare for all the Technical Interview during campus drives, as most of the companies will ask Object Oriented concept and implementation.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BCSC1002 Object Oriented Programming</a:t>
            </a:r>
            <a:endParaRPr/>
          </a:p>
        </p:txBody>
      </p:sp>
      <p:pic>
        <p:nvPicPr>
          <p:cNvPr descr="Related image" id="177" name="Google Shape;177;p9"/>
          <p:cNvPicPr preferRelativeResize="0"/>
          <p:nvPr/>
        </p:nvPicPr>
        <p:blipFill rotWithShape="1">
          <a:blip r:embed="rId3">
            <a:alphaModFix/>
          </a:blip>
          <a:srcRect b="23464" l="3793" r="3780" t="21969"/>
          <a:stretch/>
        </p:blipFill>
        <p:spPr>
          <a:xfrm>
            <a:off x="214282" y="160718"/>
            <a:ext cx="162255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lcement.jpg" id="178" name="Google Shape;1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676" y="735546"/>
            <a:ext cx="2981325" cy="1150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lcement.jpg"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145" y="3543858"/>
            <a:ext cx="2981325" cy="1150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lcement.jpg"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1" y="3705876"/>
            <a:ext cx="2981325" cy="1150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lcement.jpg" id="181" name="Google Shape;1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1" y="1707654"/>
            <a:ext cx="2981325" cy="115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2020-06-30T05:06:42Z</dcterms:created>
  <dc:creator>admin</dc:creator>
</cp:coreProperties>
</file>