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1" roundtripDataSignature="AMtx7mj0z2WNLdcVMX+T31/qMbIb4kC8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32aa7e524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532aa7e524_0_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g532aa7e524_0_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32aa7e524_0_1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532aa7e524_0_1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g532aa7e524_0_1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32aa7e524_0_2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532aa7e524_0_2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6" name="Google Shape;106;g532aa7e524_0_2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03c97620f_0_45"/>
          <p:cNvSpPr txBox="1"/>
          <p:nvPr>
            <p:ph type="title"/>
          </p:nvPr>
        </p:nvSpPr>
        <p:spPr>
          <a:xfrm>
            <a:off x="503238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" name="Google Shape;15;g903c97620f_0_45"/>
          <p:cNvSpPr txBox="1"/>
          <p:nvPr>
            <p:ph idx="10" type="dt"/>
          </p:nvPr>
        </p:nvSpPr>
        <p:spPr>
          <a:xfrm>
            <a:off x="612775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903c97620f_0_45"/>
          <p:cNvSpPr txBox="1"/>
          <p:nvPr>
            <p:ph idx="11" type="ftr"/>
          </p:nvPr>
        </p:nvSpPr>
        <p:spPr>
          <a:xfrm>
            <a:off x="3556000" y="6562725"/>
            <a:ext cx="3194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903c97620f_0_45"/>
          <p:cNvSpPr txBox="1"/>
          <p:nvPr>
            <p:ph idx="12" type="sldNum"/>
          </p:nvPr>
        </p:nvSpPr>
        <p:spPr>
          <a:xfrm>
            <a:off x="7335837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3c97620f_0_30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903c97620f_0_30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3" name="Google Shape;53;g903c97620f_0_30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g903c97620f_0_30"/>
          <p:cNvSpPr txBox="1"/>
          <p:nvPr>
            <p:ph idx="2" type="body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5" name="Google Shape;55;g903c97620f_0_3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3c97620f_0_36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58" name="Google Shape;58;g903c97620f_0_3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03c97620f_0_39"/>
          <p:cNvSpPr txBox="1"/>
          <p:nvPr>
            <p:ph hasCustomPrompt="1"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61" name="Google Shape;61;g903c97620f_0_39"/>
          <p:cNvSpPr txBox="1"/>
          <p:nvPr>
            <p:ph idx="1" type="body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2" name="Google Shape;62;g903c97620f_0_3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03c97620f_0_4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903c97620f_0_50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g903c97620f_0_50"/>
          <p:cNvSpPr txBox="1"/>
          <p:nvPr>
            <p:ph idx="1" type="body"/>
          </p:nvPr>
        </p:nvSpPr>
        <p:spPr>
          <a:xfrm>
            <a:off x="720725" y="1979612"/>
            <a:ext cx="88536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7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7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7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7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700"/>
              <a:buNone/>
              <a:defRPr/>
            </a:lvl9pPr>
          </a:lstStyle>
          <a:p/>
        </p:txBody>
      </p:sp>
      <p:sp>
        <p:nvSpPr>
          <p:cNvPr id="21" name="Google Shape;21;g903c97620f_0_50"/>
          <p:cNvSpPr txBox="1"/>
          <p:nvPr>
            <p:ph idx="10" type="dt"/>
          </p:nvPr>
        </p:nvSpPr>
        <p:spPr>
          <a:xfrm>
            <a:off x="612775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903c97620f_0_50"/>
          <p:cNvSpPr txBox="1"/>
          <p:nvPr>
            <p:ph idx="11" type="ftr"/>
          </p:nvPr>
        </p:nvSpPr>
        <p:spPr>
          <a:xfrm>
            <a:off x="3556000" y="6562725"/>
            <a:ext cx="3194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903c97620f_0_50"/>
          <p:cNvSpPr txBox="1"/>
          <p:nvPr>
            <p:ph idx="12" type="sldNum"/>
          </p:nvPr>
        </p:nvSpPr>
        <p:spPr>
          <a:xfrm>
            <a:off x="7335837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903c97620f_0_4"/>
          <p:cNvSpPr txBox="1"/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6" name="Google Shape;26;g903c97620f_0_4"/>
          <p:cNvSpPr txBox="1"/>
          <p:nvPr>
            <p:ph idx="1" type="subTitle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7" name="Google Shape;27;g903c97620f_0_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03c97620f_0_8"/>
          <p:cNvSpPr txBox="1"/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0" name="Google Shape;30;g903c97620f_0_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903c97620f_0_1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3" name="Google Shape;33;g903c97620f_0_1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4" name="Google Shape;34;g903c97620f_0_1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03c97620f_0_1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" name="Google Shape;37;g903c97620f_0_1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8" name="Google Shape;38;g903c97620f_0_1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9" name="Google Shape;39;g903c97620f_0_1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03c97620f_0_2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" name="Google Shape;42;g903c97620f_0_2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03c97620f_0_23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45" name="Google Shape;45;g903c97620f_0_23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" name="Google Shape;46;g903c97620f_0_2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03c97620f_0_27"/>
          <p:cNvSpPr txBox="1"/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49" name="Google Shape;49;g903c97620f_0_2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03c97620f_0_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903c97620f_0_0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03c97620f_0_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title"/>
          </p:nvPr>
        </p:nvSpPr>
        <p:spPr>
          <a:xfrm>
            <a:off x="503237" y="289401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4400">
                <a:solidFill>
                  <a:srgbClr val="280099"/>
                </a:solidFill>
              </a:rPr>
              <a:t>Constructor in java </a:t>
            </a:r>
            <a:endParaRPr b="1"/>
          </a:p>
        </p:txBody>
      </p:sp>
      <p:pic>
        <p:nvPicPr>
          <p:cNvPr descr="Related image" id="71" name="Google Shape;71;p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3514728" y="500053"/>
            <a:ext cx="3016850" cy="15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3124200" y="70421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4400">
                <a:solidFill>
                  <a:srgbClr val="280099"/>
                </a:solidFill>
              </a:rPr>
              <a:t>Introduction </a:t>
            </a:r>
            <a:endParaRPr b="1"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720725" y="1979612"/>
            <a:ext cx="8855075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80"/>
                </a:solidFill>
              </a:rPr>
              <a:t>Constructor is a special type of method. </a:t>
            </a:r>
            <a:endParaRPr sz="32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80"/>
                </a:solidFill>
              </a:rPr>
              <a:t>Constructor concept is specially designed to perform initialization of object. </a:t>
            </a:r>
            <a:endParaRPr sz="3200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80"/>
              </a:solidFill>
            </a:endParaRPr>
          </a:p>
        </p:txBody>
      </p:sp>
      <p:pic>
        <p:nvPicPr>
          <p:cNvPr descr="Related image" id="80" name="Google Shape;80;p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32aa7e524_0_0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4400">
                <a:solidFill>
                  <a:srgbClr val="280099"/>
                </a:solidFill>
              </a:rPr>
              <a:t>Rules for Constructor </a:t>
            </a:r>
            <a:endParaRPr b="1"/>
          </a:p>
        </p:txBody>
      </p:sp>
      <p:sp>
        <p:nvSpPr>
          <p:cNvPr id="88" name="Google Shape;88;g532aa7e524_0_0"/>
          <p:cNvSpPr txBox="1"/>
          <p:nvPr>
            <p:ph idx="1" type="body"/>
          </p:nvPr>
        </p:nvSpPr>
        <p:spPr>
          <a:xfrm>
            <a:off x="720725" y="1979598"/>
            <a:ext cx="8855100" cy="4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4318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AutoNum type="arabicPeriod"/>
            </a:pPr>
            <a:r>
              <a:rPr lang="en-US" sz="3200">
                <a:solidFill>
                  <a:srgbClr val="000080"/>
                </a:solidFill>
              </a:rPr>
              <a:t>Name of the Constructor and name of Class must be same </a:t>
            </a:r>
            <a:endParaRPr sz="3200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80"/>
                </a:solidFill>
              </a:rPr>
              <a:t>Example :</a:t>
            </a:r>
            <a:endParaRPr sz="2900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class Student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{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	Student ()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	{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	}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}</a:t>
            </a:r>
            <a:endParaRPr sz="2700">
              <a:solidFill>
                <a:srgbClr val="0000FF"/>
              </a:solidFill>
            </a:endParaRPr>
          </a:p>
        </p:txBody>
      </p:sp>
      <p:pic>
        <p:nvPicPr>
          <p:cNvPr descr="Related image" id="89" name="Google Shape;89;g532aa7e524_0_0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532aa7e524_0_0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532aa7e524_0_0"/>
          <p:cNvSpPr/>
          <p:nvPr/>
        </p:nvSpPr>
        <p:spPr>
          <a:xfrm>
            <a:off x="2020050" y="3701475"/>
            <a:ext cx="1376100" cy="49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32aa7e524_0_0"/>
          <p:cNvSpPr/>
          <p:nvPr/>
        </p:nvSpPr>
        <p:spPr>
          <a:xfrm>
            <a:off x="1562850" y="4463475"/>
            <a:ext cx="1286700" cy="49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32aa7e524_0_11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4400">
                <a:solidFill>
                  <a:srgbClr val="280099"/>
                </a:solidFill>
              </a:rPr>
              <a:t>Rules for Constructor </a:t>
            </a:r>
            <a:endParaRPr b="1"/>
          </a:p>
        </p:txBody>
      </p:sp>
      <p:sp>
        <p:nvSpPr>
          <p:cNvPr id="99" name="Google Shape;99;g532aa7e524_0_11"/>
          <p:cNvSpPr txBox="1"/>
          <p:nvPr>
            <p:ph idx="1" type="body"/>
          </p:nvPr>
        </p:nvSpPr>
        <p:spPr>
          <a:xfrm>
            <a:off x="720725" y="1979598"/>
            <a:ext cx="8855100" cy="4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80"/>
                </a:solidFill>
              </a:rPr>
              <a:t>2.  Return type concept cannot applicable for constructor.</a:t>
            </a:r>
            <a:endParaRPr sz="3200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80"/>
                </a:solidFill>
              </a:rPr>
              <a:t>Example :</a:t>
            </a:r>
            <a:endParaRPr sz="2900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class Student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{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	Student ()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	{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	}</a:t>
            </a:r>
            <a:endParaRPr sz="27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FF"/>
                </a:solidFill>
              </a:rPr>
              <a:t>}</a:t>
            </a:r>
            <a:endParaRPr sz="2700">
              <a:solidFill>
                <a:srgbClr val="0000FF"/>
              </a:solidFill>
            </a:endParaRPr>
          </a:p>
        </p:txBody>
      </p:sp>
      <p:pic>
        <p:nvPicPr>
          <p:cNvPr descr="Related image" id="100" name="Google Shape;100;g532aa7e524_0_11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532aa7e524_0_1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532aa7e524_0_11"/>
          <p:cNvSpPr/>
          <p:nvPr/>
        </p:nvSpPr>
        <p:spPr>
          <a:xfrm>
            <a:off x="267450" y="4920675"/>
            <a:ext cx="1286700" cy="49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No Returntype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32aa7e524_0_21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4400">
                <a:solidFill>
                  <a:srgbClr val="280099"/>
                </a:solidFill>
              </a:rPr>
              <a:t>Rules for Constructor </a:t>
            </a:r>
            <a:endParaRPr b="1"/>
          </a:p>
        </p:txBody>
      </p:sp>
      <p:sp>
        <p:nvSpPr>
          <p:cNvPr id="109" name="Google Shape;109;g532aa7e524_0_21"/>
          <p:cNvSpPr txBox="1"/>
          <p:nvPr>
            <p:ph idx="1" type="body"/>
          </p:nvPr>
        </p:nvSpPr>
        <p:spPr>
          <a:xfrm>
            <a:off x="720725" y="1827198"/>
            <a:ext cx="8855100" cy="4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80"/>
                </a:solidFill>
              </a:rPr>
              <a:t>3</a:t>
            </a:r>
            <a:r>
              <a:rPr lang="en-US" sz="2500">
                <a:solidFill>
                  <a:srgbClr val="000080"/>
                </a:solidFill>
              </a:rPr>
              <a:t>. The only applicable modifiers for constructors are public, private, protected, default</a:t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80"/>
                </a:solidFill>
              </a:rPr>
              <a:t>4. </a:t>
            </a:r>
            <a:r>
              <a:rPr lang="en-US" sz="2500">
                <a:solidFill>
                  <a:srgbClr val="000080"/>
                </a:solidFill>
              </a:rPr>
              <a:t>Compiler is responsible to generate default constructor</a:t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80"/>
                </a:solidFill>
              </a:rPr>
              <a:t>5. </a:t>
            </a:r>
            <a:r>
              <a:rPr lang="en-US" sz="2500">
                <a:solidFill>
                  <a:srgbClr val="000080"/>
                </a:solidFill>
              </a:rPr>
              <a:t>Abstract class also have constructors</a:t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80"/>
                </a:solidFill>
              </a:rPr>
              <a:t>6. Constructor can be overloaded </a:t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80"/>
                </a:solidFill>
              </a:rPr>
              <a:t>7. Inheritance and overriding concepts not applicable for constructors  </a:t>
            </a:r>
            <a:endParaRPr sz="25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80"/>
              </a:solidFill>
            </a:endParaRPr>
          </a:p>
        </p:txBody>
      </p:sp>
      <p:pic>
        <p:nvPicPr>
          <p:cNvPr descr="Related image" id="110" name="Google Shape;110;g532aa7e524_0_21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532aa7e524_0_2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2018-11-26T06:58:55Z</dcterms:created>
  <dc:creator>neeraj khanna</dc:creator>
</cp:coreProperties>
</file>