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336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415" r:id="rId16"/>
    <p:sldId id="417" r:id="rId17"/>
    <p:sldId id="418" r:id="rId18"/>
    <p:sldId id="419" r:id="rId19"/>
    <p:sldId id="420" r:id="rId20"/>
    <p:sldId id="421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-1890" y="1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89A35-2B1C-41A1-866B-F9C72DA10708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E53E1-3FF1-4781-B03A-4E331BFF74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02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21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3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77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7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8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60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47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83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6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01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8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DCE7-C039-43CF-9DE8-49535D5E9FAF}" type="datetimeFigureOut">
              <a:rPr lang="en-IN" smtClean="0"/>
              <a:pPr/>
              <a:t>25-02-2021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5B47-0194-4C7E-BC3E-84D2A2601B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85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D552-508A-47D1-9546-B8AF3D8875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EE5F-0027-4A6D-B4BE-ED9346D163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04799"/>
            <a:ext cx="7391400" cy="1143427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BCSC-0009 Software Engineering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858000" cy="19812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DEPT</a:t>
            </a: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CEA GLA UNIVERSITY MATHURA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799"/>
            <a:ext cx="1097280" cy="114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2" descr="https://www.gla.ac.in/Uploads/faculty/249largefrt_Asheesh-Tiwari-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7722" y="2743200"/>
            <a:ext cx="182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UNIT-I</a:t>
            </a:r>
          </a:p>
        </p:txBody>
      </p:sp>
    </p:spTree>
    <p:extLst>
      <p:ext uri="{BB962C8B-B14F-4D97-AF65-F5344CB8AC3E}">
        <p14:creationId xmlns:p14="http://schemas.microsoft.com/office/powerpoint/2010/main" val="28658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001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15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1"/>
            <a:ext cx="784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solidFill>
                  <a:srgbClr val="0070C0"/>
                </a:solidFill>
              </a:rPr>
              <a:t>Software </a:t>
            </a:r>
            <a:r>
              <a:rPr lang="en-US" altLang="en-US" sz="2800" smtClean="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57200" y="1295400"/>
            <a:ext cx="449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Cost Estimation Models:</a:t>
            </a:r>
            <a:endParaRPr lang="en-IN" sz="24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5943600" cy="378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620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solidFill>
                  <a:srgbClr val="0070C0"/>
                </a:solidFill>
              </a:rPr>
              <a:t>Software </a:t>
            </a:r>
            <a:r>
              <a:rPr lang="en-US" altLang="en-US" sz="2800" smtClean="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57200" y="1295400"/>
            <a:ext cx="449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Static, multivariable models:</a:t>
            </a:r>
            <a:endParaRPr lang="en-IN" sz="24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609600" y="1747838"/>
            <a:ext cx="80772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Estimated desired values such as cost, time, effort. They all depend on the multiple variable (i.e. methods used, user participation, customer oriented changes, memory constraints) .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C= a . (L) </a:t>
            </a:r>
            <a:r>
              <a:rPr lang="en-US" sz="2000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    </a:t>
            </a:r>
          </a:p>
          <a:p>
            <a:r>
              <a:rPr lang="en-US" sz="2000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</a:p>
          <a:p>
            <a:r>
              <a:rPr lang="en-US" sz="2000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C-&gt; Cost, L-&gt; Lines of code  a &amp; b are constants.</a:t>
            </a:r>
            <a:endParaRPr lang="en-IN" sz="2000" baseline="30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609600" y="3413125"/>
            <a:ext cx="80772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was developed by Walston and Felix at IBM provides a relationship between delivered lines of source code and effort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single- variable Model:- </a:t>
            </a:r>
          </a:p>
          <a:p>
            <a:pPr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E= 1.4 (L) </a:t>
            </a:r>
            <a:r>
              <a:rPr lang="en-US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0.93   Effort in Person Month</a:t>
            </a:r>
          </a:p>
          <a:p>
            <a:pPr>
              <a:defRPr/>
            </a:pPr>
            <a:r>
              <a:rPr lang="en-US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D=4.6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(L) </a:t>
            </a:r>
            <a:r>
              <a:rPr lang="en-US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  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in Months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E=5.2 (L) 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0.91   Effort in Person Month</a:t>
            </a:r>
          </a:p>
          <a:p>
            <a:pPr>
              <a:defRPr/>
            </a:pP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D=4.1 (L) 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0.36   Duration in Months</a:t>
            </a:r>
          </a:p>
          <a:p>
            <a:pPr>
              <a:defRPr/>
            </a:pP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>
              <a:defRPr/>
            </a:pP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L-&gt; Thousand Lines of </a:t>
            </a:r>
            <a:r>
              <a:rPr lang="en-US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endParaRPr lang="en-US" sz="2400" baseline="30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aseline="30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baseline="30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8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solidFill>
                  <a:srgbClr val="0070C0"/>
                </a:solidFill>
              </a:rPr>
              <a:t>Software </a:t>
            </a:r>
            <a:r>
              <a:rPr lang="en-US" altLang="en-US" sz="2800" smtClean="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924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609600" y="1138238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Question:</a:t>
            </a:r>
            <a:endParaRPr lang="en-IN" sz="2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0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solidFill>
                  <a:srgbClr val="0070C0"/>
                </a:solidFill>
              </a:rPr>
              <a:t>Software </a:t>
            </a:r>
            <a:r>
              <a:rPr lang="en-US" altLang="en-US" sz="2800" smtClean="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609600" y="1138238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Question:</a:t>
            </a:r>
            <a:endParaRPr lang="en-IN" sz="2400">
              <a:solidFill>
                <a:srgbClr val="002060"/>
              </a:solidFill>
            </a:endParaRPr>
          </a:p>
        </p:txBody>
      </p:sp>
      <p:pic>
        <p:nvPicPr>
          <p:cNvPr id="358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543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837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solidFill>
                  <a:srgbClr val="0070C0"/>
                </a:solidFill>
              </a:rPr>
              <a:t>Software </a:t>
            </a:r>
            <a:r>
              <a:rPr lang="en-US" altLang="en-US" sz="2800" smtClean="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609600" y="1138238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Question:</a:t>
            </a:r>
            <a:endParaRPr lang="en-IN" sz="2400">
              <a:solidFill>
                <a:srgbClr val="002060"/>
              </a:solidFill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076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solidFill>
                  <a:srgbClr val="0070C0"/>
                </a:solidFill>
              </a:rPr>
              <a:t>Software </a:t>
            </a:r>
            <a:r>
              <a:rPr lang="en-US" altLang="en-US" sz="2800" smtClean="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09600" y="1138238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Question:</a:t>
            </a:r>
            <a:endParaRPr lang="en-IN" sz="2400">
              <a:solidFill>
                <a:srgbClr val="002060"/>
              </a:solidFill>
            </a:endParaRPr>
          </a:p>
        </p:txBody>
      </p:sp>
      <p:pic>
        <p:nvPicPr>
          <p:cNvPr id="378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113" y="1228725"/>
            <a:ext cx="7888287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TextBox 3"/>
          <p:cNvSpPr txBox="1">
            <a:spLocks noChangeArrowheads="1"/>
          </p:cNvSpPr>
          <p:nvPr/>
        </p:nvSpPr>
        <p:spPr bwMode="auto">
          <a:xfrm>
            <a:off x="609600" y="4876800"/>
            <a:ext cx="78882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 the basis of Lines of code, SEL can produce four times as much software as IBM for same manpower and time scale.</a:t>
            </a:r>
            <a:endParaRPr lang="en-IN" sz="20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6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81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78486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5344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3058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8915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105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4582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28774"/>
            <a:ext cx="86868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83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105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0771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8392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86799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1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7850"/>
            <a:ext cx="8077199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306</Words>
  <Application>Microsoft Office PowerPoint</Application>
  <PresentationFormat>On-screen Show (4:3)</PresentationFormat>
  <Paragraphs>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1_Office Theme</vt:lpstr>
      <vt:lpstr>BCSC-0009 Software Engineering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Windows User</dc:creator>
  <cp:lastModifiedBy>Windows User</cp:lastModifiedBy>
  <cp:revision>329</cp:revision>
  <dcterms:created xsi:type="dcterms:W3CDTF">2020-06-05T06:05:10Z</dcterms:created>
  <dcterms:modified xsi:type="dcterms:W3CDTF">2021-02-25T04:40:10Z</dcterms:modified>
</cp:coreProperties>
</file>