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230A-851D-541D-8721-9DBC6FD82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GROUP -5 (PwC Crisis Team)  </a:t>
            </a:r>
          </a:p>
        </p:txBody>
      </p:sp>
    </p:spTree>
    <p:extLst>
      <p:ext uri="{BB962C8B-B14F-4D97-AF65-F5344CB8AC3E}">
        <p14:creationId xmlns:p14="http://schemas.microsoft.com/office/powerpoint/2010/main" val="310552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4482-90BB-E88E-0C84-3D74BDA7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CHATTER – a social media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BF97-3B09-C908-DB8B-329711BA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Share photos and status</a:t>
            </a:r>
          </a:p>
          <a:p>
            <a:r>
              <a:rPr lang="en-IN" sz="3600" dirty="0"/>
              <a:t>Send messages</a:t>
            </a:r>
          </a:p>
          <a:p>
            <a:r>
              <a:rPr lang="en-IN" sz="3600" dirty="0"/>
              <a:t>Allow in-app purchases</a:t>
            </a:r>
          </a:p>
          <a:p>
            <a:r>
              <a:rPr lang="en-IN" sz="3600" dirty="0"/>
              <a:t>Mainly designed for youngsters</a:t>
            </a:r>
          </a:p>
        </p:txBody>
      </p:sp>
    </p:spTree>
    <p:extLst>
      <p:ext uri="{BB962C8B-B14F-4D97-AF65-F5344CB8AC3E}">
        <p14:creationId xmlns:p14="http://schemas.microsoft.com/office/powerpoint/2010/main" val="344831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ADE0-9BC4-A41C-F1BA-859BE12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Chatter’s cyber risks: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4045-6F24-CBC4-3940-E94051272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Breaching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22-9DEF-2AE6-D0EC-C82B546475B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95835" y="3022673"/>
            <a:ext cx="3110753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Sensitive information of users like photos and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Identity theft and violations of 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B4042-EB19-D9AA-05A1-1967342AA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6588" y="2336873"/>
            <a:ext cx="4007224" cy="576262"/>
          </a:xfrm>
        </p:spPr>
        <p:txBody>
          <a:bodyPr/>
          <a:lstStyle/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Weak password practices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DE747-5283-5A4B-E60D-0125A205E1F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96033" y="3022673"/>
            <a:ext cx="3612677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Youngsters use simple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Same password across multiple platforms.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D37BA5-2E81-3047-5479-DC079D41B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4116197" cy="576262"/>
          </a:xfrm>
        </p:spPr>
        <p:txBody>
          <a:bodyPr/>
          <a:lstStyle/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Insecure in-app purchases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0C59E3-74F4-013C-C755-57515E59407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Potential risk of financial fraud.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Unauthorised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8560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7637-240B-614C-599E-D653A828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Objective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954A-27B5-5B84-DB87-317012B6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 a part of PwC Crisis team our main objective is :</a:t>
            </a:r>
          </a:p>
          <a:p>
            <a:r>
              <a:rPr lang="en-IN" dirty="0"/>
              <a:t>To provide security to application.</a:t>
            </a:r>
          </a:p>
          <a:p>
            <a:r>
              <a:rPr lang="en-IN" dirty="0"/>
              <a:t>Resolving cybersecurity threats.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Various Steps to implement Security:</a:t>
            </a:r>
          </a:p>
          <a:p>
            <a:r>
              <a:rPr lang="en-IN" dirty="0"/>
              <a:t>Assessment and Analysis</a:t>
            </a:r>
          </a:p>
          <a:p>
            <a:r>
              <a:rPr lang="en-IN" dirty="0"/>
              <a:t>Continuous Monitoring</a:t>
            </a:r>
          </a:p>
          <a:p>
            <a:r>
              <a:rPr lang="en-IN" dirty="0"/>
              <a:t>Third-party risk management</a:t>
            </a:r>
          </a:p>
          <a:p>
            <a:r>
              <a:rPr lang="en-IN" dirty="0"/>
              <a:t>Regular updates.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9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168-6EAB-00B1-9DB0-8FF7F063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We?  --- Umang </a:t>
            </a:r>
            <a:r>
              <a:rPr lang="en-IN" dirty="0" err="1"/>
              <a:t>sharma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73FA-F78F-3DF5-EF78-1B06E5F5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DF34-18C7-37FD-C726-EE51E4E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GDPR – </a:t>
            </a:r>
            <a:r>
              <a:rPr lang="en-IN" dirty="0" err="1"/>
              <a:t>abhishek</a:t>
            </a:r>
            <a:r>
              <a:rPr lang="en-IN" dirty="0"/>
              <a:t> </a:t>
            </a:r>
            <a:r>
              <a:rPr lang="en-IN" dirty="0" err="1"/>
              <a:t>shukla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D08F-072F-0EFF-B9B3-778393A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9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1AB-79EE-4FC6-42EB-7BDCE3A6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Recent Cyber Attacks- </a:t>
            </a:r>
            <a:r>
              <a:rPr lang="en-IN"/>
              <a:t>Aman Kumar Singh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49F4-472B-1CD4-AB36-A07E25E8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Rise in Cyber attacks in 2023 as compared with 2022.</a:t>
            </a:r>
          </a:p>
          <a:p>
            <a:r>
              <a:rPr lang="en-IN" dirty="0"/>
              <a:t>The report issued by Check Point Research(CPR).</a:t>
            </a:r>
          </a:p>
          <a:p>
            <a:r>
              <a:rPr lang="en-IN" dirty="0"/>
              <a:t>Indian organizations affected by cyber attacks in recent time.</a:t>
            </a:r>
          </a:p>
        </p:txBody>
      </p:sp>
    </p:spTree>
    <p:extLst>
      <p:ext uri="{BB962C8B-B14F-4D97-AF65-F5344CB8AC3E}">
        <p14:creationId xmlns:p14="http://schemas.microsoft.com/office/powerpoint/2010/main" val="3375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4C9F-C228-C7DF-8CC0-A3CAA4E8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Cybersecurity help in managing crisis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3694-BAC6-16FC-CE45-D7CE8A55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Cybersecurity plays a crucial role in managing and mitigating crises in today's digital age. Whether the crisis is a natural disaster, a public health emergency, a cyber attack, or any other type of emergency situation, cybersecurity measures can significantly aid in several ways:</a:t>
            </a:r>
          </a:p>
          <a:p>
            <a:endParaRPr lang="en-US" dirty="0"/>
          </a:p>
          <a:p>
            <a:r>
              <a:rPr lang="en-US" dirty="0"/>
              <a:t>1) Ensuring Data Integrity and Privacy: In times of crisis, there is an increased reliance on data for decision-making. Cybersecurity ensures the integrity and privacy of sensitive data, including medical records, emergency response plans, and personal information, preventing unauthorized access and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2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033-F683-CB99-55C4-A43708A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837D-8084-1F13-2894-7546948A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and Preventing Cyber Attacks: Cyber threats do not diminish during crises; in fact, they may increase. </a:t>
            </a:r>
            <a:r>
              <a:rPr lang="en-US"/>
              <a:t>Effective cybersecurity solutions can identify and thwart cyber attacks, such as ransomware, phishing attempts, or distributed denial of service (DDoS) attacks, ensuring that critical systems and operations remain operational.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6286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</TotalTime>
  <Words>330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GROUP -5 (PwC Crisis Team)  </vt:lpstr>
      <vt:lpstr>CHATTER – a social media platform</vt:lpstr>
      <vt:lpstr>Chatter’s cyber risks:</vt:lpstr>
      <vt:lpstr>Our Objective :-</vt:lpstr>
      <vt:lpstr>Who are We?  --- Umang sharma</vt:lpstr>
      <vt:lpstr>GDPR – abhishek shukla</vt:lpstr>
      <vt:lpstr>Recent Cyber Attacks- Aman Kumar Singh</vt:lpstr>
      <vt:lpstr>How Cybersecurity help in managing crisis</vt:lpstr>
      <vt:lpstr>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-5 (PwC Crisis Team)</dc:title>
  <dc:creator>chiragchauhan2002.cc@gmail.com</dc:creator>
  <cp:lastModifiedBy>SHIVANG SHRIVASTAVA</cp:lastModifiedBy>
  <cp:revision>3</cp:revision>
  <dcterms:created xsi:type="dcterms:W3CDTF">2023-07-20T13:54:06Z</dcterms:created>
  <dcterms:modified xsi:type="dcterms:W3CDTF">2023-07-20T15:23:06Z</dcterms:modified>
</cp:coreProperties>
</file>