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497-557B-5357-E0F6-04355DF7F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AEE41-BFBB-C59B-BD2A-D290F11B1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39F8-ACFE-9DEB-44DD-EA6D22FD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8390-E5EC-2F38-2BB8-27FCDC3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79E0-F190-8356-BFE1-E62C1C8C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6E4F-6DA0-EFC5-61AF-4A645B59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6B531-151E-4233-FE3B-A50A82B51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C15E-4065-7403-1005-F8C31796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E983-2DA5-AE81-F821-1D90A9DE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57BA-3780-2EFA-7F6C-6F3FFB70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53F3E-DEE4-A3B2-BC01-4F334C49C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4A188-A6E8-6C40-BC4A-47D45B54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32205-66C4-3922-9DD9-8E9FA655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C147-9B24-E025-6ECB-66012533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C7DB-E334-5210-CF49-8198066A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721-F069-FF76-AA3C-2095A0D7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D996-C0B7-43F3-EF79-632FEF16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6FBE-7A2A-4415-2D41-00B98FB5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A693-D8C4-1E84-7AE9-84CBA8C7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E208-106B-FC59-960A-4C39A4C6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3E56-E103-F6E3-9B1F-16DEBD29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4BB50-C2A6-F9DD-0D4D-35E6DA119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360D-A478-60A8-6841-22130DEF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3609-082F-87F4-7D53-5D70B02F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764C-9556-8DF7-5586-BF4ED123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10CC-C79B-9B0F-46BA-5AB6AAD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8803-0806-CD77-D857-C6973DD65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60223-4230-769B-6CFE-1CB51B9A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5E3DA-367C-F18F-6024-98E82802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A55F-FBB1-4443-5931-424B1A1A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D03-5D8E-6F6A-D43A-DCAE324A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4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EE62-45C7-1722-CB4E-D46AA273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58CD-B9CF-C59B-3A5E-C1785BEC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60159-9D96-B140-9201-1482BEBDE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F51DB-9949-AFEF-1462-8AE8CCDF8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6D4BF-06B8-32DF-C0CA-F89C68D56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E4957-D0C1-B252-4284-0001F387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B6EFA-7488-EAAD-345D-63ABA699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1E7BB-55A9-0C11-B3F4-7011453B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0B3D-733D-9977-CDE0-CEAC4279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1C357-D161-F908-C0F7-87258383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8C37B-2371-DE28-2A26-AA48164B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074AE-52CA-A18A-9A12-40CD83F8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84D71-2759-22A6-A1F1-28466ED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0DC4B-F571-B658-38C3-052BEA9A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5A641-75F6-09C8-9300-9DB6AAED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031E-ADBC-C2B6-C380-BFF9EEB0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E7D9-C747-D167-A557-4B0D3399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A7FE-FED7-8C0A-4B71-FDF4CC2D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ACC7-4CE4-5FD4-3E89-49918D30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0A17C-3637-2F74-55B4-22CE36CC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2203B-B2E4-5853-00ED-3520436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5DE2-13B1-E6DB-32A4-31968096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726E1-83B2-C200-E3D5-0072EA770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E3ADD-0680-E8C6-1D66-AFB783D2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96297-FC55-A230-D20B-C75741F0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F5D2D-8C57-930E-4662-51A3332A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9368D-20AB-2EDE-4840-67FC06F1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5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36731-83CA-30CD-A357-3A63E596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27C62-8747-3F7C-093F-BDE6075C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C5B3-EBBF-16F1-046A-07CCC4941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F5B0-34C9-461B-878C-E4F31FB6B88F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F9E4-C168-6E49-CE77-50BE5C777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1CB8-0D23-A3AC-48B4-28F3C3EE3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201B-46DE-3C51-0FF5-6026C7320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Truck Accident Study using Big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8EDD1-FCF0-DD9C-F276-F2E8846B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Vishal Eswaran</a:t>
            </a:r>
          </a:p>
          <a:p>
            <a:r>
              <a:rPr lang="en-US" sz="1800" dirty="0"/>
              <a:t>The University of Texas at Dallas</a:t>
            </a:r>
          </a:p>
          <a:p>
            <a:r>
              <a:rPr lang="en-US" sz="1800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7935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3A82-B887-0C8F-EE0A-4A5B1C5F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7E2E-E792-DAED-84D6-D5CF5458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667250"/>
          </a:xfrm>
        </p:spPr>
        <p:txBody>
          <a:bodyPr>
            <a:normAutofit/>
          </a:bodyPr>
          <a:lstStyle/>
          <a:p>
            <a:r>
              <a:rPr lang="en-US" dirty="0"/>
              <a:t>Accidents caused by large trucks remain one of the leading causes of injuries and deaths in the United States. </a:t>
            </a:r>
          </a:p>
          <a:p>
            <a:r>
              <a:rPr lang="en-US" dirty="0"/>
              <a:t>The objective of this project is to identify dangerous commercial truck drivers nationwide and answer questions like - Which truck has the highest risk factor based on geographic location and time?</a:t>
            </a:r>
          </a:p>
          <a:p>
            <a:r>
              <a:rPr lang="en-US" dirty="0"/>
              <a:t>This project involves the use of Big Data tools and techniques to process data and create analytical reports that will help in making informed business decisions.</a:t>
            </a:r>
          </a:p>
          <a:p>
            <a:r>
              <a:rPr lang="en-US" dirty="0"/>
              <a:t>The use case involves geographic data, vehicles, average mileage, gas consumption, events, risk factors, and other supporting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847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84A4-B5A3-28E0-A0F7-902EEB2D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446405"/>
            <a:ext cx="10515600" cy="1325563"/>
          </a:xfrm>
        </p:spPr>
        <p:txBody>
          <a:bodyPr/>
          <a:lstStyle/>
          <a:p>
            <a:r>
              <a:rPr lang="en-US" dirty="0"/>
              <a:t>Analysis Workflow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EB36F-A6C9-0994-3411-41BA71AA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85" y="2548703"/>
            <a:ext cx="1010576" cy="1533287"/>
          </a:xfrm>
          <a:prstGeom prst="rect">
            <a:avLst/>
          </a:prstGeom>
        </p:spPr>
      </p:pic>
      <p:pic>
        <p:nvPicPr>
          <p:cNvPr id="1028" name="Picture 4" descr="Apache Pig Logo">
            <a:extLst>
              <a:ext uri="{FF2B5EF4-FFF2-40B4-BE49-F238E27FC236}">
                <a16:creationId xmlns:a16="http://schemas.microsoft.com/office/drawing/2014/main" id="{D4D25936-BE1B-B036-BE2E-E33949F7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11" y="4301341"/>
            <a:ext cx="2381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E1666B-BBCB-AA2C-A3A9-60948DD9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136" y="2729719"/>
            <a:ext cx="1302265" cy="117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2585AEA-21A6-EA6A-7008-104D1DCE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98" y="3009542"/>
            <a:ext cx="151384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EFFD56D-5120-74F6-1B42-CC4B5B2A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70" y="2548703"/>
            <a:ext cx="2069483" cy="20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B6556B8-E144-F9E1-7A21-1A800AD6575D}"/>
              </a:ext>
            </a:extLst>
          </p:cNvPr>
          <p:cNvSpPr txBox="1">
            <a:spLocks/>
          </p:cNvSpPr>
          <p:nvPr/>
        </p:nvSpPr>
        <p:spPr>
          <a:xfrm>
            <a:off x="9100560" y="6116301"/>
            <a:ext cx="2634239" cy="447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Data Visualization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CEA6A2-0D29-54AF-70B7-B20091355247}"/>
              </a:ext>
            </a:extLst>
          </p:cNvPr>
          <p:cNvSpPr txBox="1">
            <a:spLocks/>
          </p:cNvSpPr>
          <p:nvPr/>
        </p:nvSpPr>
        <p:spPr>
          <a:xfrm>
            <a:off x="1159730" y="6116301"/>
            <a:ext cx="1931711" cy="447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Data Storage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A7E20A5-28A1-892F-1A23-4F1E987652E1}"/>
              </a:ext>
            </a:extLst>
          </p:cNvPr>
          <p:cNvSpPr txBox="1">
            <a:spLocks/>
          </p:cNvSpPr>
          <p:nvPr/>
        </p:nvSpPr>
        <p:spPr>
          <a:xfrm>
            <a:off x="5197994" y="6116301"/>
            <a:ext cx="2381250" cy="447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874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B1EA32-EF8C-8A57-B52C-43C35A5A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2267EB-5E82-9646-1F35-BBBE84CB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9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FA7FD3E9-B3DB-06DA-DEA1-5EBE5C41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4242-EF98-3E79-2BBA-E2367062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FF78007-4621-288F-BCA5-261A3EE79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4637627" y="602926"/>
            <a:ext cx="6847062" cy="55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136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Truck Accident Study using Big Data Analytics</vt:lpstr>
      <vt:lpstr>Problem Statement and Objectives</vt:lpstr>
      <vt:lpstr>Analysis Workflow Diagram</vt:lpstr>
      <vt:lpstr>PowerPoint Presentation</vt:lpstr>
      <vt:lpstr>PowerPoint Presentation</vt:lpstr>
      <vt:lpstr>PowerPoint Presentation</vt:lpstr>
      <vt:lpstr>Dashboard</vt:lpstr>
    </vt:vector>
  </TitlesOfParts>
  <Company>The Universtiy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Eswaran, Vishal</dc:creator>
  <cp:lastModifiedBy>Eswaran, Vishal</cp:lastModifiedBy>
  <cp:revision>5</cp:revision>
  <dcterms:created xsi:type="dcterms:W3CDTF">2022-05-09T01:06:41Z</dcterms:created>
  <dcterms:modified xsi:type="dcterms:W3CDTF">2022-05-29T00:35:55Z</dcterms:modified>
</cp:coreProperties>
</file>