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2"/>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Times New Roman Bold" charset="1" panose="02030802070405020303"/>
      <p:regular r:id="rId25"/>
    </p:embeddedFont>
    <p:embeddedFont>
      <p:font typeface="Trebuchet MS" charset="1" panose="020B0603020202020204"/>
      <p:regular r:id="rId26"/>
    </p:embeddedFont>
    <p:embeddedFont>
      <p:font typeface="Glacial Indifference" charset="1" panose="00000000000000000000"/>
      <p:regular r:id="rId27"/>
    </p:embeddedFont>
    <p:embeddedFont>
      <p:font typeface="Trebuchet MS Bold" charset="1" panose="020B0703020202020204"/>
      <p:regular r:id="rId29"/>
    </p:embeddedFont>
    <p:embeddedFont>
      <p:font typeface="Times New Roman" charset="1" panose="02030502070405020303"/>
      <p:regular r:id="rId30"/>
    </p:embeddedFont>
    <p:embeddedFont>
      <p:font typeface="Droid Arabic Kufi" charset="1" panose="020B0606030804020204"/>
      <p:regular r:id="rId36"/>
    </p:embeddedFont>
    <p:embeddedFont>
      <p:font typeface="Droid Arabic Kufi Bold" charset="1" panose="020B0806030804020204"/>
      <p:regular r:id="rId37"/>
    </p:embeddedFont>
    <p:embeddedFont>
      <p:font typeface="Glacial Indifference Bold" charset="1" panose="00000800000000000000"/>
      <p:regular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notesMasters/notesMaster1.xml" Type="http://schemas.openxmlformats.org/officeDocument/2006/relationships/notesMaster"/><Relationship Id="rId23" Target="theme/theme2.xml" Type="http://schemas.openxmlformats.org/officeDocument/2006/relationships/theme"/><Relationship Id="rId24" Target="notesSlides/notesSlide1.xml" Type="http://schemas.openxmlformats.org/officeDocument/2006/relationships/note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notesSlides/notesSlide2.xml" Type="http://schemas.openxmlformats.org/officeDocument/2006/relationships/notesSlide"/><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notesSlides/notesSlide3.xml" Type="http://schemas.openxmlformats.org/officeDocument/2006/relationships/notesSlide"/><Relationship Id="rId32" Target="notesSlides/notesSlide4.xml" Type="http://schemas.openxmlformats.org/officeDocument/2006/relationships/notesSlide"/><Relationship Id="rId33" Target="notesSlides/notesSlide5.xml" Type="http://schemas.openxmlformats.org/officeDocument/2006/relationships/notesSlide"/><Relationship Id="rId34" Target="notesSlides/notesSlide6.xml" Type="http://schemas.openxmlformats.org/officeDocument/2006/relationships/notesSlide"/><Relationship Id="rId35" Target="notesSlides/notesSlide7.xml" Type="http://schemas.openxmlformats.org/officeDocument/2006/relationships/notesSlide"/><Relationship Id="rId36" Target="fonts/font36.fntdata" Type="http://schemas.openxmlformats.org/officeDocument/2006/relationships/font"/><Relationship Id="rId37" Target="fonts/font37.fntdata" Type="http://schemas.openxmlformats.org/officeDocument/2006/relationships/font"/><Relationship Id="rId38" Target="notesSlides/notesSlide8.xml" Type="http://schemas.openxmlformats.org/officeDocument/2006/relationships/notesSlide"/><Relationship Id="rId39" Target="fonts/font39.fntdata" Type="http://schemas.openxmlformats.org/officeDocument/2006/relationships/font"/><Relationship Id="rId4" Target="theme/theme1.xml" Type="http://schemas.openxmlformats.org/officeDocument/2006/relationships/theme"/><Relationship Id="rId40" Target="notesSlides/notesSlide9.xml" Type="http://schemas.openxmlformats.org/officeDocument/2006/relationships/notesSlide"/><Relationship Id="rId41" Target="notesSlides/notesSlide10.xml" Type="http://schemas.openxmlformats.org/officeDocument/2006/relationships/notesSlide"/><Relationship Id="rId42" Target="notesSlides/notesSlide11.xml" Type="http://schemas.openxmlformats.org/officeDocument/2006/relationships/notesSlide"/><Relationship Id="rId43" Target="notesSlides/notesSlide12.xml" Type="http://schemas.openxmlformats.org/officeDocument/2006/relationships/notesSlide"/><Relationship Id="rId44" Target="notesSlides/notesSlide13.xml" Type="http://schemas.openxmlformats.org/officeDocument/2006/relationships/notesSlide"/><Relationship Id="rId45" Target="notesSlides/notesSlide14.xml" Type="http://schemas.openxmlformats.org/officeDocument/2006/relationships/notesSlide"/><Relationship Id="rId46" Target="notesSlides/notesSlide15.xml" Type="http://schemas.openxmlformats.org/officeDocument/2006/relationships/notesSlide"/><Relationship Id="rId47" Target="notesSlides/notesSlide16.xml" Type="http://schemas.openxmlformats.org/officeDocument/2006/relationships/notesSlid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10</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12</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15</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16</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5</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6</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7</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9</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 Id="rId3" Target="../media/image16.jpeg" Type="http://schemas.openxmlformats.org/officeDocument/2006/relationships/image"/><Relationship Id="rId4" Target="../media/image17.jpeg" Type="http://schemas.openxmlformats.org/officeDocument/2006/relationships/image"/><Relationship Id="rId5" Target="../media/image18.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6.xml" Type="http://schemas.openxmlformats.org/officeDocument/2006/relationships/notesSlide"/><Relationship Id="rId3" Target="../media/image1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 Id="rId5" Target="../media/image3.png" Type="http://schemas.openxmlformats.org/officeDocument/2006/relationships/image"/><Relationship Id="rId6"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9.png" Type="http://schemas.openxmlformats.org/officeDocument/2006/relationships/image"/><Relationship Id="rId8" Target="../media/image6.png" Type="http://schemas.openxmlformats.org/officeDocument/2006/relationships/image"/><Relationship Id="rId9"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1.png" Type="http://schemas.openxmlformats.org/officeDocument/2006/relationships/image"/><Relationship Id="rId4"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2.png" Type="http://schemas.openxmlformats.org/officeDocument/2006/relationships/image"/><Relationship Id="rId4"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4.jpeg" Type="http://schemas.openxmlformats.org/officeDocument/2006/relationships/image"/><Relationship Id="rId4"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2" cy="10294618"/>
            <a:chOff x="0" y="0"/>
            <a:chExt cx="2456176" cy="13726158"/>
          </a:xfrm>
        </p:grpSpPr>
        <p:sp>
          <p:nvSpPr>
            <p:cNvPr name="Freeform 3" id="3"/>
            <p:cNvSpPr/>
            <p:nvPr/>
          </p:nvSpPr>
          <p:spPr>
            <a:xfrm flipH="false" flipV="false" rot="0">
              <a:off x="127" y="7874"/>
              <a:ext cx="2455418" cy="13707238"/>
            </a:xfrm>
            <a:custGeom>
              <a:avLst/>
              <a:gdLst/>
              <a:ahLst/>
              <a:cxnLst/>
              <a:rect r="r" b="b" t="t" l="l"/>
              <a:pathLst>
                <a:path h="13707238" w="2455418">
                  <a:moveTo>
                    <a:pt x="18796" y="0"/>
                  </a:moveTo>
                  <a:lnTo>
                    <a:pt x="2455418" y="13703936"/>
                  </a:lnTo>
                  <a:lnTo>
                    <a:pt x="2436622" y="13707238"/>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060" cy="6341491"/>
            </a:xfrm>
            <a:custGeom>
              <a:avLst/>
              <a:gdLst/>
              <a:ahLst/>
              <a:cxnLst/>
              <a:rect r="r" b="b" t="t" l="l"/>
              <a:pathLst>
                <a:path h="6341491" w="9497060">
                  <a:moveTo>
                    <a:pt x="9497060" y="15748"/>
                  </a:moveTo>
                  <a:lnTo>
                    <a:pt x="10668" y="6341491"/>
                  </a:lnTo>
                  <a:lnTo>
                    <a:pt x="0" y="6325616"/>
                  </a:lnTo>
                  <a:lnTo>
                    <a:pt x="9486519" y="0"/>
                  </a:lnTo>
                  <a:close/>
                </a:path>
              </a:pathLst>
            </a:custGeom>
            <a:solidFill>
              <a:srgbClr val="5FCAEE"/>
            </a:solidFill>
          </p:spPr>
        </p:sp>
      </p:grpSp>
      <p:grpSp>
        <p:nvGrpSpPr>
          <p:cNvPr name="Group 6" id="6"/>
          <p:cNvGrpSpPr/>
          <p:nvPr/>
        </p:nvGrpSpPr>
        <p:grpSpPr>
          <a:xfrm rot="0">
            <a:off x="13773150" y="0"/>
            <a:ext cx="4514847" cy="10287000"/>
            <a:chOff x="0" y="0"/>
            <a:chExt cx="6019796" cy="13716000"/>
          </a:xfrm>
        </p:grpSpPr>
        <p:sp>
          <p:nvSpPr>
            <p:cNvPr name="Freeform 7" id="7"/>
            <p:cNvSpPr/>
            <p:nvPr/>
          </p:nvSpPr>
          <p:spPr>
            <a:xfrm flipH="false" flipV="false" rot="0">
              <a:off x="0" y="0"/>
              <a:ext cx="6019546" cy="13715364"/>
            </a:xfrm>
            <a:custGeom>
              <a:avLst/>
              <a:gdLst/>
              <a:ahLst/>
              <a:cxnLst/>
              <a:rect r="r" b="b" t="t" l="l"/>
              <a:pathLst>
                <a:path h="13715364" w="6019546">
                  <a:moveTo>
                    <a:pt x="6019546" y="0"/>
                  </a:moveTo>
                  <a:lnTo>
                    <a:pt x="4088765" y="0"/>
                  </a:lnTo>
                  <a:lnTo>
                    <a:pt x="0" y="13715364"/>
                  </a:lnTo>
                  <a:lnTo>
                    <a:pt x="6019546" y="13715364"/>
                  </a:lnTo>
                  <a:lnTo>
                    <a:pt x="6019546" y="0"/>
                  </a:lnTo>
                  <a:close/>
                </a:path>
              </a:pathLst>
            </a:custGeom>
            <a:solidFill>
              <a:srgbClr val="5FCAEE">
                <a:alpha val="12941"/>
              </a:srgbClr>
            </a:solidFill>
          </p:spPr>
        </p:sp>
      </p:grpSp>
      <p:grpSp>
        <p:nvGrpSpPr>
          <p:cNvPr name="Group 8" id="8"/>
          <p:cNvGrpSpPr/>
          <p:nvPr/>
        </p:nvGrpSpPr>
        <p:grpSpPr>
          <a:xfrm rot="0">
            <a:off x="14404317" y="0"/>
            <a:ext cx="3884291" cy="10287000"/>
            <a:chOff x="0" y="0"/>
            <a:chExt cx="5179054" cy="13716000"/>
          </a:xfrm>
        </p:grpSpPr>
        <p:sp>
          <p:nvSpPr>
            <p:cNvPr name="Freeform 9" id="9"/>
            <p:cNvSpPr/>
            <p:nvPr/>
          </p:nvSpPr>
          <p:spPr>
            <a:xfrm flipH="false" flipV="false" rot="0">
              <a:off x="0" y="0"/>
              <a:ext cx="5177917" cy="13715364"/>
            </a:xfrm>
            <a:custGeom>
              <a:avLst/>
              <a:gdLst/>
              <a:ahLst/>
              <a:cxnLst/>
              <a:rect r="r" b="b" t="t" l="l"/>
              <a:pathLst>
                <a:path h="13715364" w="5177917">
                  <a:moveTo>
                    <a:pt x="5177917" y="0"/>
                  </a:moveTo>
                  <a:lnTo>
                    <a:pt x="0" y="0"/>
                  </a:lnTo>
                  <a:lnTo>
                    <a:pt x="2417572" y="13715364"/>
                  </a:lnTo>
                  <a:lnTo>
                    <a:pt x="5177917" y="13715364"/>
                  </a:lnTo>
                  <a:lnTo>
                    <a:pt x="5177917"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529"/>
              </a:srgbClr>
            </a:solidFill>
          </p:spPr>
        </p:sp>
      </p:grpSp>
      <p:grpSp>
        <p:nvGrpSpPr>
          <p:cNvPr name="Group 12" id="12"/>
          <p:cNvGrpSpPr/>
          <p:nvPr/>
        </p:nvGrpSpPr>
        <p:grpSpPr>
          <a:xfrm rot="0">
            <a:off x="14006895" y="0"/>
            <a:ext cx="4281484" cy="10287000"/>
            <a:chOff x="0" y="0"/>
            <a:chExt cx="5708646" cy="13716000"/>
          </a:xfrm>
        </p:grpSpPr>
        <p:sp>
          <p:nvSpPr>
            <p:cNvPr name="Freeform 13" id="13"/>
            <p:cNvSpPr/>
            <p:nvPr/>
          </p:nvSpPr>
          <p:spPr>
            <a:xfrm flipH="false" flipV="false" rot="0">
              <a:off x="0" y="0"/>
              <a:ext cx="5708142" cy="13715364"/>
            </a:xfrm>
            <a:custGeom>
              <a:avLst/>
              <a:gdLst/>
              <a:ahLst/>
              <a:cxnLst/>
              <a:rect r="r" b="b" t="t" l="l"/>
              <a:pathLst>
                <a:path h="13715364" w="5708142">
                  <a:moveTo>
                    <a:pt x="5708142" y="0"/>
                  </a:moveTo>
                  <a:lnTo>
                    <a:pt x="0" y="0"/>
                  </a:lnTo>
                  <a:lnTo>
                    <a:pt x="4939284" y="13715364"/>
                  </a:lnTo>
                  <a:lnTo>
                    <a:pt x="5708142" y="13715364"/>
                  </a:lnTo>
                  <a:lnTo>
                    <a:pt x="5708142" y="0"/>
                  </a:lnTo>
                  <a:close/>
                </a:path>
              </a:pathLst>
            </a:custGeom>
            <a:solidFill>
              <a:srgbClr val="17AFE3">
                <a:alpha val="24706"/>
              </a:srgbClr>
            </a:solidFill>
          </p:spPr>
        </p:sp>
      </p:grpSp>
      <p:grpSp>
        <p:nvGrpSpPr>
          <p:cNvPr name="Group 14" id="14"/>
          <p:cNvGrpSpPr/>
          <p:nvPr/>
        </p:nvGrpSpPr>
        <p:grpSpPr>
          <a:xfrm rot="0">
            <a:off x="16344901" y="0"/>
            <a:ext cx="1943100" cy="10287000"/>
            <a:chOff x="0" y="0"/>
            <a:chExt cx="2590800" cy="13716000"/>
          </a:xfrm>
        </p:grpSpPr>
        <p:sp>
          <p:nvSpPr>
            <p:cNvPr name="Freeform 15" id="15"/>
            <p:cNvSpPr/>
            <p:nvPr/>
          </p:nvSpPr>
          <p:spPr>
            <a:xfrm flipH="false" flipV="false" rot="0">
              <a:off x="0" y="0"/>
              <a:ext cx="2590546" cy="13715364"/>
            </a:xfrm>
            <a:custGeom>
              <a:avLst/>
              <a:gdLst/>
              <a:ahLst/>
              <a:cxnLst/>
              <a:rect r="r" b="b" t="t" l="l"/>
              <a:pathLst>
                <a:path h="13715364" w="2590546">
                  <a:moveTo>
                    <a:pt x="2590546" y="0"/>
                  </a:moveTo>
                  <a:lnTo>
                    <a:pt x="2044700" y="0"/>
                  </a:lnTo>
                  <a:lnTo>
                    <a:pt x="0" y="13715364"/>
                  </a:lnTo>
                  <a:lnTo>
                    <a:pt x="2590546" y="13715364"/>
                  </a:lnTo>
                  <a:lnTo>
                    <a:pt x="2590546" y="0"/>
                  </a:lnTo>
                  <a:close/>
                </a:path>
              </a:pathLst>
            </a:custGeom>
            <a:solidFill>
              <a:srgbClr val="2D83C3">
                <a:alpha val="48627"/>
              </a:srgbClr>
            </a:solidFill>
          </p:spPr>
        </p:sp>
      </p:grpSp>
      <p:grpSp>
        <p:nvGrpSpPr>
          <p:cNvPr name="Group 16" id="16"/>
          <p:cNvGrpSpPr/>
          <p:nvPr/>
        </p:nvGrpSpPr>
        <p:grpSpPr>
          <a:xfrm rot="0">
            <a:off x="16404370" y="0"/>
            <a:ext cx="1884041" cy="10287000"/>
            <a:chOff x="0" y="0"/>
            <a:chExt cx="2512054" cy="13716000"/>
          </a:xfrm>
        </p:grpSpPr>
        <p:sp>
          <p:nvSpPr>
            <p:cNvPr name="Freeform 17" id="17"/>
            <p:cNvSpPr/>
            <p:nvPr/>
          </p:nvSpPr>
          <p:spPr>
            <a:xfrm flipH="false" flipV="false" rot="0">
              <a:off x="0" y="0"/>
              <a:ext cx="2511425" cy="13715364"/>
            </a:xfrm>
            <a:custGeom>
              <a:avLst/>
              <a:gdLst/>
              <a:ahLst/>
              <a:cxnLst/>
              <a:rect r="r" b="b" t="t" l="l"/>
              <a:pathLst>
                <a:path h="13715364" w="2511425">
                  <a:moveTo>
                    <a:pt x="2511425" y="0"/>
                  </a:moveTo>
                  <a:lnTo>
                    <a:pt x="0" y="0"/>
                  </a:lnTo>
                  <a:lnTo>
                    <a:pt x="2228850" y="13715364"/>
                  </a:lnTo>
                  <a:lnTo>
                    <a:pt x="2511425" y="13715364"/>
                  </a:lnTo>
                  <a:lnTo>
                    <a:pt x="2511425"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529"/>
              </a:srgbClr>
            </a:solidFill>
          </p:spPr>
        </p:sp>
      </p:grpSp>
      <p:grpSp>
        <p:nvGrpSpPr>
          <p:cNvPr name="Group 20" id="20"/>
          <p:cNvGrpSpPr/>
          <p:nvPr/>
        </p:nvGrpSpPr>
        <p:grpSpPr>
          <a:xfrm rot="0">
            <a:off x="0" y="6015038"/>
            <a:ext cx="671511" cy="4271962"/>
            <a:chOff x="0" y="0"/>
            <a:chExt cx="895348"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8627"/>
              </a:srgbClr>
            </a:solidFill>
          </p:spPr>
        </p:sp>
      </p:grpSp>
      <p:grpSp>
        <p:nvGrpSpPr>
          <p:cNvPr name="Group 22" id="22"/>
          <p:cNvGrpSpPr/>
          <p:nvPr/>
        </p:nvGrpSpPr>
        <p:grpSpPr>
          <a:xfrm rot="0">
            <a:off x="14058995" y="94"/>
            <a:ext cx="1842132" cy="10294618"/>
            <a:chOff x="0" y="0"/>
            <a:chExt cx="2456176" cy="13726158"/>
          </a:xfrm>
        </p:grpSpPr>
        <p:sp>
          <p:nvSpPr>
            <p:cNvPr name="Freeform 23" id="23"/>
            <p:cNvSpPr/>
            <p:nvPr/>
          </p:nvSpPr>
          <p:spPr>
            <a:xfrm flipH="false" flipV="false" rot="0">
              <a:off x="127" y="7874"/>
              <a:ext cx="2455418" cy="13707238"/>
            </a:xfrm>
            <a:custGeom>
              <a:avLst/>
              <a:gdLst/>
              <a:ahLst/>
              <a:cxnLst/>
              <a:rect r="r" b="b" t="t" l="l"/>
              <a:pathLst>
                <a:path h="13707238" w="2455418">
                  <a:moveTo>
                    <a:pt x="18796" y="0"/>
                  </a:moveTo>
                  <a:lnTo>
                    <a:pt x="2455418" y="13703936"/>
                  </a:lnTo>
                  <a:lnTo>
                    <a:pt x="2436622" y="13707238"/>
                  </a:lnTo>
                  <a:lnTo>
                    <a:pt x="0" y="3302"/>
                  </a:lnTo>
                  <a:close/>
                </a:path>
              </a:pathLst>
            </a:custGeom>
            <a:solidFill>
              <a:srgbClr val="5FCAEE"/>
            </a:solidFill>
          </p:spPr>
        </p:sp>
      </p:grpSp>
      <p:grpSp>
        <p:nvGrpSpPr>
          <p:cNvPr name="Group 24" id="24"/>
          <p:cNvGrpSpPr/>
          <p:nvPr/>
        </p:nvGrpSpPr>
        <p:grpSpPr>
          <a:xfrm rot="0">
            <a:off x="11165774" y="5535200"/>
            <a:ext cx="7129462" cy="4759642"/>
            <a:chOff x="0" y="0"/>
            <a:chExt cx="9505950" cy="6346190"/>
          </a:xfrm>
        </p:grpSpPr>
        <p:sp>
          <p:nvSpPr>
            <p:cNvPr name="Freeform 25" id="25"/>
            <p:cNvSpPr/>
            <p:nvPr/>
          </p:nvSpPr>
          <p:spPr>
            <a:xfrm flipH="false" flipV="false" rot="0">
              <a:off x="4191" y="1651"/>
              <a:ext cx="9497060" cy="6341491"/>
            </a:xfrm>
            <a:custGeom>
              <a:avLst/>
              <a:gdLst/>
              <a:ahLst/>
              <a:cxnLst/>
              <a:rect r="r" b="b" t="t" l="l"/>
              <a:pathLst>
                <a:path h="6341491" w="9497060">
                  <a:moveTo>
                    <a:pt x="9497060" y="15748"/>
                  </a:moveTo>
                  <a:lnTo>
                    <a:pt x="10668" y="6341491"/>
                  </a:lnTo>
                  <a:lnTo>
                    <a:pt x="0" y="6325616"/>
                  </a:lnTo>
                  <a:lnTo>
                    <a:pt x="9486519" y="0"/>
                  </a:lnTo>
                  <a:close/>
                </a:path>
              </a:pathLst>
            </a:custGeom>
            <a:solidFill>
              <a:srgbClr val="5FCAEE"/>
            </a:solidFill>
          </p:spPr>
        </p:sp>
      </p:grpSp>
      <p:grpSp>
        <p:nvGrpSpPr>
          <p:cNvPr name="Group 26" id="26"/>
          <p:cNvGrpSpPr/>
          <p:nvPr/>
        </p:nvGrpSpPr>
        <p:grpSpPr>
          <a:xfrm rot="0">
            <a:off x="13773150" y="0"/>
            <a:ext cx="4514847" cy="10287000"/>
            <a:chOff x="0" y="0"/>
            <a:chExt cx="6019796" cy="13716000"/>
          </a:xfrm>
        </p:grpSpPr>
        <p:sp>
          <p:nvSpPr>
            <p:cNvPr name="Freeform 27" id="27"/>
            <p:cNvSpPr/>
            <p:nvPr/>
          </p:nvSpPr>
          <p:spPr>
            <a:xfrm flipH="false" flipV="false" rot="0">
              <a:off x="0" y="0"/>
              <a:ext cx="6019546" cy="13715364"/>
            </a:xfrm>
            <a:custGeom>
              <a:avLst/>
              <a:gdLst/>
              <a:ahLst/>
              <a:cxnLst/>
              <a:rect r="r" b="b" t="t" l="l"/>
              <a:pathLst>
                <a:path h="13715364" w="6019546">
                  <a:moveTo>
                    <a:pt x="6019546" y="0"/>
                  </a:moveTo>
                  <a:lnTo>
                    <a:pt x="4088765" y="0"/>
                  </a:lnTo>
                  <a:lnTo>
                    <a:pt x="0" y="13715364"/>
                  </a:lnTo>
                  <a:lnTo>
                    <a:pt x="6019546" y="13715364"/>
                  </a:lnTo>
                  <a:lnTo>
                    <a:pt x="6019546" y="0"/>
                  </a:lnTo>
                  <a:close/>
                </a:path>
              </a:pathLst>
            </a:custGeom>
            <a:solidFill>
              <a:srgbClr val="5FCAEE">
                <a:alpha val="12941"/>
              </a:srgbClr>
            </a:solidFill>
          </p:spPr>
        </p:sp>
      </p:grpSp>
      <p:grpSp>
        <p:nvGrpSpPr>
          <p:cNvPr name="Group 28" id="28"/>
          <p:cNvGrpSpPr/>
          <p:nvPr/>
        </p:nvGrpSpPr>
        <p:grpSpPr>
          <a:xfrm rot="0">
            <a:off x="14404317" y="0"/>
            <a:ext cx="3884291" cy="10287000"/>
            <a:chOff x="0" y="0"/>
            <a:chExt cx="5179054" cy="13716000"/>
          </a:xfrm>
        </p:grpSpPr>
        <p:sp>
          <p:nvSpPr>
            <p:cNvPr name="Freeform 29" id="29"/>
            <p:cNvSpPr/>
            <p:nvPr/>
          </p:nvSpPr>
          <p:spPr>
            <a:xfrm flipH="false" flipV="false" rot="0">
              <a:off x="0" y="0"/>
              <a:ext cx="5177917" cy="13715364"/>
            </a:xfrm>
            <a:custGeom>
              <a:avLst/>
              <a:gdLst/>
              <a:ahLst/>
              <a:cxnLst/>
              <a:rect r="r" b="b" t="t" l="l"/>
              <a:pathLst>
                <a:path h="13715364" w="5177917">
                  <a:moveTo>
                    <a:pt x="5177917" y="0"/>
                  </a:moveTo>
                  <a:lnTo>
                    <a:pt x="0" y="0"/>
                  </a:lnTo>
                  <a:lnTo>
                    <a:pt x="2417572" y="13715364"/>
                  </a:lnTo>
                  <a:lnTo>
                    <a:pt x="5177917" y="13715364"/>
                  </a:lnTo>
                  <a:lnTo>
                    <a:pt x="5177917" y="0"/>
                  </a:lnTo>
                  <a:close/>
                </a:path>
              </a:pathLst>
            </a:custGeom>
            <a:solidFill>
              <a:srgbClr val="5FCAEE">
                <a:alpha val="3922"/>
              </a:srgbClr>
            </a:solidFill>
          </p:spPr>
        </p:sp>
      </p:grpSp>
      <p:grpSp>
        <p:nvGrpSpPr>
          <p:cNvPr name="Group 30" id="30"/>
          <p:cNvGrpSpPr/>
          <p:nvPr/>
        </p:nvGrpSpPr>
        <p:grpSpPr>
          <a:xfrm rot="0">
            <a:off x="13401675" y="4572000"/>
            <a:ext cx="4886325" cy="5715000"/>
            <a:chOff x="0" y="0"/>
            <a:chExt cx="6515100" cy="7620000"/>
          </a:xfrm>
        </p:grpSpPr>
        <p:sp>
          <p:nvSpPr>
            <p:cNvPr name="Freeform 31" id="3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529"/>
              </a:srgbClr>
            </a:solidFill>
          </p:spPr>
        </p:sp>
      </p:grpSp>
      <p:grpSp>
        <p:nvGrpSpPr>
          <p:cNvPr name="Group 32" id="32"/>
          <p:cNvGrpSpPr/>
          <p:nvPr/>
        </p:nvGrpSpPr>
        <p:grpSpPr>
          <a:xfrm rot="0">
            <a:off x="14006895" y="0"/>
            <a:ext cx="4281484" cy="10287000"/>
            <a:chOff x="0" y="0"/>
            <a:chExt cx="5708646" cy="13716000"/>
          </a:xfrm>
        </p:grpSpPr>
        <p:sp>
          <p:nvSpPr>
            <p:cNvPr name="Freeform 33" id="33"/>
            <p:cNvSpPr/>
            <p:nvPr/>
          </p:nvSpPr>
          <p:spPr>
            <a:xfrm flipH="false" flipV="false" rot="0">
              <a:off x="0" y="0"/>
              <a:ext cx="5708142" cy="13715364"/>
            </a:xfrm>
            <a:custGeom>
              <a:avLst/>
              <a:gdLst/>
              <a:ahLst/>
              <a:cxnLst/>
              <a:rect r="r" b="b" t="t" l="l"/>
              <a:pathLst>
                <a:path h="13715364" w="5708142">
                  <a:moveTo>
                    <a:pt x="5708142" y="0"/>
                  </a:moveTo>
                  <a:lnTo>
                    <a:pt x="0" y="0"/>
                  </a:lnTo>
                  <a:lnTo>
                    <a:pt x="4939284" y="13715364"/>
                  </a:lnTo>
                  <a:lnTo>
                    <a:pt x="5708142" y="13715364"/>
                  </a:lnTo>
                  <a:lnTo>
                    <a:pt x="5708142" y="0"/>
                  </a:lnTo>
                  <a:close/>
                </a:path>
              </a:pathLst>
            </a:custGeom>
            <a:solidFill>
              <a:srgbClr val="17AFE3">
                <a:alpha val="24706"/>
              </a:srgbClr>
            </a:solidFill>
          </p:spPr>
        </p:sp>
      </p:grpSp>
      <p:grpSp>
        <p:nvGrpSpPr>
          <p:cNvPr name="Group 34" id="34"/>
          <p:cNvGrpSpPr/>
          <p:nvPr/>
        </p:nvGrpSpPr>
        <p:grpSpPr>
          <a:xfrm rot="0">
            <a:off x="16344901" y="0"/>
            <a:ext cx="1943100" cy="10287000"/>
            <a:chOff x="0" y="0"/>
            <a:chExt cx="2590800" cy="13716000"/>
          </a:xfrm>
        </p:grpSpPr>
        <p:sp>
          <p:nvSpPr>
            <p:cNvPr name="Freeform 35" id="35"/>
            <p:cNvSpPr/>
            <p:nvPr/>
          </p:nvSpPr>
          <p:spPr>
            <a:xfrm flipH="false" flipV="false" rot="0">
              <a:off x="0" y="0"/>
              <a:ext cx="2590546" cy="13715364"/>
            </a:xfrm>
            <a:custGeom>
              <a:avLst/>
              <a:gdLst/>
              <a:ahLst/>
              <a:cxnLst/>
              <a:rect r="r" b="b" t="t" l="l"/>
              <a:pathLst>
                <a:path h="13715364" w="2590546">
                  <a:moveTo>
                    <a:pt x="2590546" y="0"/>
                  </a:moveTo>
                  <a:lnTo>
                    <a:pt x="2044700" y="0"/>
                  </a:lnTo>
                  <a:lnTo>
                    <a:pt x="0" y="13715364"/>
                  </a:lnTo>
                  <a:lnTo>
                    <a:pt x="2590546" y="13715364"/>
                  </a:lnTo>
                  <a:lnTo>
                    <a:pt x="2590546" y="0"/>
                  </a:lnTo>
                  <a:close/>
                </a:path>
              </a:pathLst>
            </a:custGeom>
            <a:solidFill>
              <a:srgbClr val="2D83C3">
                <a:alpha val="48627"/>
              </a:srgbClr>
            </a:solidFill>
          </p:spPr>
        </p:sp>
      </p:grpSp>
      <p:grpSp>
        <p:nvGrpSpPr>
          <p:cNvPr name="Group 36" id="36"/>
          <p:cNvGrpSpPr/>
          <p:nvPr/>
        </p:nvGrpSpPr>
        <p:grpSpPr>
          <a:xfrm rot="0">
            <a:off x="16404370" y="0"/>
            <a:ext cx="1884041" cy="10287000"/>
            <a:chOff x="0" y="0"/>
            <a:chExt cx="2512054" cy="13716000"/>
          </a:xfrm>
        </p:grpSpPr>
        <p:sp>
          <p:nvSpPr>
            <p:cNvPr name="Freeform 37" id="37"/>
            <p:cNvSpPr/>
            <p:nvPr/>
          </p:nvSpPr>
          <p:spPr>
            <a:xfrm flipH="false" flipV="false" rot="0">
              <a:off x="0" y="0"/>
              <a:ext cx="2511425" cy="13715364"/>
            </a:xfrm>
            <a:custGeom>
              <a:avLst/>
              <a:gdLst/>
              <a:ahLst/>
              <a:cxnLst/>
              <a:rect r="r" b="b" t="t" l="l"/>
              <a:pathLst>
                <a:path h="13715364" w="2511425">
                  <a:moveTo>
                    <a:pt x="2511425" y="0"/>
                  </a:moveTo>
                  <a:lnTo>
                    <a:pt x="0" y="0"/>
                  </a:lnTo>
                  <a:lnTo>
                    <a:pt x="2228850" y="13715364"/>
                  </a:lnTo>
                  <a:lnTo>
                    <a:pt x="2511425" y="13715364"/>
                  </a:lnTo>
                  <a:lnTo>
                    <a:pt x="2511425" y="0"/>
                  </a:lnTo>
                  <a:close/>
                </a:path>
              </a:pathLst>
            </a:custGeom>
            <a:solidFill>
              <a:srgbClr val="226192">
                <a:alpha val="63922"/>
              </a:srgbClr>
            </a:solidFill>
          </p:spPr>
        </p:sp>
      </p:grpSp>
      <p:grpSp>
        <p:nvGrpSpPr>
          <p:cNvPr name="Group 38" id="38"/>
          <p:cNvGrpSpPr/>
          <p:nvPr/>
        </p:nvGrpSpPr>
        <p:grpSpPr>
          <a:xfrm rot="0">
            <a:off x="15559088" y="5386388"/>
            <a:ext cx="2728912" cy="4900612"/>
            <a:chOff x="0" y="0"/>
            <a:chExt cx="3638550" cy="6534150"/>
          </a:xfrm>
        </p:grpSpPr>
        <p:sp>
          <p:nvSpPr>
            <p:cNvPr name="Freeform 39" id="3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529"/>
              </a:srgbClr>
            </a:solidFill>
          </p:spPr>
        </p:sp>
      </p:grpSp>
      <p:grpSp>
        <p:nvGrpSpPr>
          <p:cNvPr name="Group 40" id="40"/>
          <p:cNvGrpSpPr/>
          <p:nvPr/>
        </p:nvGrpSpPr>
        <p:grpSpPr>
          <a:xfrm rot="0">
            <a:off x="0" y="6015038"/>
            <a:ext cx="671511" cy="4271962"/>
            <a:chOff x="0" y="0"/>
            <a:chExt cx="895348" cy="5695950"/>
          </a:xfrm>
        </p:grpSpPr>
        <p:sp>
          <p:nvSpPr>
            <p:cNvPr name="Freeform 41" id="4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8627"/>
              </a:srgbClr>
            </a:solidFill>
          </p:spPr>
        </p:sp>
      </p:grpSp>
      <p:sp>
        <p:nvSpPr>
          <p:cNvPr name="Freeform 42" id="42"/>
          <p:cNvSpPr/>
          <p:nvPr/>
        </p:nvSpPr>
        <p:spPr>
          <a:xfrm flipH="false" flipV="false" rot="0">
            <a:off x="1314447" y="1485898"/>
            <a:ext cx="2614611" cy="2000250"/>
          </a:xfrm>
          <a:custGeom>
            <a:avLst/>
            <a:gdLst/>
            <a:ahLst/>
            <a:cxnLst/>
            <a:rect r="r" b="b" t="t" l="l"/>
            <a:pathLst>
              <a:path h="2000250" w="2614611">
                <a:moveTo>
                  <a:pt x="0" y="0"/>
                </a:moveTo>
                <a:lnTo>
                  <a:pt x="2614611" y="0"/>
                </a:lnTo>
                <a:lnTo>
                  <a:pt x="2614611" y="2000251"/>
                </a:lnTo>
                <a:lnTo>
                  <a:pt x="0" y="200025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3" id="43"/>
          <p:cNvGrpSpPr/>
          <p:nvPr/>
        </p:nvGrpSpPr>
        <p:grpSpPr>
          <a:xfrm rot="0">
            <a:off x="5629273" y="1785938"/>
            <a:ext cx="2500311" cy="2157412"/>
            <a:chOff x="0" y="0"/>
            <a:chExt cx="3333748" cy="2876550"/>
          </a:xfrm>
        </p:grpSpPr>
        <p:sp>
          <p:nvSpPr>
            <p:cNvPr name="Freeform 44" id="44"/>
            <p:cNvSpPr/>
            <p:nvPr/>
          </p:nvSpPr>
          <p:spPr>
            <a:xfrm flipH="false" flipV="false" rot="0">
              <a:off x="0" y="0"/>
              <a:ext cx="3333750" cy="2876550"/>
            </a:xfrm>
            <a:custGeom>
              <a:avLst/>
              <a:gdLst/>
              <a:ahLst/>
              <a:cxnLst/>
              <a:rect r="r" b="b" t="t" l="l"/>
              <a:pathLst>
                <a:path h="2876550" w="3333750">
                  <a:moveTo>
                    <a:pt x="2614168" y="0"/>
                  </a:moveTo>
                  <a:lnTo>
                    <a:pt x="718947" y="0"/>
                  </a:lnTo>
                  <a:lnTo>
                    <a:pt x="0" y="1438021"/>
                  </a:lnTo>
                  <a:lnTo>
                    <a:pt x="718947" y="2876550"/>
                  </a:lnTo>
                  <a:lnTo>
                    <a:pt x="2614168" y="2876550"/>
                  </a:lnTo>
                  <a:lnTo>
                    <a:pt x="3333750" y="1438021"/>
                  </a:lnTo>
                  <a:lnTo>
                    <a:pt x="2614168" y="0"/>
                  </a:lnTo>
                  <a:close/>
                </a:path>
              </a:pathLst>
            </a:custGeom>
            <a:solidFill>
              <a:srgbClr val="42D0A1"/>
            </a:solidFill>
          </p:spPr>
        </p:sp>
      </p:grpSp>
      <p:grpSp>
        <p:nvGrpSpPr>
          <p:cNvPr name="Group 45" id="45"/>
          <p:cNvGrpSpPr/>
          <p:nvPr/>
        </p:nvGrpSpPr>
        <p:grpSpPr>
          <a:xfrm rot="0">
            <a:off x="5700711" y="7843838"/>
            <a:ext cx="1085850" cy="928686"/>
            <a:chOff x="0" y="0"/>
            <a:chExt cx="1447800" cy="1238248"/>
          </a:xfrm>
        </p:grpSpPr>
        <p:sp>
          <p:nvSpPr>
            <p:cNvPr name="Freeform 46" id="46"/>
            <p:cNvSpPr/>
            <p:nvPr/>
          </p:nvSpPr>
          <p:spPr>
            <a:xfrm flipH="false" flipV="false" rot="0">
              <a:off x="0" y="0"/>
              <a:ext cx="1447800" cy="1238250"/>
            </a:xfrm>
            <a:custGeom>
              <a:avLst/>
              <a:gdLst/>
              <a:ahLst/>
              <a:cxnLst/>
              <a:rect r="r" b="b" t="t" l="l"/>
              <a:pathLst>
                <a:path h="1238250" w="1447800">
                  <a:moveTo>
                    <a:pt x="1138174" y="0"/>
                  </a:moveTo>
                  <a:lnTo>
                    <a:pt x="309626" y="0"/>
                  </a:lnTo>
                  <a:lnTo>
                    <a:pt x="0" y="619125"/>
                  </a:lnTo>
                  <a:lnTo>
                    <a:pt x="309626" y="1238250"/>
                  </a:lnTo>
                  <a:lnTo>
                    <a:pt x="1138174" y="1238250"/>
                  </a:lnTo>
                  <a:lnTo>
                    <a:pt x="1447800" y="619125"/>
                  </a:lnTo>
                  <a:lnTo>
                    <a:pt x="1138174" y="0"/>
                  </a:lnTo>
                  <a:close/>
                </a:path>
              </a:pathLst>
            </a:custGeom>
            <a:solidFill>
              <a:srgbClr val="42AF51"/>
            </a:solidFill>
          </p:spPr>
        </p:sp>
      </p:grpSp>
      <p:sp>
        <p:nvSpPr>
          <p:cNvPr name="TextBox 47" id="47"/>
          <p:cNvSpPr txBox="true"/>
          <p:nvPr/>
        </p:nvSpPr>
        <p:spPr>
          <a:xfrm rot="0">
            <a:off x="2960029" y="123825"/>
            <a:ext cx="11444288" cy="2657475"/>
          </a:xfrm>
          <a:prstGeom prst="rect">
            <a:avLst/>
          </a:prstGeom>
        </p:spPr>
        <p:txBody>
          <a:bodyPr anchor="t" rtlCol="false" tIns="0" lIns="0" bIns="0" rIns="0">
            <a:spAutoFit/>
          </a:bodyPr>
          <a:lstStyle/>
          <a:p>
            <a:pPr algn="l">
              <a:lnSpc>
                <a:spcPts val="9839"/>
              </a:lnSpc>
            </a:pPr>
            <a:r>
              <a:rPr lang="en-US" sz="8199" b="true">
                <a:solidFill>
                  <a:srgbClr val="0F0F0F"/>
                </a:solidFill>
                <a:latin typeface="Times New Roman Bold"/>
                <a:ea typeface="Times New Roman Bold"/>
                <a:cs typeface="Times New Roman Bold"/>
                <a:sym typeface="Times New Roman Bold"/>
              </a:rPr>
              <a:t>Digital Portfolio </a:t>
            </a:r>
          </a:p>
          <a:p>
            <a:pPr algn="l">
              <a:lnSpc>
                <a:spcPts val="9839"/>
              </a:lnSpc>
            </a:pPr>
          </a:p>
        </p:txBody>
      </p:sp>
      <p:grpSp>
        <p:nvGrpSpPr>
          <p:cNvPr name="Group 48" id="48"/>
          <p:cNvGrpSpPr>
            <a:grpSpLocks noChangeAspect="true"/>
          </p:cNvGrpSpPr>
          <p:nvPr/>
        </p:nvGrpSpPr>
        <p:grpSpPr>
          <a:xfrm rot="0">
            <a:off x="1014412" y="9701212"/>
            <a:ext cx="3214688" cy="300034"/>
            <a:chOff x="0" y="0"/>
            <a:chExt cx="4286250" cy="400046"/>
          </a:xfrm>
        </p:grpSpPr>
        <p:sp>
          <p:nvSpPr>
            <p:cNvPr name="Freeform 49" id="4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5"/>
              <a:stretch>
                <a:fillRect l="-66665" t="0" r="-66665" b="0"/>
              </a:stretch>
            </a:blipFill>
          </p:spPr>
        </p:sp>
      </p:grpSp>
      <p:sp>
        <p:nvSpPr>
          <p:cNvPr name="TextBox 50" id="50"/>
          <p:cNvSpPr txBox="true"/>
          <p:nvPr/>
        </p:nvSpPr>
        <p:spPr>
          <a:xfrm rot="0">
            <a:off x="17030127" y="9707464"/>
            <a:ext cx="226693" cy="255903"/>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51" id="51"/>
          <p:cNvSpPr txBox="true"/>
          <p:nvPr/>
        </p:nvSpPr>
        <p:spPr>
          <a:xfrm rot="0">
            <a:off x="1763075" y="4657472"/>
            <a:ext cx="12733019" cy="3257550"/>
          </a:xfrm>
          <a:prstGeom prst="rect">
            <a:avLst/>
          </a:prstGeom>
        </p:spPr>
        <p:txBody>
          <a:bodyPr anchor="t" rtlCol="false" tIns="0" lIns="0" bIns="0" rIns="0">
            <a:spAutoFit/>
          </a:bodyPr>
          <a:lstStyle/>
          <a:p>
            <a:pPr algn="just">
              <a:lnSpc>
                <a:spcPts val="4320"/>
              </a:lnSpc>
            </a:pPr>
            <a:r>
              <a:rPr lang="en-US" sz="3600">
                <a:solidFill>
                  <a:srgbClr val="000000"/>
                </a:solidFill>
                <a:latin typeface="Glacial Indifference"/>
                <a:ea typeface="Glacial Indifference"/>
                <a:cs typeface="Glacial Indifference"/>
                <a:sym typeface="Glacial Indifference"/>
              </a:rPr>
              <a:t>STUDENT NAME: Tamilselvi R</a:t>
            </a:r>
          </a:p>
          <a:p>
            <a:pPr algn="just">
              <a:lnSpc>
                <a:spcPts val="4320"/>
              </a:lnSpc>
            </a:pPr>
            <a:r>
              <a:rPr lang="en-US" sz="3600">
                <a:solidFill>
                  <a:srgbClr val="000000"/>
                </a:solidFill>
                <a:latin typeface="Glacial Indifference"/>
                <a:ea typeface="Glacial Indifference"/>
                <a:cs typeface="Glacial Indifference"/>
                <a:sym typeface="Glacial Indifference"/>
              </a:rPr>
              <a:t>REGISTER NO AND NMID: </a:t>
            </a:r>
          </a:p>
          <a:p>
            <a:pPr algn="just">
              <a:lnSpc>
                <a:spcPts val="4320"/>
              </a:lnSpc>
            </a:pPr>
            <a:r>
              <a:rPr lang="en-US" sz="3600">
                <a:solidFill>
                  <a:srgbClr val="000000"/>
                </a:solidFill>
                <a:latin typeface="Glacial Indifference"/>
                <a:ea typeface="Glacial Indifference"/>
                <a:cs typeface="Glacial Indifference"/>
                <a:sym typeface="Glacial Indifference"/>
              </a:rPr>
              <a:t>DEPARTMENT: BCA</a:t>
            </a:r>
          </a:p>
          <a:p>
            <a:pPr algn="just">
              <a:lnSpc>
                <a:spcPts val="4320"/>
              </a:lnSpc>
            </a:pPr>
            <a:r>
              <a:rPr lang="en-US" sz="3600">
                <a:solidFill>
                  <a:srgbClr val="000000"/>
                </a:solidFill>
                <a:latin typeface="Glacial Indifference"/>
                <a:ea typeface="Glacial Indifference"/>
                <a:cs typeface="Glacial Indifference"/>
                <a:sym typeface="Glacial Indifference"/>
              </a:rPr>
              <a:t>COLLEGE: COLLEGE/ UNIVERSITY Prof.Dhanapalan College of Science and Management / Madras University </a:t>
            </a:r>
          </a:p>
          <a:p>
            <a:pPr algn="just">
              <a:lnSpc>
                <a:spcPts val="4320"/>
              </a:lnSpc>
            </a:pPr>
            <a:r>
              <a:rPr lang="en-US" sz="3600">
                <a:solidFill>
                  <a:srgbClr val="000000"/>
                </a:solidFill>
                <a:latin typeface="Glacial Indifference"/>
                <a:ea typeface="Glacial Indifference"/>
                <a:cs typeface="Glacial Indifference"/>
                <a:sym typeface="Glacial Indifference"/>
              </a:rPr>
              <a:t>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2" cy="10294618"/>
            <a:chOff x="0" y="0"/>
            <a:chExt cx="2456176" cy="13726158"/>
          </a:xfrm>
        </p:grpSpPr>
        <p:sp>
          <p:nvSpPr>
            <p:cNvPr name="Freeform 3" id="3"/>
            <p:cNvSpPr/>
            <p:nvPr/>
          </p:nvSpPr>
          <p:spPr>
            <a:xfrm flipH="false" flipV="false" rot="0">
              <a:off x="127" y="7874"/>
              <a:ext cx="2455418" cy="13707238"/>
            </a:xfrm>
            <a:custGeom>
              <a:avLst/>
              <a:gdLst/>
              <a:ahLst/>
              <a:cxnLst/>
              <a:rect r="r" b="b" t="t" l="l"/>
              <a:pathLst>
                <a:path h="13707238" w="2455418">
                  <a:moveTo>
                    <a:pt x="18796" y="0"/>
                  </a:moveTo>
                  <a:lnTo>
                    <a:pt x="2455418" y="13703936"/>
                  </a:lnTo>
                  <a:lnTo>
                    <a:pt x="2436622" y="13707238"/>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060" cy="6341491"/>
            </a:xfrm>
            <a:custGeom>
              <a:avLst/>
              <a:gdLst/>
              <a:ahLst/>
              <a:cxnLst/>
              <a:rect r="r" b="b" t="t" l="l"/>
              <a:pathLst>
                <a:path h="6341491" w="9497060">
                  <a:moveTo>
                    <a:pt x="9497060" y="15748"/>
                  </a:moveTo>
                  <a:lnTo>
                    <a:pt x="10668" y="6341491"/>
                  </a:lnTo>
                  <a:lnTo>
                    <a:pt x="0" y="6325616"/>
                  </a:lnTo>
                  <a:lnTo>
                    <a:pt x="9486519" y="0"/>
                  </a:lnTo>
                  <a:close/>
                </a:path>
              </a:pathLst>
            </a:custGeom>
            <a:solidFill>
              <a:srgbClr val="5FCAEE"/>
            </a:solidFill>
          </p:spPr>
        </p:sp>
      </p:grpSp>
      <p:grpSp>
        <p:nvGrpSpPr>
          <p:cNvPr name="Group 6" id="6"/>
          <p:cNvGrpSpPr/>
          <p:nvPr/>
        </p:nvGrpSpPr>
        <p:grpSpPr>
          <a:xfrm rot="0">
            <a:off x="13773150" y="0"/>
            <a:ext cx="4514847" cy="10287000"/>
            <a:chOff x="0" y="0"/>
            <a:chExt cx="6019796" cy="13716000"/>
          </a:xfrm>
        </p:grpSpPr>
        <p:sp>
          <p:nvSpPr>
            <p:cNvPr name="Freeform 7" id="7"/>
            <p:cNvSpPr/>
            <p:nvPr/>
          </p:nvSpPr>
          <p:spPr>
            <a:xfrm flipH="false" flipV="false" rot="0">
              <a:off x="0" y="0"/>
              <a:ext cx="6019546" cy="13715364"/>
            </a:xfrm>
            <a:custGeom>
              <a:avLst/>
              <a:gdLst/>
              <a:ahLst/>
              <a:cxnLst/>
              <a:rect r="r" b="b" t="t" l="l"/>
              <a:pathLst>
                <a:path h="13715364" w="6019546">
                  <a:moveTo>
                    <a:pt x="6019546" y="0"/>
                  </a:moveTo>
                  <a:lnTo>
                    <a:pt x="4088765" y="0"/>
                  </a:lnTo>
                  <a:lnTo>
                    <a:pt x="0" y="13715364"/>
                  </a:lnTo>
                  <a:lnTo>
                    <a:pt x="6019546" y="13715364"/>
                  </a:lnTo>
                  <a:lnTo>
                    <a:pt x="6019546" y="0"/>
                  </a:lnTo>
                  <a:close/>
                </a:path>
              </a:pathLst>
            </a:custGeom>
            <a:solidFill>
              <a:srgbClr val="5FCAEE">
                <a:alpha val="12941"/>
              </a:srgbClr>
            </a:solidFill>
          </p:spPr>
        </p:sp>
      </p:grpSp>
      <p:grpSp>
        <p:nvGrpSpPr>
          <p:cNvPr name="Group 8" id="8"/>
          <p:cNvGrpSpPr/>
          <p:nvPr/>
        </p:nvGrpSpPr>
        <p:grpSpPr>
          <a:xfrm rot="0">
            <a:off x="14404317" y="0"/>
            <a:ext cx="3884291" cy="10287000"/>
            <a:chOff x="0" y="0"/>
            <a:chExt cx="5179054" cy="13716000"/>
          </a:xfrm>
        </p:grpSpPr>
        <p:sp>
          <p:nvSpPr>
            <p:cNvPr name="Freeform 9" id="9"/>
            <p:cNvSpPr/>
            <p:nvPr/>
          </p:nvSpPr>
          <p:spPr>
            <a:xfrm flipH="false" flipV="false" rot="0">
              <a:off x="0" y="0"/>
              <a:ext cx="5177917" cy="13715364"/>
            </a:xfrm>
            <a:custGeom>
              <a:avLst/>
              <a:gdLst/>
              <a:ahLst/>
              <a:cxnLst/>
              <a:rect r="r" b="b" t="t" l="l"/>
              <a:pathLst>
                <a:path h="13715364" w="5177917">
                  <a:moveTo>
                    <a:pt x="5177917" y="0"/>
                  </a:moveTo>
                  <a:lnTo>
                    <a:pt x="0" y="0"/>
                  </a:lnTo>
                  <a:lnTo>
                    <a:pt x="2417572" y="13715364"/>
                  </a:lnTo>
                  <a:lnTo>
                    <a:pt x="5177917" y="13715364"/>
                  </a:lnTo>
                  <a:lnTo>
                    <a:pt x="5177917"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529"/>
              </a:srgbClr>
            </a:solidFill>
          </p:spPr>
        </p:sp>
      </p:grpSp>
      <p:grpSp>
        <p:nvGrpSpPr>
          <p:cNvPr name="Group 12" id="12"/>
          <p:cNvGrpSpPr/>
          <p:nvPr/>
        </p:nvGrpSpPr>
        <p:grpSpPr>
          <a:xfrm rot="0">
            <a:off x="14006895" y="0"/>
            <a:ext cx="4281484" cy="10287000"/>
            <a:chOff x="0" y="0"/>
            <a:chExt cx="5708646" cy="13716000"/>
          </a:xfrm>
        </p:grpSpPr>
        <p:sp>
          <p:nvSpPr>
            <p:cNvPr name="Freeform 13" id="13"/>
            <p:cNvSpPr/>
            <p:nvPr/>
          </p:nvSpPr>
          <p:spPr>
            <a:xfrm flipH="false" flipV="false" rot="0">
              <a:off x="0" y="0"/>
              <a:ext cx="5708142" cy="13715364"/>
            </a:xfrm>
            <a:custGeom>
              <a:avLst/>
              <a:gdLst/>
              <a:ahLst/>
              <a:cxnLst/>
              <a:rect r="r" b="b" t="t" l="l"/>
              <a:pathLst>
                <a:path h="13715364" w="5708142">
                  <a:moveTo>
                    <a:pt x="5708142" y="0"/>
                  </a:moveTo>
                  <a:lnTo>
                    <a:pt x="0" y="0"/>
                  </a:lnTo>
                  <a:lnTo>
                    <a:pt x="4939284" y="13715364"/>
                  </a:lnTo>
                  <a:lnTo>
                    <a:pt x="5708142" y="13715364"/>
                  </a:lnTo>
                  <a:lnTo>
                    <a:pt x="5708142" y="0"/>
                  </a:lnTo>
                  <a:close/>
                </a:path>
              </a:pathLst>
            </a:custGeom>
            <a:solidFill>
              <a:srgbClr val="17AFE3">
                <a:alpha val="24706"/>
              </a:srgbClr>
            </a:solidFill>
          </p:spPr>
        </p:sp>
      </p:grpSp>
      <p:grpSp>
        <p:nvGrpSpPr>
          <p:cNvPr name="Group 14" id="14"/>
          <p:cNvGrpSpPr/>
          <p:nvPr/>
        </p:nvGrpSpPr>
        <p:grpSpPr>
          <a:xfrm rot="0">
            <a:off x="16344901" y="0"/>
            <a:ext cx="1943100" cy="10287000"/>
            <a:chOff x="0" y="0"/>
            <a:chExt cx="2590800" cy="13716000"/>
          </a:xfrm>
        </p:grpSpPr>
        <p:sp>
          <p:nvSpPr>
            <p:cNvPr name="Freeform 15" id="15"/>
            <p:cNvSpPr/>
            <p:nvPr/>
          </p:nvSpPr>
          <p:spPr>
            <a:xfrm flipH="false" flipV="false" rot="0">
              <a:off x="0" y="0"/>
              <a:ext cx="2590546" cy="13715364"/>
            </a:xfrm>
            <a:custGeom>
              <a:avLst/>
              <a:gdLst/>
              <a:ahLst/>
              <a:cxnLst/>
              <a:rect r="r" b="b" t="t" l="l"/>
              <a:pathLst>
                <a:path h="13715364" w="2590546">
                  <a:moveTo>
                    <a:pt x="2590546" y="0"/>
                  </a:moveTo>
                  <a:lnTo>
                    <a:pt x="2044700" y="0"/>
                  </a:lnTo>
                  <a:lnTo>
                    <a:pt x="0" y="13715364"/>
                  </a:lnTo>
                  <a:lnTo>
                    <a:pt x="2590546" y="13715364"/>
                  </a:lnTo>
                  <a:lnTo>
                    <a:pt x="2590546" y="0"/>
                  </a:lnTo>
                  <a:close/>
                </a:path>
              </a:pathLst>
            </a:custGeom>
            <a:solidFill>
              <a:srgbClr val="2D83C3">
                <a:alpha val="48627"/>
              </a:srgbClr>
            </a:solidFill>
          </p:spPr>
        </p:sp>
      </p:grpSp>
      <p:grpSp>
        <p:nvGrpSpPr>
          <p:cNvPr name="Group 16" id="16"/>
          <p:cNvGrpSpPr/>
          <p:nvPr/>
        </p:nvGrpSpPr>
        <p:grpSpPr>
          <a:xfrm rot="0">
            <a:off x="16404370" y="0"/>
            <a:ext cx="1884041" cy="10287000"/>
            <a:chOff x="0" y="0"/>
            <a:chExt cx="2512054" cy="13716000"/>
          </a:xfrm>
        </p:grpSpPr>
        <p:sp>
          <p:nvSpPr>
            <p:cNvPr name="Freeform 17" id="17"/>
            <p:cNvSpPr/>
            <p:nvPr/>
          </p:nvSpPr>
          <p:spPr>
            <a:xfrm flipH="false" flipV="false" rot="0">
              <a:off x="0" y="0"/>
              <a:ext cx="2511425" cy="13715364"/>
            </a:xfrm>
            <a:custGeom>
              <a:avLst/>
              <a:gdLst/>
              <a:ahLst/>
              <a:cxnLst/>
              <a:rect r="r" b="b" t="t" l="l"/>
              <a:pathLst>
                <a:path h="13715364" w="2511425">
                  <a:moveTo>
                    <a:pt x="2511425" y="0"/>
                  </a:moveTo>
                  <a:lnTo>
                    <a:pt x="0" y="0"/>
                  </a:lnTo>
                  <a:lnTo>
                    <a:pt x="2228850" y="13715364"/>
                  </a:lnTo>
                  <a:lnTo>
                    <a:pt x="2511425" y="13715364"/>
                  </a:lnTo>
                  <a:lnTo>
                    <a:pt x="2511425"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529"/>
              </a:srgbClr>
            </a:solidFill>
          </p:spPr>
        </p:sp>
      </p:grpSp>
      <p:grpSp>
        <p:nvGrpSpPr>
          <p:cNvPr name="Group 20" id="20"/>
          <p:cNvGrpSpPr/>
          <p:nvPr/>
        </p:nvGrpSpPr>
        <p:grpSpPr>
          <a:xfrm rot="0">
            <a:off x="0" y="6015038"/>
            <a:ext cx="671511" cy="4271962"/>
            <a:chOff x="0" y="0"/>
            <a:chExt cx="895348"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8627"/>
              </a:srgbClr>
            </a:solidFill>
          </p:spPr>
        </p:sp>
      </p:grpSp>
      <p:grpSp>
        <p:nvGrpSpPr>
          <p:cNvPr name="Group 22" id="22"/>
          <p:cNvGrpSpPr/>
          <p:nvPr/>
        </p:nvGrpSpPr>
        <p:grpSpPr>
          <a:xfrm rot="0">
            <a:off x="14058995" y="94"/>
            <a:ext cx="1842132" cy="10294618"/>
            <a:chOff x="0" y="0"/>
            <a:chExt cx="2456176" cy="13726158"/>
          </a:xfrm>
        </p:grpSpPr>
        <p:sp>
          <p:nvSpPr>
            <p:cNvPr name="Freeform 23" id="23"/>
            <p:cNvSpPr/>
            <p:nvPr/>
          </p:nvSpPr>
          <p:spPr>
            <a:xfrm flipH="false" flipV="false" rot="0">
              <a:off x="127" y="7874"/>
              <a:ext cx="2455418" cy="13707238"/>
            </a:xfrm>
            <a:custGeom>
              <a:avLst/>
              <a:gdLst/>
              <a:ahLst/>
              <a:cxnLst/>
              <a:rect r="r" b="b" t="t" l="l"/>
              <a:pathLst>
                <a:path h="13707238" w="2455418">
                  <a:moveTo>
                    <a:pt x="18796" y="0"/>
                  </a:moveTo>
                  <a:lnTo>
                    <a:pt x="2455418" y="13703936"/>
                  </a:lnTo>
                  <a:lnTo>
                    <a:pt x="2436622" y="13707238"/>
                  </a:lnTo>
                  <a:lnTo>
                    <a:pt x="0" y="3302"/>
                  </a:lnTo>
                  <a:close/>
                </a:path>
              </a:pathLst>
            </a:custGeom>
            <a:solidFill>
              <a:srgbClr val="5FCAEE"/>
            </a:solidFill>
          </p:spPr>
        </p:sp>
      </p:grpSp>
      <p:grpSp>
        <p:nvGrpSpPr>
          <p:cNvPr name="Group 24" id="24"/>
          <p:cNvGrpSpPr/>
          <p:nvPr/>
        </p:nvGrpSpPr>
        <p:grpSpPr>
          <a:xfrm rot="0">
            <a:off x="11165774" y="5535200"/>
            <a:ext cx="7129462" cy="4759642"/>
            <a:chOff x="0" y="0"/>
            <a:chExt cx="9505950" cy="6346190"/>
          </a:xfrm>
        </p:grpSpPr>
        <p:sp>
          <p:nvSpPr>
            <p:cNvPr name="Freeform 25" id="25"/>
            <p:cNvSpPr/>
            <p:nvPr/>
          </p:nvSpPr>
          <p:spPr>
            <a:xfrm flipH="false" flipV="false" rot="0">
              <a:off x="4191" y="1651"/>
              <a:ext cx="9497060" cy="6341491"/>
            </a:xfrm>
            <a:custGeom>
              <a:avLst/>
              <a:gdLst/>
              <a:ahLst/>
              <a:cxnLst/>
              <a:rect r="r" b="b" t="t" l="l"/>
              <a:pathLst>
                <a:path h="6341491" w="9497060">
                  <a:moveTo>
                    <a:pt x="9497060" y="15748"/>
                  </a:moveTo>
                  <a:lnTo>
                    <a:pt x="10668" y="6341491"/>
                  </a:lnTo>
                  <a:lnTo>
                    <a:pt x="0" y="6325616"/>
                  </a:lnTo>
                  <a:lnTo>
                    <a:pt x="9486519" y="0"/>
                  </a:lnTo>
                  <a:close/>
                </a:path>
              </a:pathLst>
            </a:custGeom>
            <a:solidFill>
              <a:srgbClr val="5FCAEE"/>
            </a:solidFill>
          </p:spPr>
        </p:sp>
      </p:grpSp>
      <p:grpSp>
        <p:nvGrpSpPr>
          <p:cNvPr name="Group 26" id="26"/>
          <p:cNvGrpSpPr/>
          <p:nvPr/>
        </p:nvGrpSpPr>
        <p:grpSpPr>
          <a:xfrm rot="0">
            <a:off x="13773150" y="0"/>
            <a:ext cx="4514847" cy="10287000"/>
            <a:chOff x="0" y="0"/>
            <a:chExt cx="6019796" cy="13716000"/>
          </a:xfrm>
        </p:grpSpPr>
        <p:sp>
          <p:nvSpPr>
            <p:cNvPr name="Freeform 27" id="27"/>
            <p:cNvSpPr/>
            <p:nvPr/>
          </p:nvSpPr>
          <p:spPr>
            <a:xfrm flipH="false" flipV="false" rot="0">
              <a:off x="0" y="0"/>
              <a:ext cx="6019546" cy="13715364"/>
            </a:xfrm>
            <a:custGeom>
              <a:avLst/>
              <a:gdLst/>
              <a:ahLst/>
              <a:cxnLst/>
              <a:rect r="r" b="b" t="t" l="l"/>
              <a:pathLst>
                <a:path h="13715364" w="6019546">
                  <a:moveTo>
                    <a:pt x="6019546" y="0"/>
                  </a:moveTo>
                  <a:lnTo>
                    <a:pt x="4088765" y="0"/>
                  </a:lnTo>
                  <a:lnTo>
                    <a:pt x="0" y="13715364"/>
                  </a:lnTo>
                  <a:lnTo>
                    <a:pt x="6019546" y="13715364"/>
                  </a:lnTo>
                  <a:lnTo>
                    <a:pt x="6019546" y="0"/>
                  </a:lnTo>
                  <a:close/>
                </a:path>
              </a:pathLst>
            </a:custGeom>
            <a:solidFill>
              <a:srgbClr val="5FCAEE">
                <a:alpha val="12941"/>
              </a:srgbClr>
            </a:solidFill>
          </p:spPr>
        </p:sp>
      </p:grpSp>
      <p:grpSp>
        <p:nvGrpSpPr>
          <p:cNvPr name="Group 28" id="28"/>
          <p:cNvGrpSpPr/>
          <p:nvPr/>
        </p:nvGrpSpPr>
        <p:grpSpPr>
          <a:xfrm rot="0">
            <a:off x="14404317" y="0"/>
            <a:ext cx="3884291" cy="10287000"/>
            <a:chOff x="0" y="0"/>
            <a:chExt cx="5179054" cy="13716000"/>
          </a:xfrm>
        </p:grpSpPr>
        <p:sp>
          <p:nvSpPr>
            <p:cNvPr name="Freeform 29" id="29"/>
            <p:cNvSpPr/>
            <p:nvPr/>
          </p:nvSpPr>
          <p:spPr>
            <a:xfrm flipH="false" flipV="false" rot="0">
              <a:off x="0" y="0"/>
              <a:ext cx="5177917" cy="13715364"/>
            </a:xfrm>
            <a:custGeom>
              <a:avLst/>
              <a:gdLst/>
              <a:ahLst/>
              <a:cxnLst/>
              <a:rect r="r" b="b" t="t" l="l"/>
              <a:pathLst>
                <a:path h="13715364" w="5177917">
                  <a:moveTo>
                    <a:pt x="5177917" y="0"/>
                  </a:moveTo>
                  <a:lnTo>
                    <a:pt x="0" y="0"/>
                  </a:lnTo>
                  <a:lnTo>
                    <a:pt x="2417572" y="13715364"/>
                  </a:lnTo>
                  <a:lnTo>
                    <a:pt x="5177917" y="13715364"/>
                  </a:lnTo>
                  <a:lnTo>
                    <a:pt x="5177917" y="0"/>
                  </a:lnTo>
                  <a:close/>
                </a:path>
              </a:pathLst>
            </a:custGeom>
            <a:solidFill>
              <a:srgbClr val="5FCAEE">
                <a:alpha val="3922"/>
              </a:srgbClr>
            </a:solidFill>
          </p:spPr>
        </p:sp>
      </p:grpSp>
      <p:grpSp>
        <p:nvGrpSpPr>
          <p:cNvPr name="Group 30" id="30"/>
          <p:cNvGrpSpPr/>
          <p:nvPr/>
        </p:nvGrpSpPr>
        <p:grpSpPr>
          <a:xfrm rot="0">
            <a:off x="13401675" y="4572000"/>
            <a:ext cx="4886325" cy="5715000"/>
            <a:chOff x="0" y="0"/>
            <a:chExt cx="6515100" cy="7620000"/>
          </a:xfrm>
        </p:grpSpPr>
        <p:sp>
          <p:nvSpPr>
            <p:cNvPr name="Freeform 31" id="3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529"/>
              </a:srgbClr>
            </a:solidFill>
          </p:spPr>
        </p:sp>
      </p:grpSp>
      <p:grpSp>
        <p:nvGrpSpPr>
          <p:cNvPr name="Group 32" id="32"/>
          <p:cNvGrpSpPr/>
          <p:nvPr/>
        </p:nvGrpSpPr>
        <p:grpSpPr>
          <a:xfrm rot="0">
            <a:off x="14006895" y="0"/>
            <a:ext cx="4281484" cy="10287000"/>
            <a:chOff x="0" y="0"/>
            <a:chExt cx="5708646" cy="13716000"/>
          </a:xfrm>
        </p:grpSpPr>
        <p:sp>
          <p:nvSpPr>
            <p:cNvPr name="Freeform 33" id="33"/>
            <p:cNvSpPr/>
            <p:nvPr/>
          </p:nvSpPr>
          <p:spPr>
            <a:xfrm flipH="false" flipV="false" rot="0">
              <a:off x="0" y="0"/>
              <a:ext cx="5708142" cy="13715364"/>
            </a:xfrm>
            <a:custGeom>
              <a:avLst/>
              <a:gdLst/>
              <a:ahLst/>
              <a:cxnLst/>
              <a:rect r="r" b="b" t="t" l="l"/>
              <a:pathLst>
                <a:path h="13715364" w="5708142">
                  <a:moveTo>
                    <a:pt x="5708142" y="0"/>
                  </a:moveTo>
                  <a:lnTo>
                    <a:pt x="0" y="0"/>
                  </a:lnTo>
                  <a:lnTo>
                    <a:pt x="4939284" y="13715364"/>
                  </a:lnTo>
                  <a:lnTo>
                    <a:pt x="5708142" y="13715364"/>
                  </a:lnTo>
                  <a:lnTo>
                    <a:pt x="5708142" y="0"/>
                  </a:lnTo>
                  <a:close/>
                </a:path>
              </a:pathLst>
            </a:custGeom>
            <a:solidFill>
              <a:srgbClr val="17AFE3">
                <a:alpha val="24706"/>
              </a:srgbClr>
            </a:solidFill>
          </p:spPr>
        </p:sp>
      </p:grpSp>
      <p:grpSp>
        <p:nvGrpSpPr>
          <p:cNvPr name="Group 34" id="34"/>
          <p:cNvGrpSpPr/>
          <p:nvPr/>
        </p:nvGrpSpPr>
        <p:grpSpPr>
          <a:xfrm rot="0">
            <a:off x="16344901" y="0"/>
            <a:ext cx="1943100" cy="10287000"/>
            <a:chOff x="0" y="0"/>
            <a:chExt cx="2590800" cy="13716000"/>
          </a:xfrm>
        </p:grpSpPr>
        <p:sp>
          <p:nvSpPr>
            <p:cNvPr name="Freeform 35" id="35"/>
            <p:cNvSpPr/>
            <p:nvPr/>
          </p:nvSpPr>
          <p:spPr>
            <a:xfrm flipH="false" flipV="false" rot="0">
              <a:off x="0" y="0"/>
              <a:ext cx="2590546" cy="13715364"/>
            </a:xfrm>
            <a:custGeom>
              <a:avLst/>
              <a:gdLst/>
              <a:ahLst/>
              <a:cxnLst/>
              <a:rect r="r" b="b" t="t" l="l"/>
              <a:pathLst>
                <a:path h="13715364" w="2590546">
                  <a:moveTo>
                    <a:pt x="2590546" y="0"/>
                  </a:moveTo>
                  <a:lnTo>
                    <a:pt x="2044700" y="0"/>
                  </a:lnTo>
                  <a:lnTo>
                    <a:pt x="0" y="13715364"/>
                  </a:lnTo>
                  <a:lnTo>
                    <a:pt x="2590546" y="13715364"/>
                  </a:lnTo>
                  <a:lnTo>
                    <a:pt x="2590546" y="0"/>
                  </a:lnTo>
                  <a:close/>
                </a:path>
              </a:pathLst>
            </a:custGeom>
            <a:solidFill>
              <a:srgbClr val="2D83C3">
                <a:alpha val="48627"/>
              </a:srgbClr>
            </a:solidFill>
          </p:spPr>
        </p:sp>
      </p:grpSp>
      <p:grpSp>
        <p:nvGrpSpPr>
          <p:cNvPr name="Group 36" id="36"/>
          <p:cNvGrpSpPr/>
          <p:nvPr/>
        </p:nvGrpSpPr>
        <p:grpSpPr>
          <a:xfrm rot="0">
            <a:off x="16404370" y="0"/>
            <a:ext cx="1884041" cy="10287000"/>
            <a:chOff x="0" y="0"/>
            <a:chExt cx="2512054" cy="13716000"/>
          </a:xfrm>
        </p:grpSpPr>
        <p:sp>
          <p:nvSpPr>
            <p:cNvPr name="Freeform 37" id="37"/>
            <p:cNvSpPr/>
            <p:nvPr/>
          </p:nvSpPr>
          <p:spPr>
            <a:xfrm flipH="false" flipV="false" rot="0">
              <a:off x="0" y="0"/>
              <a:ext cx="2511425" cy="13715364"/>
            </a:xfrm>
            <a:custGeom>
              <a:avLst/>
              <a:gdLst/>
              <a:ahLst/>
              <a:cxnLst/>
              <a:rect r="r" b="b" t="t" l="l"/>
              <a:pathLst>
                <a:path h="13715364" w="2511425">
                  <a:moveTo>
                    <a:pt x="2511425" y="0"/>
                  </a:moveTo>
                  <a:lnTo>
                    <a:pt x="0" y="0"/>
                  </a:lnTo>
                  <a:lnTo>
                    <a:pt x="2228850" y="13715364"/>
                  </a:lnTo>
                  <a:lnTo>
                    <a:pt x="2511425" y="13715364"/>
                  </a:lnTo>
                  <a:lnTo>
                    <a:pt x="2511425" y="0"/>
                  </a:lnTo>
                  <a:close/>
                </a:path>
              </a:pathLst>
            </a:custGeom>
            <a:solidFill>
              <a:srgbClr val="226192">
                <a:alpha val="63922"/>
              </a:srgbClr>
            </a:solidFill>
          </p:spPr>
        </p:sp>
      </p:grpSp>
      <p:grpSp>
        <p:nvGrpSpPr>
          <p:cNvPr name="Group 38" id="38"/>
          <p:cNvGrpSpPr/>
          <p:nvPr/>
        </p:nvGrpSpPr>
        <p:grpSpPr>
          <a:xfrm rot="0">
            <a:off x="15559088" y="5386388"/>
            <a:ext cx="2728912" cy="4900612"/>
            <a:chOff x="0" y="0"/>
            <a:chExt cx="3638550" cy="6534150"/>
          </a:xfrm>
        </p:grpSpPr>
        <p:sp>
          <p:nvSpPr>
            <p:cNvPr name="Freeform 39" id="3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529"/>
              </a:srgbClr>
            </a:solidFill>
          </p:spPr>
        </p:sp>
      </p:grpSp>
      <p:grpSp>
        <p:nvGrpSpPr>
          <p:cNvPr name="Group 40" id="40"/>
          <p:cNvGrpSpPr/>
          <p:nvPr/>
        </p:nvGrpSpPr>
        <p:grpSpPr>
          <a:xfrm rot="0">
            <a:off x="0" y="6015038"/>
            <a:ext cx="671511" cy="4271962"/>
            <a:chOff x="0" y="0"/>
            <a:chExt cx="895348" cy="5695950"/>
          </a:xfrm>
        </p:grpSpPr>
        <p:sp>
          <p:nvSpPr>
            <p:cNvPr name="Freeform 41" id="4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8627"/>
              </a:srgbClr>
            </a:solidFill>
          </p:spPr>
        </p:sp>
      </p:grpSp>
      <p:sp>
        <p:nvSpPr>
          <p:cNvPr name="TextBox 42" id="42"/>
          <p:cNvSpPr txBox="true"/>
          <p:nvPr/>
        </p:nvSpPr>
        <p:spPr>
          <a:xfrm rot="0">
            <a:off x="947107" y="1618390"/>
            <a:ext cx="13181614" cy="7058025"/>
          </a:xfrm>
          <a:prstGeom prst="rect">
            <a:avLst/>
          </a:prstGeom>
        </p:spPr>
        <p:txBody>
          <a:bodyPr anchor="t" rtlCol="false" tIns="0" lIns="0" bIns="0" rIns="0">
            <a:spAutoFit/>
          </a:bodyPr>
          <a:lstStyle/>
          <a:p>
            <a:pPr algn="just">
              <a:lnSpc>
                <a:spcPts val="4320"/>
              </a:lnSpc>
            </a:pPr>
            <a:r>
              <a:rPr lang="en-US" sz="3600">
                <a:solidFill>
                  <a:srgbClr val="000000"/>
                </a:solidFill>
                <a:latin typeface="Glacial Indifference"/>
                <a:ea typeface="Glacial Indifference"/>
                <a:cs typeface="Glacial Indifference"/>
                <a:sym typeface="Glacial Indifference"/>
              </a:rPr>
              <a:t>The design uses gradient backgrounds, soft shadows, and rounded corners to maintain a modern and attractive visual identity. White space is carefully applied between sections to avoid clutter, ensuring that the information flows smoothly. The resume download button is strategically placed in the Contact section, making it easy for recruiters or employers to access quickly.</a:t>
            </a:r>
          </a:p>
          <a:p>
            <a:pPr algn="just">
              <a:lnSpc>
                <a:spcPts val="4320"/>
              </a:lnSpc>
            </a:pPr>
          </a:p>
          <a:p>
            <a:pPr algn="just">
              <a:lnSpc>
                <a:spcPts val="4320"/>
              </a:lnSpc>
            </a:pPr>
            <a:r>
              <a:rPr lang="en-US" sz="3600">
                <a:solidFill>
                  <a:srgbClr val="000000"/>
                </a:solidFill>
                <a:latin typeface="Glacial Indifference"/>
                <a:ea typeface="Glacial Indifference"/>
                <a:cs typeface="Glacial Indifference"/>
                <a:sym typeface="Glacial Indifference"/>
              </a:rPr>
              <a:t>The layout is fully responsive, adapting seamlessly to desktop, tablet, and mobile screens. Techniques like Flexbox and grid alignment ensure that elements remain properly structured, regardless of device size. Overall, the design achieves a balance between visual appeal, simplicity, and functionality, making the portfolio professional yet approachable.</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2" cy="10294618"/>
            <a:chOff x="0" y="0"/>
            <a:chExt cx="2456176" cy="13726158"/>
          </a:xfrm>
        </p:grpSpPr>
        <p:sp>
          <p:nvSpPr>
            <p:cNvPr name="Freeform 3" id="3"/>
            <p:cNvSpPr/>
            <p:nvPr/>
          </p:nvSpPr>
          <p:spPr>
            <a:xfrm flipH="false" flipV="false" rot="0">
              <a:off x="127" y="7874"/>
              <a:ext cx="2455418" cy="13707238"/>
            </a:xfrm>
            <a:custGeom>
              <a:avLst/>
              <a:gdLst/>
              <a:ahLst/>
              <a:cxnLst/>
              <a:rect r="r" b="b" t="t" l="l"/>
              <a:pathLst>
                <a:path h="13707238" w="2455418">
                  <a:moveTo>
                    <a:pt x="18796" y="0"/>
                  </a:moveTo>
                  <a:lnTo>
                    <a:pt x="2455418" y="13703936"/>
                  </a:lnTo>
                  <a:lnTo>
                    <a:pt x="2436622" y="13707238"/>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060" cy="6341491"/>
            </a:xfrm>
            <a:custGeom>
              <a:avLst/>
              <a:gdLst/>
              <a:ahLst/>
              <a:cxnLst/>
              <a:rect r="r" b="b" t="t" l="l"/>
              <a:pathLst>
                <a:path h="6341491" w="9497060">
                  <a:moveTo>
                    <a:pt x="9497060" y="15748"/>
                  </a:moveTo>
                  <a:lnTo>
                    <a:pt x="10668" y="6341491"/>
                  </a:lnTo>
                  <a:lnTo>
                    <a:pt x="0" y="6325616"/>
                  </a:lnTo>
                  <a:lnTo>
                    <a:pt x="9486519" y="0"/>
                  </a:lnTo>
                  <a:close/>
                </a:path>
              </a:pathLst>
            </a:custGeom>
            <a:solidFill>
              <a:srgbClr val="5FCAEE"/>
            </a:solidFill>
          </p:spPr>
        </p:sp>
      </p:grpSp>
      <p:grpSp>
        <p:nvGrpSpPr>
          <p:cNvPr name="Group 6" id="6"/>
          <p:cNvGrpSpPr/>
          <p:nvPr/>
        </p:nvGrpSpPr>
        <p:grpSpPr>
          <a:xfrm rot="0">
            <a:off x="13773150" y="0"/>
            <a:ext cx="4514847" cy="10287000"/>
            <a:chOff x="0" y="0"/>
            <a:chExt cx="6019796" cy="13716000"/>
          </a:xfrm>
        </p:grpSpPr>
        <p:sp>
          <p:nvSpPr>
            <p:cNvPr name="Freeform 7" id="7"/>
            <p:cNvSpPr/>
            <p:nvPr/>
          </p:nvSpPr>
          <p:spPr>
            <a:xfrm flipH="false" flipV="false" rot="0">
              <a:off x="0" y="0"/>
              <a:ext cx="6019546" cy="13715364"/>
            </a:xfrm>
            <a:custGeom>
              <a:avLst/>
              <a:gdLst/>
              <a:ahLst/>
              <a:cxnLst/>
              <a:rect r="r" b="b" t="t" l="l"/>
              <a:pathLst>
                <a:path h="13715364" w="6019546">
                  <a:moveTo>
                    <a:pt x="6019546" y="0"/>
                  </a:moveTo>
                  <a:lnTo>
                    <a:pt x="4088765" y="0"/>
                  </a:lnTo>
                  <a:lnTo>
                    <a:pt x="0" y="13715364"/>
                  </a:lnTo>
                  <a:lnTo>
                    <a:pt x="6019546" y="13715364"/>
                  </a:lnTo>
                  <a:lnTo>
                    <a:pt x="6019546" y="0"/>
                  </a:lnTo>
                  <a:close/>
                </a:path>
              </a:pathLst>
            </a:custGeom>
            <a:solidFill>
              <a:srgbClr val="5FCAEE">
                <a:alpha val="12941"/>
              </a:srgbClr>
            </a:solidFill>
          </p:spPr>
        </p:sp>
      </p:grpSp>
      <p:grpSp>
        <p:nvGrpSpPr>
          <p:cNvPr name="Group 8" id="8"/>
          <p:cNvGrpSpPr/>
          <p:nvPr/>
        </p:nvGrpSpPr>
        <p:grpSpPr>
          <a:xfrm rot="0">
            <a:off x="14404317" y="0"/>
            <a:ext cx="3884291" cy="10287000"/>
            <a:chOff x="0" y="0"/>
            <a:chExt cx="5179054" cy="13716000"/>
          </a:xfrm>
        </p:grpSpPr>
        <p:sp>
          <p:nvSpPr>
            <p:cNvPr name="Freeform 9" id="9"/>
            <p:cNvSpPr/>
            <p:nvPr/>
          </p:nvSpPr>
          <p:spPr>
            <a:xfrm flipH="false" flipV="false" rot="0">
              <a:off x="0" y="0"/>
              <a:ext cx="5177917" cy="13715364"/>
            </a:xfrm>
            <a:custGeom>
              <a:avLst/>
              <a:gdLst/>
              <a:ahLst/>
              <a:cxnLst/>
              <a:rect r="r" b="b" t="t" l="l"/>
              <a:pathLst>
                <a:path h="13715364" w="5177917">
                  <a:moveTo>
                    <a:pt x="5177917" y="0"/>
                  </a:moveTo>
                  <a:lnTo>
                    <a:pt x="0" y="0"/>
                  </a:lnTo>
                  <a:lnTo>
                    <a:pt x="2417572" y="13715364"/>
                  </a:lnTo>
                  <a:lnTo>
                    <a:pt x="5177917" y="13715364"/>
                  </a:lnTo>
                  <a:lnTo>
                    <a:pt x="5177917"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529"/>
              </a:srgbClr>
            </a:solidFill>
          </p:spPr>
        </p:sp>
      </p:grpSp>
      <p:grpSp>
        <p:nvGrpSpPr>
          <p:cNvPr name="Group 12" id="12"/>
          <p:cNvGrpSpPr/>
          <p:nvPr/>
        </p:nvGrpSpPr>
        <p:grpSpPr>
          <a:xfrm rot="0">
            <a:off x="14006895" y="0"/>
            <a:ext cx="4281484" cy="10287000"/>
            <a:chOff x="0" y="0"/>
            <a:chExt cx="5708646" cy="13716000"/>
          </a:xfrm>
        </p:grpSpPr>
        <p:sp>
          <p:nvSpPr>
            <p:cNvPr name="Freeform 13" id="13"/>
            <p:cNvSpPr/>
            <p:nvPr/>
          </p:nvSpPr>
          <p:spPr>
            <a:xfrm flipH="false" flipV="false" rot="0">
              <a:off x="0" y="0"/>
              <a:ext cx="5708142" cy="13715364"/>
            </a:xfrm>
            <a:custGeom>
              <a:avLst/>
              <a:gdLst/>
              <a:ahLst/>
              <a:cxnLst/>
              <a:rect r="r" b="b" t="t" l="l"/>
              <a:pathLst>
                <a:path h="13715364" w="5708142">
                  <a:moveTo>
                    <a:pt x="5708142" y="0"/>
                  </a:moveTo>
                  <a:lnTo>
                    <a:pt x="0" y="0"/>
                  </a:lnTo>
                  <a:lnTo>
                    <a:pt x="4939284" y="13715364"/>
                  </a:lnTo>
                  <a:lnTo>
                    <a:pt x="5708142" y="13715364"/>
                  </a:lnTo>
                  <a:lnTo>
                    <a:pt x="5708142" y="0"/>
                  </a:lnTo>
                  <a:close/>
                </a:path>
              </a:pathLst>
            </a:custGeom>
            <a:solidFill>
              <a:srgbClr val="17AFE3">
                <a:alpha val="24706"/>
              </a:srgbClr>
            </a:solidFill>
          </p:spPr>
        </p:sp>
      </p:grpSp>
      <p:grpSp>
        <p:nvGrpSpPr>
          <p:cNvPr name="Group 14" id="14"/>
          <p:cNvGrpSpPr/>
          <p:nvPr/>
        </p:nvGrpSpPr>
        <p:grpSpPr>
          <a:xfrm rot="0">
            <a:off x="16344901" y="0"/>
            <a:ext cx="1943100" cy="10287000"/>
            <a:chOff x="0" y="0"/>
            <a:chExt cx="2590800" cy="13716000"/>
          </a:xfrm>
        </p:grpSpPr>
        <p:sp>
          <p:nvSpPr>
            <p:cNvPr name="Freeform 15" id="15"/>
            <p:cNvSpPr/>
            <p:nvPr/>
          </p:nvSpPr>
          <p:spPr>
            <a:xfrm flipH="false" flipV="false" rot="0">
              <a:off x="0" y="0"/>
              <a:ext cx="2590546" cy="13715364"/>
            </a:xfrm>
            <a:custGeom>
              <a:avLst/>
              <a:gdLst/>
              <a:ahLst/>
              <a:cxnLst/>
              <a:rect r="r" b="b" t="t" l="l"/>
              <a:pathLst>
                <a:path h="13715364" w="2590546">
                  <a:moveTo>
                    <a:pt x="2590546" y="0"/>
                  </a:moveTo>
                  <a:lnTo>
                    <a:pt x="2044700" y="0"/>
                  </a:lnTo>
                  <a:lnTo>
                    <a:pt x="0" y="13715364"/>
                  </a:lnTo>
                  <a:lnTo>
                    <a:pt x="2590546" y="13715364"/>
                  </a:lnTo>
                  <a:lnTo>
                    <a:pt x="2590546" y="0"/>
                  </a:lnTo>
                  <a:close/>
                </a:path>
              </a:pathLst>
            </a:custGeom>
            <a:solidFill>
              <a:srgbClr val="2D83C3">
                <a:alpha val="48627"/>
              </a:srgbClr>
            </a:solidFill>
          </p:spPr>
        </p:sp>
      </p:grpSp>
      <p:grpSp>
        <p:nvGrpSpPr>
          <p:cNvPr name="Group 16" id="16"/>
          <p:cNvGrpSpPr/>
          <p:nvPr/>
        </p:nvGrpSpPr>
        <p:grpSpPr>
          <a:xfrm rot="0">
            <a:off x="16404370" y="0"/>
            <a:ext cx="1884041" cy="10287000"/>
            <a:chOff x="0" y="0"/>
            <a:chExt cx="2512054" cy="13716000"/>
          </a:xfrm>
        </p:grpSpPr>
        <p:sp>
          <p:nvSpPr>
            <p:cNvPr name="Freeform 17" id="17"/>
            <p:cNvSpPr/>
            <p:nvPr/>
          </p:nvSpPr>
          <p:spPr>
            <a:xfrm flipH="false" flipV="false" rot="0">
              <a:off x="0" y="0"/>
              <a:ext cx="2511425" cy="13715364"/>
            </a:xfrm>
            <a:custGeom>
              <a:avLst/>
              <a:gdLst/>
              <a:ahLst/>
              <a:cxnLst/>
              <a:rect r="r" b="b" t="t" l="l"/>
              <a:pathLst>
                <a:path h="13715364" w="2511425">
                  <a:moveTo>
                    <a:pt x="2511425" y="0"/>
                  </a:moveTo>
                  <a:lnTo>
                    <a:pt x="0" y="0"/>
                  </a:lnTo>
                  <a:lnTo>
                    <a:pt x="2228850" y="13715364"/>
                  </a:lnTo>
                  <a:lnTo>
                    <a:pt x="2511425" y="13715364"/>
                  </a:lnTo>
                  <a:lnTo>
                    <a:pt x="2511425"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529"/>
              </a:srgbClr>
            </a:solidFill>
          </p:spPr>
        </p:sp>
      </p:grpSp>
      <p:grpSp>
        <p:nvGrpSpPr>
          <p:cNvPr name="Group 20" id="20"/>
          <p:cNvGrpSpPr/>
          <p:nvPr/>
        </p:nvGrpSpPr>
        <p:grpSpPr>
          <a:xfrm rot="0">
            <a:off x="0" y="6015038"/>
            <a:ext cx="671511" cy="4271962"/>
            <a:chOff x="0" y="0"/>
            <a:chExt cx="895348"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8627"/>
              </a:srgbClr>
            </a:solidFill>
          </p:spPr>
        </p:sp>
      </p:grpSp>
      <p:grpSp>
        <p:nvGrpSpPr>
          <p:cNvPr name="Group 22" id="22"/>
          <p:cNvGrpSpPr/>
          <p:nvPr/>
        </p:nvGrpSpPr>
        <p:grpSpPr>
          <a:xfrm rot="0">
            <a:off x="14058995" y="94"/>
            <a:ext cx="1842132" cy="10294618"/>
            <a:chOff x="0" y="0"/>
            <a:chExt cx="2456176" cy="13726158"/>
          </a:xfrm>
        </p:grpSpPr>
        <p:sp>
          <p:nvSpPr>
            <p:cNvPr name="Freeform 23" id="23"/>
            <p:cNvSpPr/>
            <p:nvPr/>
          </p:nvSpPr>
          <p:spPr>
            <a:xfrm flipH="false" flipV="false" rot="0">
              <a:off x="127" y="7874"/>
              <a:ext cx="2455418" cy="13707238"/>
            </a:xfrm>
            <a:custGeom>
              <a:avLst/>
              <a:gdLst/>
              <a:ahLst/>
              <a:cxnLst/>
              <a:rect r="r" b="b" t="t" l="l"/>
              <a:pathLst>
                <a:path h="13707238" w="2455418">
                  <a:moveTo>
                    <a:pt x="18796" y="0"/>
                  </a:moveTo>
                  <a:lnTo>
                    <a:pt x="2455418" y="13703936"/>
                  </a:lnTo>
                  <a:lnTo>
                    <a:pt x="2436622" y="13707238"/>
                  </a:lnTo>
                  <a:lnTo>
                    <a:pt x="0" y="3302"/>
                  </a:lnTo>
                  <a:close/>
                </a:path>
              </a:pathLst>
            </a:custGeom>
            <a:solidFill>
              <a:srgbClr val="5FCAEE"/>
            </a:solidFill>
          </p:spPr>
        </p:sp>
      </p:grpSp>
      <p:grpSp>
        <p:nvGrpSpPr>
          <p:cNvPr name="Group 24" id="24"/>
          <p:cNvGrpSpPr/>
          <p:nvPr/>
        </p:nvGrpSpPr>
        <p:grpSpPr>
          <a:xfrm rot="0">
            <a:off x="11165774" y="5535200"/>
            <a:ext cx="7129462" cy="4759642"/>
            <a:chOff x="0" y="0"/>
            <a:chExt cx="9505950" cy="6346190"/>
          </a:xfrm>
        </p:grpSpPr>
        <p:sp>
          <p:nvSpPr>
            <p:cNvPr name="Freeform 25" id="25"/>
            <p:cNvSpPr/>
            <p:nvPr/>
          </p:nvSpPr>
          <p:spPr>
            <a:xfrm flipH="false" flipV="false" rot="0">
              <a:off x="4191" y="1651"/>
              <a:ext cx="9497060" cy="6341491"/>
            </a:xfrm>
            <a:custGeom>
              <a:avLst/>
              <a:gdLst/>
              <a:ahLst/>
              <a:cxnLst/>
              <a:rect r="r" b="b" t="t" l="l"/>
              <a:pathLst>
                <a:path h="6341491" w="9497060">
                  <a:moveTo>
                    <a:pt x="9497060" y="15748"/>
                  </a:moveTo>
                  <a:lnTo>
                    <a:pt x="10668" y="6341491"/>
                  </a:lnTo>
                  <a:lnTo>
                    <a:pt x="0" y="6325616"/>
                  </a:lnTo>
                  <a:lnTo>
                    <a:pt x="9486519" y="0"/>
                  </a:lnTo>
                  <a:close/>
                </a:path>
              </a:pathLst>
            </a:custGeom>
            <a:solidFill>
              <a:srgbClr val="5FCAEE"/>
            </a:solidFill>
          </p:spPr>
        </p:sp>
      </p:grpSp>
      <p:grpSp>
        <p:nvGrpSpPr>
          <p:cNvPr name="Group 26" id="26"/>
          <p:cNvGrpSpPr/>
          <p:nvPr/>
        </p:nvGrpSpPr>
        <p:grpSpPr>
          <a:xfrm rot="0">
            <a:off x="13773150" y="0"/>
            <a:ext cx="4514847" cy="10287000"/>
            <a:chOff x="0" y="0"/>
            <a:chExt cx="6019796" cy="13716000"/>
          </a:xfrm>
        </p:grpSpPr>
        <p:sp>
          <p:nvSpPr>
            <p:cNvPr name="Freeform 27" id="27"/>
            <p:cNvSpPr/>
            <p:nvPr/>
          </p:nvSpPr>
          <p:spPr>
            <a:xfrm flipH="false" flipV="false" rot="0">
              <a:off x="0" y="0"/>
              <a:ext cx="6019546" cy="13715364"/>
            </a:xfrm>
            <a:custGeom>
              <a:avLst/>
              <a:gdLst/>
              <a:ahLst/>
              <a:cxnLst/>
              <a:rect r="r" b="b" t="t" l="l"/>
              <a:pathLst>
                <a:path h="13715364" w="6019546">
                  <a:moveTo>
                    <a:pt x="6019546" y="0"/>
                  </a:moveTo>
                  <a:lnTo>
                    <a:pt x="4088765" y="0"/>
                  </a:lnTo>
                  <a:lnTo>
                    <a:pt x="0" y="13715364"/>
                  </a:lnTo>
                  <a:lnTo>
                    <a:pt x="6019546" y="13715364"/>
                  </a:lnTo>
                  <a:lnTo>
                    <a:pt x="6019546" y="0"/>
                  </a:lnTo>
                  <a:close/>
                </a:path>
              </a:pathLst>
            </a:custGeom>
            <a:solidFill>
              <a:srgbClr val="5FCAEE">
                <a:alpha val="12941"/>
              </a:srgbClr>
            </a:solidFill>
          </p:spPr>
        </p:sp>
      </p:grpSp>
      <p:grpSp>
        <p:nvGrpSpPr>
          <p:cNvPr name="Group 28" id="28"/>
          <p:cNvGrpSpPr/>
          <p:nvPr/>
        </p:nvGrpSpPr>
        <p:grpSpPr>
          <a:xfrm rot="0">
            <a:off x="14404317" y="0"/>
            <a:ext cx="3884291" cy="10287000"/>
            <a:chOff x="0" y="0"/>
            <a:chExt cx="5179054" cy="13716000"/>
          </a:xfrm>
        </p:grpSpPr>
        <p:sp>
          <p:nvSpPr>
            <p:cNvPr name="Freeform 29" id="29"/>
            <p:cNvSpPr/>
            <p:nvPr/>
          </p:nvSpPr>
          <p:spPr>
            <a:xfrm flipH="false" flipV="false" rot="0">
              <a:off x="0" y="0"/>
              <a:ext cx="5177917" cy="13715364"/>
            </a:xfrm>
            <a:custGeom>
              <a:avLst/>
              <a:gdLst/>
              <a:ahLst/>
              <a:cxnLst/>
              <a:rect r="r" b="b" t="t" l="l"/>
              <a:pathLst>
                <a:path h="13715364" w="5177917">
                  <a:moveTo>
                    <a:pt x="5177917" y="0"/>
                  </a:moveTo>
                  <a:lnTo>
                    <a:pt x="0" y="0"/>
                  </a:lnTo>
                  <a:lnTo>
                    <a:pt x="2417572" y="13715364"/>
                  </a:lnTo>
                  <a:lnTo>
                    <a:pt x="5177917" y="13715364"/>
                  </a:lnTo>
                  <a:lnTo>
                    <a:pt x="5177917" y="0"/>
                  </a:lnTo>
                  <a:close/>
                </a:path>
              </a:pathLst>
            </a:custGeom>
            <a:solidFill>
              <a:srgbClr val="5FCAEE">
                <a:alpha val="3922"/>
              </a:srgbClr>
            </a:solidFill>
          </p:spPr>
        </p:sp>
      </p:grpSp>
      <p:grpSp>
        <p:nvGrpSpPr>
          <p:cNvPr name="Group 30" id="30"/>
          <p:cNvGrpSpPr/>
          <p:nvPr/>
        </p:nvGrpSpPr>
        <p:grpSpPr>
          <a:xfrm rot="0">
            <a:off x="13401675" y="4572000"/>
            <a:ext cx="4886325" cy="5715000"/>
            <a:chOff x="0" y="0"/>
            <a:chExt cx="6515100" cy="7620000"/>
          </a:xfrm>
        </p:grpSpPr>
        <p:sp>
          <p:nvSpPr>
            <p:cNvPr name="Freeform 31" id="3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529"/>
              </a:srgbClr>
            </a:solidFill>
          </p:spPr>
        </p:sp>
      </p:grpSp>
      <p:grpSp>
        <p:nvGrpSpPr>
          <p:cNvPr name="Group 32" id="32"/>
          <p:cNvGrpSpPr/>
          <p:nvPr/>
        </p:nvGrpSpPr>
        <p:grpSpPr>
          <a:xfrm rot="0">
            <a:off x="14006895" y="0"/>
            <a:ext cx="4281484" cy="10287000"/>
            <a:chOff x="0" y="0"/>
            <a:chExt cx="5708646" cy="13716000"/>
          </a:xfrm>
        </p:grpSpPr>
        <p:sp>
          <p:nvSpPr>
            <p:cNvPr name="Freeform 33" id="33"/>
            <p:cNvSpPr/>
            <p:nvPr/>
          </p:nvSpPr>
          <p:spPr>
            <a:xfrm flipH="false" flipV="false" rot="0">
              <a:off x="0" y="0"/>
              <a:ext cx="5708142" cy="13715364"/>
            </a:xfrm>
            <a:custGeom>
              <a:avLst/>
              <a:gdLst/>
              <a:ahLst/>
              <a:cxnLst/>
              <a:rect r="r" b="b" t="t" l="l"/>
              <a:pathLst>
                <a:path h="13715364" w="5708142">
                  <a:moveTo>
                    <a:pt x="5708142" y="0"/>
                  </a:moveTo>
                  <a:lnTo>
                    <a:pt x="0" y="0"/>
                  </a:lnTo>
                  <a:lnTo>
                    <a:pt x="4939284" y="13715364"/>
                  </a:lnTo>
                  <a:lnTo>
                    <a:pt x="5708142" y="13715364"/>
                  </a:lnTo>
                  <a:lnTo>
                    <a:pt x="5708142" y="0"/>
                  </a:lnTo>
                  <a:close/>
                </a:path>
              </a:pathLst>
            </a:custGeom>
            <a:solidFill>
              <a:srgbClr val="17AFE3">
                <a:alpha val="24706"/>
              </a:srgbClr>
            </a:solidFill>
          </p:spPr>
        </p:sp>
      </p:grpSp>
      <p:grpSp>
        <p:nvGrpSpPr>
          <p:cNvPr name="Group 34" id="34"/>
          <p:cNvGrpSpPr/>
          <p:nvPr/>
        </p:nvGrpSpPr>
        <p:grpSpPr>
          <a:xfrm rot="0">
            <a:off x="16344901" y="0"/>
            <a:ext cx="1943100" cy="10287000"/>
            <a:chOff x="0" y="0"/>
            <a:chExt cx="2590800" cy="13716000"/>
          </a:xfrm>
        </p:grpSpPr>
        <p:sp>
          <p:nvSpPr>
            <p:cNvPr name="Freeform 35" id="35"/>
            <p:cNvSpPr/>
            <p:nvPr/>
          </p:nvSpPr>
          <p:spPr>
            <a:xfrm flipH="false" flipV="false" rot="0">
              <a:off x="0" y="0"/>
              <a:ext cx="2590546" cy="13715364"/>
            </a:xfrm>
            <a:custGeom>
              <a:avLst/>
              <a:gdLst/>
              <a:ahLst/>
              <a:cxnLst/>
              <a:rect r="r" b="b" t="t" l="l"/>
              <a:pathLst>
                <a:path h="13715364" w="2590546">
                  <a:moveTo>
                    <a:pt x="2590546" y="0"/>
                  </a:moveTo>
                  <a:lnTo>
                    <a:pt x="2044700" y="0"/>
                  </a:lnTo>
                  <a:lnTo>
                    <a:pt x="0" y="13715364"/>
                  </a:lnTo>
                  <a:lnTo>
                    <a:pt x="2590546" y="13715364"/>
                  </a:lnTo>
                  <a:lnTo>
                    <a:pt x="2590546" y="0"/>
                  </a:lnTo>
                  <a:close/>
                </a:path>
              </a:pathLst>
            </a:custGeom>
            <a:solidFill>
              <a:srgbClr val="2D83C3">
                <a:alpha val="48627"/>
              </a:srgbClr>
            </a:solidFill>
          </p:spPr>
        </p:sp>
      </p:grpSp>
      <p:grpSp>
        <p:nvGrpSpPr>
          <p:cNvPr name="Group 36" id="36"/>
          <p:cNvGrpSpPr/>
          <p:nvPr/>
        </p:nvGrpSpPr>
        <p:grpSpPr>
          <a:xfrm rot="0">
            <a:off x="16404370" y="0"/>
            <a:ext cx="1884041" cy="10287000"/>
            <a:chOff x="0" y="0"/>
            <a:chExt cx="2512054" cy="13716000"/>
          </a:xfrm>
        </p:grpSpPr>
        <p:sp>
          <p:nvSpPr>
            <p:cNvPr name="Freeform 37" id="37"/>
            <p:cNvSpPr/>
            <p:nvPr/>
          </p:nvSpPr>
          <p:spPr>
            <a:xfrm flipH="false" flipV="false" rot="0">
              <a:off x="0" y="0"/>
              <a:ext cx="2511425" cy="13715364"/>
            </a:xfrm>
            <a:custGeom>
              <a:avLst/>
              <a:gdLst/>
              <a:ahLst/>
              <a:cxnLst/>
              <a:rect r="r" b="b" t="t" l="l"/>
              <a:pathLst>
                <a:path h="13715364" w="2511425">
                  <a:moveTo>
                    <a:pt x="2511425" y="0"/>
                  </a:moveTo>
                  <a:lnTo>
                    <a:pt x="0" y="0"/>
                  </a:lnTo>
                  <a:lnTo>
                    <a:pt x="2228850" y="13715364"/>
                  </a:lnTo>
                  <a:lnTo>
                    <a:pt x="2511425" y="13715364"/>
                  </a:lnTo>
                  <a:lnTo>
                    <a:pt x="2511425" y="0"/>
                  </a:lnTo>
                  <a:close/>
                </a:path>
              </a:pathLst>
            </a:custGeom>
            <a:solidFill>
              <a:srgbClr val="226192">
                <a:alpha val="63922"/>
              </a:srgbClr>
            </a:solidFill>
          </p:spPr>
        </p:sp>
      </p:grpSp>
      <p:grpSp>
        <p:nvGrpSpPr>
          <p:cNvPr name="Group 38" id="38"/>
          <p:cNvGrpSpPr/>
          <p:nvPr/>
        </p:nvGrpSpPr>
        <p:grpSpPr>
          <a:xfrm rot="0">
            <a:off x="15559088" y="5386388"/>
            <a:ext cx="2728912" cy="4900612"/>
            <a:chOff x="0" y="0"/>
            <a:chExt cx="3638550" cy="6534150"/>
          </a:xfrm>
        </p:grpSpPr>
        <p:sp>
          <p:nvSpPr>
            <p:cNvPr name="Freeform 39" id="3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529"/>
              </a:srgbClr>
            </a:solidFill>
          </p:spPr>
        </p:sp>
      </p:grpSp>
      <p:grpSp>
        <p:nvGrpSpPr>
          <p:cNvPr name="Group 40" id="40"/>
          <p:cNvGrpSpPr/>
          <p:nvPr/>
        </p:nvGrpSpPr>
        <p:grpSpPr>
          <a:xfrm rot="0">
            <a:off x="0" y="6015038"/>
            <a:ext cx="671511" cy="4271962"/>
            <a:chOff x="0" y="0"/>
            <a:chExt cx="895348" cy="5695950"/>
          </a:xfrm>
        </p:grpSpPr>
        <p:sp>
          <p:nvSpPr>
            <p:cNvPr name="Freeform 41" id="4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8627"/>
              </a:srgbClr>
            </a:solidFill>
          </p:spPr>
        </p:sp>
      </p:grpSp>
      <p:sp>
        <p:nvSpPr>
          <p:cNvPr name="TextBox 42" id="42"/>
          <p:cNvSpPr txBox="true"/>
          <p:nvPr/>
        </p:nvSpPr>
        <p:spPr>
          <a:xfrm rot="0">
            <a:off x="1224438" y="604836"/>
            <a:ext cx="15839123" cy="1064895"/>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FEATURES AND FUNCTIONALITY</a:t>
            </a:r>
          </a:p>
        </p:txBody>
      </p:sp>
      <p:sp>
        <p:nvSpPr>
          <p:cNvPr name="TextBox 43" id="43"/>
          <p:cNvSpPr txBox="true"/>
          <p:nvPr/>
        </p:nvSpPr>
        <p:spPr>
          <a:xfrm rot="0">
            <a:off x="707394" y="2366553"/>
            <a:ext cx="12884920" cy="7667625"/>
          </a:xfrm>
          <a:prstGeom prst="rect">
            <a:avLst/>
          </a:prstGeom>
        </p:spPr>
        <p:txBody>
          <a:bodyPr anchor="t" rtlCol="false" tIns="0" lIns="0" bIns="0" rIns="0">
            <a:spAutoFit/>
          </a:bodyPr>
          <a:lstStyle/>
          <a:p>
            <a:pPr algn="just">
              <a:lnSpc>
                <a:spcPts val="5040"/>
              </a:lnSpc>
            </a:pPr>
            <a:r>
              <a:rPr lang="en-US" sz="4200">
                <a:solidFill>
                  <a:srgbClr val="000000"/>
                </a:solidFill>
                <a:latin typeface="Glacial Indifference"/>
                <a:ea typeface="Glacial Indifference"/>
                <a:cs typeface="Glacial Indifference"/>
                <a:sym typeface="Glacial Indifference"/>
              </a:rPr>
              <a:t>The Digital Portfolio is designed with a focus on usability, interactivity, and professional presentation. Its main features and functionalities include:</a:t>
            </a:r>
          </a:p>
          <a:p>
            <a:pPr algn="just">
              <a:lnSpc>
                <a:spcPts val="5040"/>
              </a:lnSpc>
            </a:pPr>
          </a:p>
          <a:p>
            <a:pPr algn="just">
              <a:lnSpc>
                <a:spcPts val="5040"/>
              </a:lnSpc>
            </a:pPr>
            <a:r>
              <a:rPr lang="en-US" sz="4200" b="true">
                <a:solidFill>
                  <a:srgbClr val="000000"/>
                </a:solidFill>
                <a:latin typeface="Glacial Indifference Bold"/>
                <a:ea typeface="Glacial Indifference Bold"/>
                <a:cs typeface="Glacial Indifference Bold"/>
                <a:sym typeface="Glacial Indifference Bold"/>
              </a:rPr>
              <a:t>Profile</a:t>
            </a:r>
            <a:r>
              <a:rPr lang="en-US" sz="4200">
                <a:solidFill>
                  <a:srgbClr val="000000"/>
                </a:solidFill>
                <a:latin typeface="Glacial Indifference"/>
                <a:ea typeface="Glacial Indifference"/>
                <a:cs typeface="Glacial Indifference"/>
                <a:sym typeface="Glacial Indifference"/>
              </a:rPr>
              <a:t> </a:t>
            </a:r>
            <a:r>
              <a:rPr lang="en-US" sz="4200" b="true">
                <a:solidFill>
                  <a:srgbClr val="000000"/>
                </a:solidFill>
                <a:latin typeface="Glacial Indifference Bold"/>
                <a:ea typeface="Glacial Indifference Bold"/>
                <a:cs typeface="Glacial Indifference Bold"/>
                <a:sym typeface="Glacial Indifference Bold"/>
              </a:rPr>
              <a:t>Header</a:t>
            </a:r>
            <a:r>
              <a:rPr lang="en-US" sz="4200">
                <a:solidFill>
                  <a:srgbClr val="000000"/>
                </a:solidFill>
                <a:latin typeface="Glacial Indifference"/>
                <a:ea typeface="Glacial Indifference"/>
                <a:cs typeface="Glacial Indifference"/>
                <a:sym typeface="Glacial Indifference"/>
              </a:rPr>
              <a:t> </a:t>
            </a:r>
            <a:r>
              <a:rPr lang="en-US" sz="4200" b="true">
                <a:solidFill>
                  <a:srgbClr val="000000"/>
                </a:solidFill>
                <a:latin typeface="Glacial Indifference Bold"/>
                <a:ea typeface="Glacial Indifference Bold"/>
                <a:cs typeface="Glacial Indifference Bold"/>
                <a:sym typeface="Glacial Indifference Bold"/>
              </a:rPr>
              <a:t>with</a:t>
            </a:r>
            <a:r>
              <a:rPr lang="en-US" sz="4200">
                <a:solidFill>
                  <a:srgbClr val="000000"/>
                </a:solidFill>
                <a:latin typeface="Glacial Indifference"/>
                <a:ea typeface="Glacial Indifference"/>
                <a:cs typeface="Glacial Indifference"/>
                <a:sym typeface="Glacial Indifference"/>
              </a:rPr>
              <a:t> </a:t>
            </a:r>
            <a:r>
              <a:rPr lang="en-US" sz="4200" b="true">
                <a:solidFill>
                  <a:srgbClr val="000000"/>
                </a:solidFill>
                <a:latin typeface="Glacial Indifference Bold"/>
                <a:ea typeface="Glacial Indifference Bold"/>
                <a:cs typeface="Glacial Indifference Bold"/>
                <a:sym typeface="Glacial Indifference Bold"/>
              </a:rPr>
              <a:t>Branding</a:t>
            </a:r>
            <a:r>
              <a:rPr lang="en-US" sz="4200">
                <a:solidFill>
                  <a:srgbClr val="000000"/>
                </a:solidFill>
                <a:latin typeface="Glacial Indifference"/>
                <a:ea typeface="Glacial Indifference"/>
                <a:cs typeface="Glacial Indifference"/>
                <a:sym typeface="Glacial Indifference"/>
              </a:rPr>
              <a:t>: Displays a profile photo, name, and professional tagline, creating a strong first impression.</a:t>
            </a:r>
          </a:p>
          <a:p>
            <a:pPr algn="just">
              <a:lnSpc>
                <a:spcPts val="5040"/>
              </a:lnSpc>
            </a:pPr>
          </a:p>
          <a:p>
            <a:pPr algn="just">
              <a:lnSpc>
                <a:spcPts val="5040"/>
              </a:lnSpc>
            </a:pPr>
            <a:r>
              <a:rPr lang="en-US" sz="4200" b="true">
                <a:solidFill>
                  <a:srgbClr val="000000"/>
                </a:solidFill>
                <a:latin typeface="Glacial Indifference Bold"/>
                <a:ea typeface="Glacial Indifference Bold"/>
                <a:cs typeface="Glacial Indifference Bold"/>
                <a:sym typeface="Glacial Indifference Bold"/>
              </a:rPr>
              <a:t>Dark</a:t>
            </a:r>
            <a:r>
              <a:rPr lang="en-US" sz="4200">
                <a:solidFill>
                  <a:srgbClr val="000000"/>
                </a:solidFill>
                <a:latin typeface="Glacial Indifference"/>
                <a:ea typeface="Glacial Indifference"/>
                <a:cs typeface="Glacial Indifference"/>
                <a:sym typeface="Glacial Indifference"/>
              </a:rPr>
              <a:t> </a:t>
            </a:r>
            <a:r>
              <a:rPr lang="en-US" sz="4200" b="true">
                <a:solidFill>
                  <a:srgbClr val="000000"/>
                </a:solidFill>
                <a:latin typeface="Glacial Indifference Bold"/>
                <a:ea typeface="Glacial Indifference Bold"/>
                <a:cs typeface="Glacial Indifference Bold"/>
                <a:sym typeface="Glacial Indifference Bold"/>
              </a:rPr>
              <a:t>Mode</a:t>
            </a:r>
            <a:r>
              <a:rPr lang="en-US" sz="4200">
                <a:solidFill>
                  <a:srgbClr val="000000"/>
                </a:solidFill>
                <a:latin typeface="Glacial Indifference"/>
                <a:ea typeface="Glacial Indifference"/>
                <a:cs typeface="Glacial Indifference"/>
                <a:sym typeface="Glacial Indifference"/>
              </a:rPr>
              <a:t> </a:t>
            </a:r>
            <a:r>
              <a:rPr lang="en-US" sz="4200" b="true">
                <a:solidFill>
                  <a:srgbClr val="000000"/>
                </a:solidFill>
                <a:latin typeface="Glacial Indifference Bold"/>
                <a:ea typeface="Glacial Indifference Bold"/>
                <a:cs typeface="Glacial Indifference Bold"/>
                <a:sym typeface="Glacial Indifference Bold"/>
              </a:rPr>
              <a:t>Toggle</a:t>
            </a:r>
            <a:r>
              <a:rPr lang="en-US" sz="4200">
                <a:solidFill>
                  <a:srgbClr val="000000"/>
                </a:solidFill>
                <a:latin typeface="Glacial Indifference"/>
                <a:ea typeface="Glacial Indifference"/>
                <a:cs typeface="Glacial Indifference"/>
                <a:sym typeface="Glacial Indifference"/>
              </a:rPr>
              <a:t>: A switch located at the top-right corner allows users to switch between light and dark themes, enhancing accessibility and user comfort.</a:t>
            </a:r>
          </a:p>
          <a:p>
            <a:pPr algn="just">
              <a:lnSpc>
                <a:spcPts val="5040"/>
              </a:lnSpc>
            </a:pP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2" cy="10294618"/>
            <a:chOff x="0" y="0"/>
            <a:chExt cx="2456176" cy="13726158"/>
          </a:xfrm>
        </p:grpSpPr>
        <p:sp>
          <p:nvSpPr>
            <p:cNvPr name="Freeform 3" id="3"/>
            <p:cNvSpPr/>
            <p:nvPr/>
          </p:nvSpPr>
          <p:spPr>
            <a:xfrm flipH="false" flipV="false" rot="0">
              <a:off x="127" y="7874"/>
              <a:ext cx="2455418" cy="13707238"/>
            </a:xfrm>
            <a:custGeom>
              <a:avLst/>
              <a:gdLst/>
              <a:ahLst/>
              <a:cxnLst/>
              <a:rect r="r" b="b" t="t" l="l"/>
              <a:pathLst>
                <a:path h="13707238" w="2455418">
                  <a:moveTo>
                    <a:pt x="18796" y="0"/>
                  </a:moveTo>
                  <a:lnTo>
                    <a:pt x="2455418" y="13703936"/>
                  </a:lnTo>
                  <a:lnTo>
                    <a:pt x="2436622" y="13707238"/>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060" cy="6341491"/>
            </a:xfrm>
            <a:custGeom>
              <a:avLst/>
              <a:gdLst/>
              <a:ahLst/>
              <a:cxnLst/>
              <a:rect r="r" b="b" t="t" l="l"/>
              <a:pathLst>
                <a:path h="6341491" w="9497060">
                  <a:moveTo>
                    <a:pt x="9497060" y="15748"/>
                  </a:moveTo>
                  <a:lnTo>
                    <a:pt x="10668" y="6341491"/>
                  </a:lnTo>
                  <a:lnTo>
                    <a:pt x="0" y="6325616"/>
                  </a:lnTo>
                  <a:lnTo>
                    <a:pt x="9486519" y="0"/>
                  </a:lnTo>
                  <a:close/>
                </a:path>
              </a:pathLst>
            </a:custGeom>
            <a:solidFill>
              <a:srgbClr val="5FCAEE"/>
            </a:solidFill>
          </p:spPr>
        </p:sp>
      </p:grpSp>
      <p:grpSp>
        <p:nvGrpSpPr>
          <p:cNvPr name="Group 6" id="6"/>
          <p:cNvGrpSpPr/>
          <p:nvPr/>
        </p:nvGrpSpPr>
        <p:grpSpPr>
          <a:xfrm rot="0">
            <a:off x="13773150" y="0"/>
            <a:ext cx="4514847" cy="10287000"/>
            <a:chOff x="0" y="0"/>
            <a:chExt cx="6019796" cy="13716000"/>
          </a:xfrm>
        </p:grpSpPr>
        <p:sp>
          <p:nvSpPr>
            <p:cNvPr name="Freeform 7" id="7"/>
            <p:cNvSpPr/>
            <p:nvPr/>
          </p:nvSpPr>
          <p:spPr>
            <a:xfrm flipH="false" flipV="false" rot="0">
              <a:off x="0" y="0"/>
              <a:ext cx="6019546" cy="13715364"/>
            </a:xfrm>
            <a:custGeom>
              <a:avLst/>
              <a:gdLst/>
              <a:ahLst/>
              <a:cxnLst/>
              <a:rect r="r" b="b" t="t" l="l"/>
              <a:pathLst>
                <a:path h="13715364" w="6019546">
                  <a:moveTo>
                    <a:pt x="6019546" y="0"/>
                  </a:moveTo>
                  <a:lnTo>
                    <a:pt x="4088765" y="0"/>
                  </a:lnTo>
                  <a:lnTo>
                    <a:pt x="0" y="13715364"/>
                  </a:lnTo>
                  <a:lnTo>
                    <a:pt x="6019546" y="13715364"/>
                  </a:lnTo>
                  <a:lnTo>
                    <a:pt x="6019546" y="0"/>
                  </a:lnTo>
                  <a:close/>
                </a:path>
              </a:pathLst>
            </a:custGeom>
            <a:solidFill>
              <a:srgbClr val="5FCAEE">
                <a:alpha val="12941"/>
              </a:srgbClr>
            </a:solidFill>
          </p:spPr>
        </p:sp>
      </p:grpSp>
      <p:grpSp>
        <p:nvGrpSpPr>
          <p:cNvPr name="Group 8" id="8"/>
          <p:cNvGrpSpPr/>
          <p:nvPr/>
        </p:nvGrpSpPr>
        <p:grpSpPr>
          <a:xfrm rot="0">
            <a:off x="14404317" y="0"/>
            <a:ext cx="3884291" cy="10287000"/>
            <a:chOff x="0" y="0"/>
            <a:chExt cx="5179054" cy="13716000"/>
          </a:xfrm>
        </p:grpSpPr>
        <p:sp>
          <p:nvSpPr>
            <p:cNvPr name="Freeform 9" id="9"/>
            <p:cNvSpPr/>
            <p:nvPr/>
          </p:nvSpPr>
          <p:spPr>
            <a:xfrm flipH="false" flipV="false" rot="0">
              <a:off x="0" y="0"/>
              <a:ext cx="5177917" cy="13715364"/>
            </a:xfrm>
            <a:custGeom>
              <a:avLst/>
              <a:gdLst/>
              <a:ahLst/>
              <a:cxnLst/>
              <a:rect r="r" b="b" t="t" l="l"/>
              <a:pathLst>
                <a:path h="13715364" w="5177917">
                  <a:moveTo>
                    <a:pt x="5177917" y="0"/>
                  </a:moveTo>
                  <a:lnTo>
                    <a:pt x="0" y="0"/>
                  </a:lnTo>
                  <a:lnTo>
                    <a:pt x="2417572" y="13715364"/>
                  </a:lnTo>
                  <a:lnTo>
                    <a:pt x="5177917" y="13715364"/>
                  </a:lnTo>
                  <a:lnTo>
                    <a:pt x="5177917"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529"/>
              </a:srgbClr>
            </a:solidFill>
          </p:spPr>
        </p:sp>
      </p:grpSp>
      <p:grpSp>
        <p:nvGrpSpPr>
          <p:cNvPr name="Group 12" id="12"/>
          <p:cNvGrpSpPr/>
          <p:nvPr/>
        </p:nvGrpSpPr>
        <p:grpSpPr>
          <a:xfrm rot="0">
            <a:off x="14006895" y="0"/>
            <a:ext cx="4281484" cy="10287000"/>
            <a:chOff x="0" y="0"/>
            <a:chExt cx="5708646" cy="13716000"/>
          </a:xfrm>
        </p:grpSpPr>
        <p:sp>
          <p:nvSpPr>
            <p:cNvPr name="Freeform 13" id="13"/>
            <p:cNvSpPr/>
            <p:nvPr/>
          </p:nvSpPr>
          <p:spPr>
            <a:xfrm flipH="false" flipV="false" rot="0">
              <a:off x="0" y="0"/>
              <a:ext cx="5708142" cy="13715364"/>
            </a:xfrm>
            <a:custGeom>
              <a:avLst/>
              <a:gdLst/>
              <a:ahLst/>
              <a:cxnLst/>
              <a:rect r="r" b="b" t="t" l="l"/>
              <a:pathLst>
                <a:path h="13715364" w="5708142">
                  <a:moveTo>
                    <a:pt x="5708142" y="0"/>
                  </a:moveTo>
                  <a:lnTo>
                    <a:pt x="0" y="0"/>
                  </a:lnTo>
                  <a:lnTo>
                    <a:pt x="4939284" y="13715364"/>
                  </a:lnTo>
                  <a:lnTo>
                    <a:pt x="5708142" y="13715364"/>
                  </a:lnTo>
                  <a:lnTo>
                    <a:pt x="5708142" y="0"/>
                  </a:lnTo>
                  <a:close/>
                </a:path>
              </a:pathLst>
            </a:custGeom>
            <a:solidFill>
              <a:srgbClr val="17AFE3">
                <a:alpha val="24706"/>
              </a:srgbClr>
            </a:solidFill>
          </p:spPr>
        </p:sp>
      </p:grpSp>
      <p:grpSp>
        <p:nvGrpSpPr>
          <p:cNvPr name="Group 14" id="14"/>
          <p:cNvGrpSpPr/>
          <p:nvPr/>
        </p:nvGrpSpPr>
        <p:grpSpPr>
          <a:xfrm rot="0">
            <a:off x="16344901" y="0"/>
            <a:ext cx="1943100" cy="10287000"/>
            <a:chOff x="0" y="0"/>
            <a:chExt cx="2590800" cy="13716000"/>
          </a:xfrm>
        </p:grpSpPr>
        <p:sp>
          <p:nvSpPr>
            <p:cNvPr name="Freeform 15" id="15"/>
            <p:cNvSpPr/>
            <p:nvPr/>
          </p:nvSpPr>
          <p:spPr>
            <a:xfrm flipH="false" flipV="false" rot="0">
              <a:off x="0" y="0"/>
              <a:ext cx="2590546" cy="13715364"/>
            </a:xfrm>
            <a:custGeom>
              <a:avLst/>
              <a:gdLst/>
              <a:ahLst/>
              <a:cxnLst/>
              <a:rect r="r" b="b" t="t" l="l"/>
              <a:pathLst>
                <a:path h="13715364" w="2590546">
                  <a:moveTo>
                    <a:pt x="2590546" y="0"/>
                  </a:moveTo>
                  <a:lnTo>
                    <a:pt x="2044700" y="0"/>
                  </a:lnTo>
                  <a:lnTo>
                    <a:pt x="0" y="13715364"/>
                  </a:lnTo>
                  <a:lnTo>
                    <a:pt x="2590546" y="13715364"/>
                  </a:lnTo>
                  <a:lnTo>
                    <a:pt x="2590546" y="0"/>
                  </a:lnTo>
                  <a:close/>
                </a:path>
              </a:pathLst>
            </a:custGeom>
            <a:solidFill>
              <a:srgbClr val="2D83C3">
                <a:alpha val="48627"/>
              </a:srgbClr>
            </a:solidFill>
          </p:spPr>
        </p:sp>
      </p:grpSp>
      <p:grpSp>
        <p:nvGrpSpPr>
          <p:cNvPr name="Group 16" id="16"/>
          <p:cNvGrpSpPr/>
          <p:nvPr/>
        </p:nvGrpSpPr>
        <p:grpSpPr>
          <a:xfrm rot="0">
            <a:off x="16404370" y="0"/>
            <a:ext cx="1884041" cy="10287000"/>
            <a:chOff x="0" y="0"/>
            <a:chExt cx="2512054" cy="13716000"/>
          </a:xfrm>
        </p:grpSpPr>
        <p:sp>
          <p:nvSpPr>
            <p:cNvPr name="Freeform 17" id="17"/>
            <p:cNvSpPr/>
            <p:nvPr/>
          </p:nvSpPr>
          <p:spPr>
            <a:xfrm flipH="false" flipV="false" rot="0">
              <a:off x="0" y="0"/>
              <a:ext cx="2511425" cy="13715364"/>
            </a:xfrm>
            <a:custGeom>
              <a:avLst/>
              <a:gdLst/>
              <a:ahLst/>
              <a:cxnLst/>
              <a:rect r="r" b="b" t="t" l="l"/>
              <a:pathLst>
                <a:path h="13715364" w="2511425">
                  <a:moveTo>
                    <a:pt x="2511425" y="0"/>
                  </a:moveTo>
                  <a:lnTo>
                    <a:pt x="0" y="0"/>
                  </a:lnTo>
                  <a:lnTo>
                    <a:pt x="2228850" y="13715364"/>
                  </a:lnTo>
                  <a:lnTo>
                    <a:pt x="2511425" y="13715364"/>
                  </a:lnTo>
                  <a:lnTo>
                    <a:pt x="2511425"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529"/>
              </a:srgbClr>
            </a:solidFill>
          </p:spPr>
        </p:sp>
      </p:grpSp>
      <p:grpSp>
        <p:nvGrpSpPr>
          <p:cNvPr name="Group 20" id="20"/>
          <p:cNvGrpSpPr/>
          <p:nvPr/>
        </p:nvGrpSpPr>
        <p:grpSpPr>
          <a:xfrm rot="0">
            <a:off x="0" y="6015038"/>
            <a:ext cx="671511" cy="4271962"/>
            <a:chOff x="0" y="0"/>
            <a:chExt cx="895348"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8627"/>
              </a:srgbClr>
            </a:solidFill>
          </p:spPr>
        </p:sp>
      </p:grpSp>
      <p:grpSp>
        <p:nvGrpSpPr>
          <p:cNvPr name="Group 22" id="22"/>
          <p:cNvGrpSpPr/>
          <p:nvPr/>
        </p:nvGrpSpPr>
        <p:grpSpPr>
          <a:xfrm rot="0">
            <a:off x="14058995" y="94"/>
            <a:ext cx="1842132" cy="10294618"/>
            <a:chOff x="0" y="0"/>
            <a:chExt cx="2456176" cy="13726158"/>
          </a:xfrm>
        </p:grpSpPr>
        <p:sp>
          <p:nvSpPr>
            <p:cNvPr name="Freeform 23" id="23"/>
            <p:cNvSpPr/>
            <p:nvPr/>
          </p:nvSpPr>
          <p:spPr>
            <a:xfrm flipH="false" flipV="false" rot="0">
              <a:off x="127" y="7874"/>
              <a:ext cx="2455418" cy="13707238"/>
            </a:xfrm>
            <a:custGeom>
              <a:avLst/>
              <a:gdLst/>
              <a:ahLst/>
              <a:cxnLst/>
              <a:rect r="r" b="b" t="t" l="l"/>
              <a:pathLst>
                <a:path h="13707238" w="2455418">
                  <a:moveTo>
                    <a:pt x="18796" y="0"/>
                  </a:moveTo>
                  <a:lnTo>
                    <a:pt x="2455418" y="13703936"/>
                  </a:lnTo>
                  <a:lnTo>
                    <a:pt x="2436622" y="13707238"/>
                  </a:lnTo>
                  <a:lnTo>
                    <a:pt x="0" y="3302"/>
                  </a:lnTo>
                  <a:close/>
                </a:path>
              </a:pathLst>
            </a:custGeom>
            <a:solidFill>
              <a:srgbClr val="5FCAEE"/>
            </a:solidFill>
          </p:spPr>
        </p:sp>
      </p:grpSp>
      <p:grpSp>
        <p:nvGrpSpPr>
          <p:cNvPr name="Group 24" id="24"/>
          <p:cNvGrpSpPr/>
          <p:nvPr/>
        </p:nvGrpSpPr>
        <p:grpSpPr>
          <a:xfrm rot="0">
            <a:off x="11165774" y="5535200"/>
            <a:ext cx="7129462" cy="4759642"/>
            <a:chOff x="0" y="0"/>
            <a:chExt cx="9505950" cy="6346190"/>
          </a:xfrm>
        </p:grpSpPr>
        <p:sp>
          <p:nvSpPr>
            <p:cNvPr name="Freeform 25" id="25"/>
            <p:cNvSpPr/>
            <p:nvPr/>
          </p:nvSpPr>
          <p:spPr>
            <a:xfrm flipH="false" flipV="false" rot="0">
              <a:off x="4191" y="1651"/>
              <a:ext cx="9497060" cy="6341491"/>
            </a:xfrm>
            <a:custGeom>
              <a:avLst/>
              <a:gdLst/>
              <a:ahLst/>
              <a:cxnLst/>
              <a:rect r="r" b="b" t="t" l="l"/>
              <a:pathLst>
                <a:path h="6341491" w="9497060">
                  <a:moveTo>
                    <a:pt x="9497060" y="15748"/>
                  </a:moveTo>
                  <a:lnTo>
                    <a:pt x="10668" y="6341491"/>
                  </a:lnTo>
                  <a:lnTo>
                    <a:pt x="0" y="6325616"/>
                  </a:lnTo>
                  <a:lnTo>
                    <a:pt x="9486519" y="0"/>
                  </a:lnTo>
                  <a:close/>
                </a:path>
              </a:pathLst>
            </a:custGeom>
            <a:solidFill>
              <a:srgbClr val="5FCAEE"/>
            </a:solidFill>
          </p:spPr>
        </p:sp>
      </p:grpSp>
      <p:grpSp>
        <p:nvGrpSpPr>
          <p:cNvPr name="Group 26" id="26"/>
          <p:cNvGrpSpPr/>
          <p:nvPr/>
        </p:nvGrpSpPr>
        <p:grpSpPr>
          <a:xfrm rot="0">
            <a:off x="13773150" y="0"/>
            <a:ext cx="4514847" cy="10287000"/>
            <a:chOff x="0" y="0"/>
            <a:chExt cx="6019796" cy="13716000"/>
          </a:xfrm>
        </p:grpSpPr>
        <p:sp>
          <p:nvSpPr>
            <p:cNvPr name="Freeform 27" id="27"/>
            <p:cNvSpPr/>
            <p:nvPr/>
          </p:nvSpPr>
          <p:spPr>
            <a:xfrm flipH="false" flipV="false" rot="0">
              <a:off x="0" y="0"/>
              <a:ext cx="6019546" cy="13715364"/>
            </a:xfrm>
            <a:custGeom>
              <a:avLst/>
              <a:gdLst/>
              <a:ahLst/>
              <a:cxnLst/>
              <a:rect r="r" b="b" t="t" l="l"/>
              <a:pathLst>
                <a:path h="13715364" w="6019546">
                  <a:moveTo>
                    <a:pt x="6019546" y="0"/>
                  </a:moveTo>
                  <a:lnTo>
                    <a:pt x="4088765" y="0"/>
                  </a:lnTo>
                  <a:lnTo>
                    <a:pt x="0" y="13715364"/>
                  </a:lnTo>
                  <a:lnTo>
                    <a:pt x="6019546" y="13715364"/>
                  </a:lnTo>
                  <a:lnTo>
                    <a:pt x="6019546" y="0"/>
                  </a:lnTo>
                  <a:close/>
                </a:path>
              </a:pathLst>
            </a:custGeom>
            <a:solidFill>
              <a:srgbClr val="5FCAEE">
                <a:alpha val="12941"/>
              </a:srgbClr>
            </a:solidFill>
          </p:spPr>
        </p:sp>
      </p:grpSp>
      <p:grpSp>
        <p:nvGrpSpPr>
          <p:cNvPr name="Group 28" id="28"/>
          <p:cNvGrpSpPr/>
          <p:nvPr/>
        </p:nvGrpSpPr>
        <p:grpSpPr>
          <a:xfrm rot="0">
            <a:off x="14404317" y="0"/>
            <a:ext cx="3884291" cy="10287000"/>
            <a:chOff x="0" y="0"/>
            <a:chExt cx="5179054" cy="13716000"/>
          </a:xfrm>
        </p:grpSpPr>
        <p:sp>
          <p:nvSpPr>
            <p:cNvPr name="Freeform 29" id="29"/>
            <p:cNvSpPr/>
            <p:nvPr/>
          </p:nvSpPr>
          <p:spPr>
            <a:xfrm flipH="false" flipV="false" rot="0">
              <a:off x="0" y="0"/>
              <a:ext cx="5177917" cy="13715364"/>
            </a:xfrm>
            <a:custGeom>
              <a:avLst/>
              <a:gdLst/>
              <a:ahLst/>
              <a:cxnLst/>
              <a:rect r="r" b="b" t="t" l="l"/>
              <a:pathLst>
                <a:path h="13715364" w="5177917">
                  <a:moveTo>
                    <a:pt x="5177917" y="0"/>
                  </a:moveTo>
                  <a:lnTo>
                    <a:pt x="0" y="0"/>
                  </a:lnTo>
                  <a:lnTo>
                    <a:pt x="2417572" y="13715364"/>
                  </a:lnTo>
                  <a:lnTo>
                    <a:pt x="5177917" y="13715364"/>
                  </a:lnTo>
                  <a:lnTo>
                    <a:pt x="5177917" y="0"/>
                  </a:lnTo>
                  <a:close/>
                </a:path>
              </a:pathLst>
            </a:custGeom>
            <a:solidFill>
              <a:srgbClr val="5FCAEE">
                <a:alpha val="3922"/>
              </a:srgbClr>
            </a:solidFill>
          </p:spPr>
        </p:sp>
      </p:grpSp>
      <p:grpSp>
        <p:nvGrpSpPr>
          <p:cNvPr name="Group 30" id="30"/>
          <p:cNvGrpSpPr/>
          <p:nvPr/>
        </p:nvGrpSpPr>
        <p:grpSpPr>
          <a:xfrm rot="0">
            <a:off x="13401675" y="4572000"/>
            <a:ext cx="4886325" cy="5715000"/>
            <a:chOff x="0" y="0"/>
            <a:chExt cx="6515100" cy="7620000"/>
          </a:xfrm>
        </p:grpSpPr>
        <p:sp>
          <p:nvSpPr>
            <p:cNvPr name="Freeform 31" id="3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529"/>
              </a:srgbClr>
            </a:solidFill>
          </p:spPr>
        </p:sp>
      </p:grpSp>
      <p:grpSp>
        <p:nvGrpSpPr>
          <p:cNvPr name="Group 32" id="32"/>
          <p:cNvGrpSpPr/>
          <p:nvPr/>
        </p:nvGrpSpPr>
        <p:grpSpPr>
          <a:xfrm rot="0">
            <a:off x="14006895" y="0"/>
            <a:ext cx="4281484" cy="10287000"/>
            <a:chOff x="0" y="0"/>
            <a:chExt cx="5708646" cy="13716000"/>
          </a:xfrm>
        </p:grpSpPr>
        <p:sp>
          <p:nvSpPr>
            <p:cNvPr name="Freeform 33" id="33"/>
            <p:cNvSpPr/>
            <p:nvPr/>
          </p:nvSpPr>
          <p:spPr>
            <a:xfrm flipH="false" flipV="false" rot="0">
              <a:off x="0" y="0"/>
              <a:ext cx="5708142" cy="13715364"/>
            </a:xfrm>
            <a:custGeom>
              <a:avLst/>
              <a:gdLst/>
              <a:ahLst/>
              <a:cxnLst/>
              <a:rect r="r" b="b" t="t" l="l"/>
              <a:pathLst>
                <a:path h="13715364" w="5708142">
                  <a:moveTo>
                    <a:pt x="5708142" y="0"/>
                  </a:moveTo>
                  <a:lnTo>
                    <a:pt x="0" y="0"/>
                  </a:lnTo>
                  <a:lnTo>
                    <a:pt x="4939284" y="13715364"/>
                  </a:lnTo>
                  <a:lnTo>
                    <a:pt x="5708142" y="13715364"/>
                  </a:lnTo>
                  <a:lnTo>
                    <a:pt x="5708142" y="0"/>
                  </a:lnTo>
                  <a:close/>
                </a:path>
              </a:pathLst>
            </a:custGeom>
            <a:solidFill>
              <a:srgbClr val="17AFE3">
                <a:alpha val="24706"/>
              </a:srgbClr>
            </a:solidFill>
          </p:spPr>
        </p:sp>
      </p:grpSp>
      <p:grpSp>
        <p:nvGrpSpPr>
          <p:cNvPr name="Group 34" id="34"/>
          <p:cNvGrpSpPr/>
          <p:nvPr/>
        </p:nvGrpSpPr>
        <p:grpSpPr>
          <a:xfrm rot="0">
            <a:off x="16344901" y="0"/>
            <a:ext cx="1943100" cy="10287000"/>
            <a:chOff x="0" y="0"/>
            <a:chExt cx="2590800" cy="13716000"/>
          </a:xfrm>
        </p:grpSpPr>
        <p:sp>
          <p:nvSpPr>
            <p:cNvPr name="Freeform 35" id="35"/>
            <p:cNvSpPr/>
            <p:nvPr/>
          </p:nvSpPr>
          <p:spPr>
            <a:xfrm flipH="false" flipV="false" rot="0">
              <a:off x="0" y="0"/>
              <a:ext cx="2590546" cy="13715364"/>
            </a:xfrm>
            <a:custGeom>
              <a:avLst/>
              <a:gdLst/>
              <a:ahLst/>
              <a:cxnLst/>
              <a:rect r="r" b="b" t="t" l="l"/>
              <a:pathLst>
                <a:path h="13715364" w="2590546">
                  <a:moveTo>
                    <a:pt x="2590546" y="0"/>
                  </a:moveTo>
                  <a:lnTo>
                    <a:pt x="2044700" y="0"/>
                  </a:lnTo>
                  <a:lnTo>
                    <a:pt x="0" y="13715364"/>
                  </a:lnTo>
                  <a:lnTo>
                    <a:pt x="2590546" y="13715364"/>
                  </a:lnTo>
                  <a:lnTo>
                    <a:pt x="2590546" y="0"/>
                  </a:lnTo>
                  <a:close/>
                </a:path>
              </a:pathLst>
            </a:custGeom>
            <a:solidFill>
              <a:srgbClr val="2D83C3">
                <a:alpha val="48627"/>
              </a:srgbClr>
            </a:solidFill>
          </p:spPr>
        </p:sp>
      </p:grpSp>
      <p:grpSp>
        <p:nvGrpSpPr>
          <p:cNvPr name="Group 36" id="36"/>
          <p:cNvGrpSpPr/>
          <p:nvPr/>
        </p:nvGrpSpPr>
        <p:grpSpPr>
          <a:xfrm rot="0">
            <a:off x="16404370" y="0"/>
            <a:ext cx="1884041" cy="10287000"/>
            <a:chOff x="0" y="0"/>
            <a:chExt cx="2512054" cy="13716000"/>
          </a:xfrm>
        </p:grpSpPr>
        <p:sp>
          <p:nvSpPr>
            <p:cNvPr name="Freeform 37" id="37"/>
            <p:cNvSpPr/>
            <p:nvPr/>
          </p:nvSpPr>
          <p:spPr>
            <a:xfrm flipH="false" flipV="false" rot="0">
              <a:off x="0" y="0"/>
              <a:ext cx="2511425" cy="13715364"/>
            </a:xfrm>
            <a:custGeom>
              <a:avLst/>
              <a:gdLst/>
              <a:ahLst/>
              <a:cxnLst/>
              <a:rect r="r" b="b" t="t" l="l"/>
              <a:pathLst>
                <a:path h="13715364" w="2511425">
                  <a:moveTo>
                    <a:pt x="2511425" y="0"/>
                  </a:moveTo>
                  <a:lnTo>
                    <a:pt x="0" y="0"/>
                  </a:lnTo>
                  <a:lnTo>
                    <a:pt x="2228850" y="13715364"/>
                  </a:lnTo>
                  <a:lnTo>
                    <a:pt x="2511425" y="13715364"/>
                  </a:lnTo>
                  <a:lnTo>
                    <a:pt x="2511425" y="0"/>
                  </a:lnTo>
                  <a:close/>
                </a:path>
              </a:pathLst>
            </a:custGeom>
            <a:solidFill>
              <a:srgbClr val="226192">
                <a:alpha val="63922"/>
              </a:srgbClr>
            </a:solidFill>
          </p:spPr>
        </p:sp>
      </p:grpSp>
      <p:grpSp>
        <p:nvGrpSpPr>
          <p:cNvPr name="Group 38" id="38"/>
          <p:cNvGrpSpPr/>
          <p:nvPr/>
        </p:nvGrpSpPr>
        <p:grpSpPr>
          <a:xfrm rot="0">
            <a:off x="15559088" y="5386388"/>
            <a:ext cx="2728912" cy="4900612"/>
            <a:chOff x="0" y="0"/>
            <a:chExt cx="3638550" cy="6534150"/>
          </a:xfrm>
        </p:grpSpPr>
        <p:sp>
          <p:nvSpPr>
            <p:cNvPr name="Freeform 39" id="3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529"/>
              </a:srgbClr>
            </a:solidFill>
          </p:spPr>
        </p:sp>
      </p:grpSp>
      <p:grpSp>
        <p:nvGrpSpPr>
          <p:cNvPr name="Group 40" id="40"/>
          <p:cNvGrpSpPr/>
          <p:nvPr/>
        </p:nvGrpSpPr>
        <p:grpSpPr>
          <a:xfrm rot="0">
            <a:off x="0" y="6015038"/>
            <a:ext cx="671511" cy="4271962"/>
            <a:chOff x="0" y="0"/>
            <a:chExt cx="895348" cy="5695950"/>
          </a:xfrm>
        </p:grpSpPr>
        <p:sp>
          <p:nvSpPr>
            <p:cNvPr name="Freeform 41" id="4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8627"/>
              </a:srgbClr>
            </a:solidFill>
          </p:spPr>
        </p:sp>
      </p:grpSp>
      <p:sp>
        <p:nvSpPr>
          <p:cNvPr name="TextBox 42" id="42"/>
          <p:cNvSpPr txBox="true"/>
          <p:nvPr/>
        </p:nvSpPr>
        <p:spPr>
          <a:xfrm rot="0">
            <a:off x="1005825" y="2448682"/>
            <a:ext cx="13878644" cy="5972175"/>
          </a:xfrm>
          <a:prstGeom prst="rect">
            <a:avLst/>
          </a:prstGeom>
        </p:spPr>
        <p:txBody>
          <a:bodyPr anchor="t" rtlCol="false" tIns="0" lIns="0" bIns="0" rIns="0">
            <a:spAutoFit/>
          </a:bodyPr>
          <a:lstStyle/>
          <a:p>
            <a:pPr algn="just">
              <a:lnSpc>
                <a:spcPts val="4320"/>
              </a:lnSpc>
            </a:pPr>
            <a:r>
              <a:rPr lang="en-US" sz="3600" b="true">
                <a:solidFill>
                  <a:srgbClr val="000000"/>
                </a:solidFill>
                <a:latin typeface="Glacial Indifference Bold"/>
                <a:ea typeface="Glacial Indifference Bold"/>
                <a:cs typeface="Glacial Indifference Bold"/>
                <a:sym typeface="Glacial Indifference Bold"/>
              </a:rPr>
              <a:t>Responsive</a:t>
            </a:r>
            <a:r>
              <a:rPr lang="en-US" sz="3600">
                <a:solidFill>
                  <a:srgbClr val="000000"/>
                </a:solidFill>
                <a:latin typeface="Glacial Indifference"/>
                <a:ea typeface="Glacial Indifference"/>
                <a:cs typeface="Glacial Indifference"/>
                <a:sym typeface="Glacial Indifference"/>
              </a:rPr>
              <a:t> </a:t>
            </a:r>
            <a:r>
              <a:rPr lang="en-US" sz="3600" b="true">
                <a:solidFill>
                  <a:srgbClr val="000000"/>
                </a:solidFill>
                <a:latin typeface="Glacial Indifference Bold"/>
                <a:ea typeface="Glacial Indifference Bold"/>
                <a:cs typeface="Glacial Indifference Bold"/>
                <a:sym typeface="Glacial Indifference Bold"/>
              </a:rPr>
              <a:t>Design</a:t>
            </a:r>
            <a:r>
              <a:rPr lang="en-US" sz="3600">
                <a:solidFill>
                  <a:srgbClr val="000000"/>
                </a:solidFill>
                <a:latin typeface="Glacial Indifference"/>
                <a:ea typeface="Glacial Indifference"/>
                <a:cs typeface="Glacial Indifference"/>
                <a:sym typeface="Glacial Indifference"/>
              </a:rPr>
              <a:t>: Built with HTML, CSS, and Flexbox techniques to ensure the portfolio adapts seamlessly across desktop, tablet, and mobile devices.</a:t>
            </a:r>
          </a:p>
          <a:p>
            <a:pPr algn="just">
              <a:lnSpc>
                <a:spcPts val="4320"/>
              </a:lnSpc>
            </a:pPr>
          </a:p>
          <a:p>
            <a:pPr algn="just">
              <a:lnSpc>
                <a:spcPts val="4320"/>
              </a:lnSpc>
            </a:pPr>
            <a:r>
              <a:rPr lang="en-US" sz="3600" b="true">
                <a:solidFill>
                  <a:srgbClr val="000000"/>
                </a:solidFill>
                <a:latin typeface="Glacial Indifference Bold"/>
                <a:ea typeface="Glacial Indifference Bold"/>
                <a:cs typeface="Glacial Indifference Bold"/>
                <a:sym typeface="Glacial Indifference Bold"/>
              </a:rPr>
              <a:t>Navigation</a:t>
            </a:r>
            <a:r>
              <a:rPr lang="en-US" sz="3600">
                <a:solidFill>
                  <a:srgbClr val="000000"/>
                </a:solidFill>
                <a:latin typeface="Glacial Indifference"/>
                <a:ea typeface="Glacial Indifference"/>
                <a:cs typeface="Glacial Indifference"/>
                <a:sym typeface="Glacial Indifference"/>
              </a:rPr>
              <a:t> </a:t>
            </a:r>
            <a:r>
              <a:rPr lang="en-US" sz="3600" b="true">
                <a:solidFill>
                  <a:srgbClr val="000000"/>
                </a:solidFill>
                <a:latin typeface="Glacial Indifference Bold"/>
                <a:ea typeface="Glacial Indifference Bold"/>
                <a:cs typeface="Glacial Indifference Bold"/>
                <a:sym typeface="Glacial Indifference Bold"/>
              </a:rPr>
              <a:t>Bar</a:t>
            </a:r>
            <a:r>
              <a:rPr lang="en-US" sz="3600">
                <a:solidFill>
                  <a:srgbClr val="000000"/>
                </a:solidFill>
                <a:latin typeface="Glacial Indifference"/>
                <a:ea typeface="Glacial Indifference"/>
                <a:cs typeface="Glacial Indifference"/>
                <a:sym typeface="Glacial Indifference"/>
              </a:rPr>
              <a:t>: A fixed menu bar provides smooth and quick navigation to different sections like About, Education, Certificates, Projects, and Contact.</a:t>
            </a:r>
          </a:p>
          <a:p>
            <a:pPr algn="just">
              <a:lnSpc>
                <a:spcPts val="4320"/>
              </a:lnSpc>
            </a:pPr>
          </a:p>
          <a:p>
            <a:pPr algn="just">
              <a:lnSpc>
                <a:spcPts val="4320"/>
              </a:lnSpc>
            </a:pPr>
            <a:r>
              <a:rPr lang="en-US" sz="3600" b="true">
                <a:solidFill>
                  <a:srgbClr val="000000"/>
                </a:solidFill>
                <a:latin typeface="Glacial Indifference Bold"/>
                <a:ea typeface="Glacial Indifference Bold"/>
                <a:cs typeface="Glacial Indifference Bold"/>
                <a:sym typeface="Glacial Indifference Bold"/>
              </a:rPr>
              <a:t>Card-Based</a:t>
            </a:r>
            <a:r>
              <a:rPr lang="en-US" sz="3600">
                <a:solidFill>
                  <a:srgbClr val="000000"/>
                </a:solidFill>
                <a:latin typeface="Glacial Indifference"/>
                <a:ea typeface="Glacial Indifference"/>
                <a:cs typeface="Glacial Indifference"/>
                <a:sym typeface="Glacial Indifference"/>
              </a:rPr>
              <a:t> </a:t>
            </a:r>
            <a:r>
              <a:rPr lang="en-US" sz="3600" b="true">
                <a:solidFill>
                  <a:srgbClr val="000000"/>
                </a:solidFill>
                <a:latin typeface="Glacial Indifference Bold"/>
                <a:ea typeface="Glacial Indifference Bold"/>
                <a:cs typeface="Glacial Indifference Bold"/>
                <a:sym typeface="Glacial Indifference Bold"/>
              </a:rPr>
              <a:t>Sections</a:t>
            </a:r>
            <a:r>
              <a:rPr lang="en-US" sz="3600">
                <a:solidFill>
                  <a:srgbClr val="000000"/>
                </a:solidFill>
                <a:latin typeface="Glacial Indifference"/>
                <a:ea typeface="Glacial Indifference"/>
                <a:cs typeface="Glacial Indifference"/>
                <a:sym typeface="Glacial Indifference"/>
              </a:rPr>
              <a:t>: Information such as education, certificates, and projects is presented in clean card layouts for readability and a professional appearance.</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2" cy="10294618"/>
            <a:chOff x="0" y="0"/>
            <a:chExt cx="2456176" cy="13726158"/>
          </a:xfrm>
        </p:grpSpPr>
        <p:sp>
          <p:nvSpPr>
            <p:cNvPr name="Freeform 3" id="3"/>
            <p:cNvSpPr/>
            <p:nvPr/>
          </p:nvSpPr>
          <p:spPr>
            <a:xfrm flipH="false" flipV="false" rot="0">
              <a:off x="127" y="7874"/>
              <a:ext cx="2455418" cy="13707238"/>
            </a:xfrm>
            <a:custGeom>
              <a:avLst/>
              <a:gdLst/>
              <a:ahLst/>
              <a:cxnLst/>
              <a:rect r="r" b="b" t="t" l="l"/>
              <a:pathLst>
                <a:path h="13707238" w="2455418">
                  <a:moveTo>
                    <a:pt x="18796" y="0"/>
                  </a:moveTo>
                  <a:lnTo>
                    <a:pt x="2455418" y="13703936"/>
                  </a:lnTo>
                  <a:lnTo>
                    <a:pt x="2436622" y="13707238"/>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060" cy="6341491"/>
            </a:xfrm>
            <a:custGeom>
              <a:avLst/>
              <a:gdLst/>
              <a:ahLst/>
              <a:cxnLst/>
              <a:rect r="r" b="b" t="t" l="l"/>
              <a:pathLst>
                <a:path h="6341491" w="9497060">
                  <a:moveTo>
                    <a:pt x="9497060" y="15748"/>
                  </a:moveTo>
                  <a:lnTo>
                    <a:pt x="10668" y="6341491"/>
                  </a:lnTo>
                  <a:lnTo>
                    <a:pt x="0" y="6325616"/>
                  </a:lnTo>
                  <a:lnTo>
                    <a:pt x="9486519" y="0"/>
                  </a:lnTo>
                  <a:close/>
                </a:path>
              </a:pathLst>
            </a:custGeom>
            <a:solidFill>
              <a:srgbClr val="5FCAEE"/>
            </a:solidFill>
          </p:spPr>
        </p:sp>
      </p:grpSp>
      <p:grpSp>
        <p:nvGrpSpPr>
          <p:cNvPr name="Group 6" id="6"/>
          <p:cNvGrpSpPr/>
          <p:nvPr/>
        </p:nvGrpSpPr>
        <p:grpSpPr>
          <a:xfrm rot="0">
            <a:off x="13773150" y="0"/>
            <a:ext cx="4514847" cy="10287000"/>
            <a:chOff x="0" y="0"/>
            <a:chExt cx="6019796" cy="13716000"/>
          </a:xfrm>
        </p:grpSpPr>
        <p:sp>
          <p:nvSpPr>
            <p:cNvPr name="Freeform 7" id="7"/>
            <p:cNvSpPr/>
            <p:nvPr/>
          </p:nvSpPr>
          <p:spPr>
            <a:xfrm flipH="false" flipV="false" rot="0">
              <a:off x="0" y="0"/>
              <a:ext cx="6019546" cy="13715364"/>
            </a:xfrm>
            <a:custGeom>
              <a:avLst/>
              <a:gdLst/>
              <a:ahLst/>
              <a:cxnLst/>
              <a:rect r="r" b="b" t="t" l="l"/>
              <a:pathLst>
                <a:path h="13715364" w="6019546">
                  <a:moveTo>
                    <a:pt x="6019546" y="0"/>
                  </a:moveTo>
                  <a:lnTo>
                    <a:pt x="4088765" y="0"/>
                  </a:lnTo>
                  <a:lnTo>
                    <a:pt x="0" y="13715364"/>
                  </a:lnTo>
                  <a:lnTo>
                    <a:pt x="6019546" y="13715364"/>
                  </a:lnTo>
                  <a:lnTo>
                    <a:pt x="6019546" y="0"/>
                  </a:lnTo>
                  <a:close/>
                </a:path>
              </a:pathLst>
            </a:custGeom>
            <a:solidFill>
              <a:srgbClr val="5FCAEE">
                <a:alpha val="12941"/>
              </a:srgbClr>
            </a:solidFill>
          </p:spPr>
        </p:sp>
      </p:grpSp>
      <p:grpSp>
        <p:nvGrpSpPr>
          <p:cNvPr name="Group 8" id="8"/>
          <p:cNvGrpSpPr/>
          <p:nvPr/>
        </p:nvGrpSpPr>
        <p:grpSpPr>
          <a:xfrm rot="0">
            <a:off x="14404317" y="0"/>
            <a:ext cx="3884291" cy="10287000"/>
            <a:chOff x="0" y="0"/>
            <a:chExt cx="5179054" cy="13716000"/>
          </a:xfrm>
        </p:grpSpPr>
        <p:sp>
          <p:nvSpPr>
            <p:cNvPr name="Freeform 9" id="9"/>
            <p:cNvSpPr/>
            <p:nvPr/>
          </p:nvSpPr>
          <p:spPr>
            <a:xfrm flipH="false" flipV="false" rot="0">
              <a:off x="0" y="0"/>
              <a:ext cx="5177917" cy="13715364"/>
            </a:xfrm>
            <a:custGeom>
              <a:avLst/>
              <a:gdLst/>
              <a:ahLst/>
              <a:cxnLst/>
              <a:rect r="r" b="b" t="t" l="l"/>
              <a:pathLst>
                <a:path h="13715364" w="5177917">
                  <a:moveTo>
                    <a:pt x="5177917" y="0"/>
                  </a:moveTo>
                  <a:lnTo>
                    <a:pt x="0" y="0"/>
                  </a:lnTo>
                  <a:lnTo>
                    <a:pt x="2417572" y="13715364"/>
                  </a:lnTo>
                  <a:lnTo>
                    <a:pt x="5177917" y="13715364"/>
                  </a:lnTo>
                  <a:lnTo>
                    <a:pt x="5177917"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529"/>
              </a:srgbClr>
            </a:solidFill>
          </p:spPr>
        </p:sp>
      </p:grpSp>
      <p:grpSp>
        <p:nvGrpSpPr>
          <p:cNvPr name="Group 12" id="12"/>
          <p:cNvGrpSpPr/>
          <p:nvPr/>
        </p:nvGrpSpPr>
        <p:grpSpPr>
          <a:xfrm rot="0">
            <a:off x="14006895" y="0"/>
            <a:ext cx="4281484" cy="10287000"/>
            <a:chOff x="0" y="0"/>
            <a:chExt cx="5708646" cy="13716000"/>
          </a:xfrm>
        </p:grpSpPr>
        <p:sp>
          <p:nvSpPr>
            <p:cNvPr name="Freeform 13" id="13"/>
            <p:cNvSpPr/>
            <p:nvPr/>
          </p:nvSpPr>
          <p:spPr>
            <a:xfrm flipH="false" flipV="false" rot="0">
              <a:off x="0" y="0"/>
              <a:ext cx="5708142" cy="13715364"/>
            </a:xfrm>
            <a:custGeom>
              <a:avLst/>
              <a:gdLst/>
              <a:ahLst/>
              <a:cxnLst/>
              <a:rect r="r" b="b" t="t" l="l"/>
              <a:pathLst>
                <a:path h="13715364" w="5708142">
                  <a:moveTo>
                    <a:pt x="5708142" y="0"/>
                  </a:moveTo>
                  <a:lnTo>
                    <a:pt x="0" y="0"/>
                  </a:lnTo>
                  <a:lnTo>
                    <a:pt x="4939284" y="13715364"/>
                  </a:lnTo>
                  <a:lnTo>
                    <a:pt x="5708142" y="13715364"/>
                  </a:lnTo>
                  <a:lnTo>
                    <a:pt x="5708142" y="0"/>
                  </a:lnTo>
                  <a:close/>
                </a:path>
              </a:pathLst>
            </a:custGeom>
            <a:solidFill>
              <a:srgbClr val="17AFE3">
                <a:alpha val="24706"/>
              </a:srgbClr>
            </a:solidFill>
          </p:spPr>
        </p:sp>
      </p:grpSp>
      <p:grpSp>
        <p:nvGrpSpPr>
          <p:cNvPr name="Group 14" id="14"/>
          <p:cNvGrpSpPr/>
          <p:nvPr/>
        </p:nvGrpSpPr>
        <p:grpSpPr>
          <a:xfrm rot="0">
            <a:off x="16344901" y="0"/>
            <a:ext cx="1943100" cy="10287000"/>
            <a:chOff x="0" y="0"/>
            <a:chExt cx="2590800" cy="13716000"/>
          </a:xfrm>
        </p:grpSpPr>
        <p:sp>
          <p:nvSpPr>
            <p:cNvPr name="Freeform 15" id="15"/>
            <p:cNvSpPr/>
            <p:nvPr/>
          </p:nvSpPr>
          <p:spPr>
            <a:xfrm flipH="false" flipV="false" rot="0">
              <a:off x="0" y="0"/>
              <a:ext cx="2590546" cy="13715364"/>
            </a:xfrm>
            <a:custGeom>
              <a:avLst/>
              <a:gdLst/>
              <a:ahLst/>
              <a:cxnLst/>
              <a:rect r="r" b="b" t="t" l="l"/>
              <a:pathLst>
                <a:path h="13715364" w="2590546">
                  <a:moveTo>
                    <a:pt x="2590546" y="0"/>
                  </a:moveTo>
                  <a:lnTo>
                    <a:pt x="2044700" y="0"/>
                  </a:lnTo>
                  <a:lnTo>
                    <a:pt x="0" y="13715364"/>
                  </a:lnTo>
                  <a:lnTo>
                    <a:pt x="2590546" y="13715364"/>
                  </a:lnTo>
                  <a:lnTo>
                    <a:pt x="2590546" y="0"/>
                  </a:lnTo>
                  <a:close/>
                </a:path>
              </a:pathLst>
            </a:custGeom>
            <a:solidFill>
              <a:srgbClr val="2D83C3">
                <a:alpha val="48627"/>
              </a:srgbClr>
            </a:solidFill>
          </p:spPr>
        </p:sp>
      </p:grpSp>
      <p:grpSp>
        <p:nvGrpSpPr>
          <p:cNvPr name="Group 16" id="16"/>
          <p:cNvGrpSpPr/>
          <p:nvPr/>
        </p:nvGrpSpPr>
        <p:grpSpPr>
          <a:xfrm rot="0">
            <a:off x="16404370" y="0"/>
            <a:ext cx="1884041" cy="10287000"/>
            <a:chOff x="0" y="0"/>
            <a:chExt cx="2512054" cy="13716000"/>
          </a:xfrm>
        </p:grpSpPr>
        <p:sp>
          <p:nvSpPr>
            <p:cNvPr name="Freeform 17" id="17"/>
            <p:cNvSpPr/>
            <p:nvPr/>
          </p:nvSpPr>
          <p:spPr>
            <a:xfrm flipH="false" flipV="false" rot="0">
              <a:off x="0" y="0"/>
              <a:ext cx="2511425" cy="13715364"/>
            </a:xfrm>
            <a:custGeom>
              <a:avLst/>
              <a:gdLst/>
              <a:ahLst/>
              <a:cxnLst/>
              <a:rect r="r" b="b" t="t" l="l"/>
              <a:pathLst>
                <a:path h="13715364" w="2511425">
                  <a:moveTo>
                    <a:pt x="2511425" y="0"/>
                  </a:moveTo>
                  <a:lnTo>
                    <a:pt x="0" y="0"/>
                  </a:lnTo>
                  <a:lnTo>
                    <a:pt x="2228850" y="13715364"/>
                  </a:lnTo>
                  <a:lnTo>
                    <a:pt x="2511425" y="13715364"/>
                  </a:lnTo>
                  <a:lnTo>
                    <a:pt x="2511425"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529"/>
              </a:srgbClr>
            </a:solidFill>
          </p:spPr>
        </p:sp>
      </p:grpSp>
      <p:grpSp>
        <p:nvGrpSpPr>
          <p:cNvPr name="Group 20" id="20"/>
          <p:cNvGrpSpPr/>
          <p:nvPr/>
        </p:nvGrpSpPr>
        <p:grpSpPr>
          <a:xfrm rot="0">
            <a:off x="0" y="6015038"/>
            <a:ext cx="671511" cy="4271962"/>
            <a:chOff x="0" y="0"/>
            <a:chExt cx="895348"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8627"/>
              </a:srgbClr>
            </a:solidFill>
          </p:spPr>
        </p:sp>
      </p:grpSp>
      <p:grpSp>
        <p:nvGrpSpPr>
          <p:cNvPr name="Group 22" id="22"/>
          <p:cNvGrpSpPr/>
          <p:nvPr/>
        </p:nvGrpSpPr>
        <p:grpSpPr>
          <a:xfrm rot="0">
            <a:off x="14058995" y="94"/>
            <a:ext cx="1842132" cy="10294618"/>
            <a:chOff x="0" y="0"/>
            <a:chExt cx="2456176" cy="13726158"/>
          </a:xfrm>
        </p:grpSpPr>
        <p:sp>
          <p:nvSpPr>
            <p:cNvPr name="Freeform 23" id="23"/>
            <p:cNvSpPr/>
            <p:nvPr/>
          </p:nvSpPr>
          <p:spPr>
            <a:xfrm flipH="false" flipV="false" rot="0">
              <a:off x="127" y="7874"/>
              <a:ext cx="2455418" cy="13707238"/>
            </a:xfrm>
            <a:custGeom>
              <a:avLst/>
              <a:gdLst/>
              <a:ahLst/>
              <a:cxnLst/>
              <a:rect r="r" b="b" t="t" l="l"/>
              <a:pathLst>
                <a:path h="13707238" w="2455418">
                  <a:moveTo>
                    <a:pt x="18796" y="0"/>
                  </a:moveTo>
                  <a:lnTo>
                    <a:pt x="2455418" y="13703936"/>
                  </a:lnTo>
                  <a:lnTo>
                    <a:pt x="2436622" y="13707238"/>
                  </a:lnTo>
                  <a:lnTo>
                    <a:pt x="0" y="3302"/>
                  </a:lnTo>
                  <a:close/>
                </a:path>
              </a:pathLst>
            </a:custGeom>
            <a:solidFill>
              <a:srgbClr val="5FCAEE"/>
            </a:solidFill>
          </p:spPr>
        </p:sp>
      </p:grpSp>
      <p:grpSp>
        <p:nvGrpSpPr>
          <p:cNvPr name="Group 24" id="24"/>
          <p:cNvGrpSpPr/>
          <p:nvPr/>
        </p:nvGrpSpPr>
        <p:grpSpPr>
          <a:xfrm rot="0">
            <a:off x="11165774" y="5535200"/>
            <a:ext cx="7129462" cy="4759642"/>
            <a:chOff x="0" y="0"/>
            <a:chExt cx="9505950" cy="6346190"/>
          </a:xfrm>
        </p:grpSpPr>
        <p:sp>
          <p:nvSpPr>
            <p:cNvPr name="Freeform 25" id="25"/>
            <p:cNvSpPr/>
            <p:nvPr/>
          </p:nvSpPr>
          <p:spPr>
            <a:xfrm flipH="false" flipV="false" rot="0">
              <a:off x="4191" y="1651"/>
              <a:ext cx="9497060" cy="6341491"/>
            </a:xfrm>
            <a:custGeom>
              <a:avLst/>
              <a:gdLst/>
              <a:ahLst/>
              <a:cxnLst/>
              <a:rect r="r" b="b" t="t" l="l"/>
              <a:pathLst>
                <a:path h="6341491" w="9497060">
                  <a:moveTo>
                    <a:pt x="9497060" y="15748"/>
                  </a:moveTo>
                  <a:lnTo>
                    <a:pt x="10668" y="6341491"/>
                  </a:lnTo>
                  <a:lnTo>
                    <a:pt x="0" y="6325616"/>
                  </a:lnTo>
                  <a:lnTo>
                    <a:pt x="9486519" y="0"/>
                  </a:lnTo>
                  <a:close/>
                </a:path>
              </a:pathLst>
            </a:custGeom>
            <a:solidFill>
              <a:srgbClr val="5FCAEE"/>
            </a:solidFill>
          </p:spPr>
        </p:sp>
      </p:grpSp>
      <p:grpSp>
        <p:nvGrpSpPr>
          <p:cNvPr name="Group 26" id="26"/>
          <p:cNvGrpSpPr/>
          <p:nvPr/>
        </p:nvGrpSpPr>
        <p:grpSpPr>
          <a:xfrm rot="0">
            <a:off x="13773150" y="0"/>
            <a:ext cx="4514847" cy="10287000"/>
            <a:chOff x="0" y="0"/>
            <a:chExt cx="6019796" cy="13716000"/>
          </a:xfrm>
        </p:grpSpPr>
        <p:sp>
          <p:nvSpPr>
            <p:cNvPr name="Freeform 27" id="27"/>
            <p:cNvSpPr/>
            <p:nvPr/>
          </p:nvSpPr>
          <p:spPr>
            <a:xfrm flipH="false" flipV="false" rot="0">
              <a:off x="0" y="0"/>
              <a:ext cx="6019546" cy="13715364"/>
            </a:xfrm>
            <a:custGeom>
              <a:avLst/>
              <a:gdLst/>
              <a:ahLst/>
              <a:cxnLst/>
              <a:rect r="r" b="b" t="t" l="l"/>
              <a:pathLst>
                <a:path h="13715364" w="6019546">
                  <a:moveTo>
                    <a:pt x="6019546" y="0"/>
                  </a:moveTo>
                  <a:lnTo>
                    <a:pt x="4088765" y="0"/>
                  </a:lnTo>
                  <a:lnTo>
                    <a:pt x="0" y="13715364"/>
                  </a:lnTo>
                  <a:lnTo>
                    <a:pt x="6019546" y="13715364"/>
                  </a:lnTo>
                  <a:lnTo>
                    <a:pt x="6019546" y="0"/>
                  </a:lnTo>
                  <a:close/>
                </a:path>
              </a:pathLst>
            </a:custGeom>
            <a:solidFill>
              <a:srgbClr val="5FCAEE">
                <a:alpha val="12941"/>
              </a:srgbClr>
            </a:solidFill>
          </p:spPr>
        </p:sp>
      </p:grpSp>
      <p:grpSp>
        <p:nvGrpSpPr>
          <p:cNvPr name="Group 28" id="28"/>
          <p:cNvGrpSpPr/>
          <p:nvPr/>
        </p:nvGrpSpPr>
        <p:grpSpPr>
          <a:xfrm rot="0">
            <a:off x="14404317" y="0"/>
            <a:ext cx="3884291" cy="10287000"/>
            <a:chOff x="0" y="0"/>
            <a:chExt cx="5179054" cy="13716000"/>
          </a:xfrm>
        </p:grpSpPr>
        <p:sp>
          <p:nvSpPr>
            <p:cNvPr name="Freeform 29" id="29"/>
            <p:cNvSpPr/>
            <p:nvPr/>
          </p:nvSpPr>
          <p:spPr>
            <a:xfrm flipH="false" flipV="false" rot="0">
              <a:off x="0" y="0"/>
              <a:ext cx="5177917" cy="13715364"/>
            </a:xfrm>
            <a:custGeom>
              <a:avLst/>
              <a:gdLst/>
              <a:ahLst/>
              <a:cxnLst/>
              <a:rect r="r" b="b" t="t" l="l"/>
              <a:pathLst>
                <a:path h="13715364" w="5177917">
                  <a:moveTo>
                    <a:pt x="5177917" y="0"/>
                  </a:moveTo>
                  <a:lnTo>
                    <a:pt x="0" y="0"/>
                  </a:lnTo>
                  <a:lnTo>
                    <a:pt x="2417572" y="13715364"/>
                  </a:lnTo>
                  <a:lnTo>
                    <a:pt x="5177917" y="13715364"/>
                  </a:lnTo>
                  <a:lnTo>
                    <a:pt x="5177917" y="0"/>
                  </a:lnTo>
                  <a:close/>
                </a:path>
              </a:pathLst>
            </a:custGeom>
            <a:solidFill>
              <a:srgbClr val="5FCAEE">
                <a:alpha val="3922"/>
              </a:srgbClr>
            </a:solidFill>
          </p:spPr>
        </p:sp>
      </p:grpSp>
      <p:grpSp>
        <p:nvGrpSpPr>
          <p:cNvPr name="Group 30" id="30"/>
          <p:cNvGrpSpPr/>
          <p:nvPr/>
        </p:nvGrpSpPr>
        <p:grpSpPr>
          <a:xfrm rot="0">
            <a:off x="13401675" y="4572000"/>
            <a:ext cx="4886325" cy="5715000"/>
            <a:chOff x="0" y="0"/>
            <a:chExt cx="6515100" cy="7620000"/>
          </a:xfrm>
        </p:grpSpPr>
        <p:sp>
          <p:nvSpPr>
            <p:cNvPr name="Freeform 31" id="3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529"/>
              </a:srgbClr>
            </a:solidFill>
          </p:spPr>
        </p:sp>
      </p:grpSp>
      <p:grpSp>
        <p:nvGrpSpPr>
          <p:cNvPr name="Group 32" id="32"/>
          <p:cNvGrpSpPr/>
          <p:nvPr/>
        </p:nvGrpSpPr>
        <p:grpSpPr>
          <a:xfrm rot="0">
            <a:off x="14006895" y="0"/>
            <a:ext cx="4281484" cy="10287000"/>
            <a:chOff x="0" y="0"/>
            <a:chExt cx="5708646" cy="13716000"/>
          </a:xfrm>
        </p:grpSpPr>
        <p:sp>
          <p:nvSpPr>
            <p:cNvPr name="Freeform 33" id="33"/>
            <p:cNvSpPr/>
            <p:nvPr/>
          </p:nvSpPr>
          <p:spPr>
            <a:xfrm flipH="false" flipV="false" rot="0">
              <a:off x="0" y="0"/>
              <a:ext cx="5708142" cy="13715364"/>
            </a:xfrm>
            <a:custGeom>
              <a:avLst/>
              <a:gdLst/>
              <a:ahLst/>
              <a:cxnLst/>
              <a:rect r="r" b="b" t="t" l="l"/>
              <a:pathLst>
                <a:path h="13715364" w="5708142">
                  <a:moveTo>
                    <a:pt x="5708142" y="0"/>
                  </a:moveTo>
                  <a:lnTo>
                    <a:pt x="0" y="0"/>
                  </a:lnTo>
                  <a:lnTo>
                    <a:pt x="4939284" y="13715364"/>
                  </a:lnTo>
                  <a:lnTo>
                    <a:pt x="5708142" y="13715364"/>
                  </a:lnTo>
                  <a:lnTo>
                    <a:pt x="5708142" y="0"/>
                  </a:lnTo>
                  <a:close/>
                </a:path>
              </a:pathLst>
            </a:custGeom>
            <a:solidFill>
              <a:srgbClr val="17AFE3">
                <a:alpha val="24706"/>
              </a:srgbClr>
            </a:solidFill>
          </p:spPr>
        </p:sp>
      </p:grpSp>
      <p:grpSp>
        <p:nvGrpSpPr>
          <p:cNvPr name="Group 34" id="34"/>
          <p:cNvGrpSpPr/>
          <p:nvPr/>
        </p:nvGrpSpPr>
        <p:grpSpPr>
          <a:xfrm rot="0">
            <a:off x="16344901" y="0"/>
            <a:ext cx="1943100" cy="10287000"/>
            <a:chOff x="0" y="0"/>
            <a:chExt cx="2590800" cy="13716000"/>
          </a:xfrm>
        </p:grpSpPr>
        <p:sp>
          <p:nvSpPr>
            <p:cNvPr name="Freeform 35" id="35"/>
            <p:cNvSpPr/>
            <p:nvPr/>
          </p:nvSpPr>
          <p:spPr>
            <a:xfrm flipH="false" flipV="false" rot="0">
              <a:off x="0" y="0"/>
              <a:ext cx="2590546" cy="13715364"/>
            </a:xfrm>
            <a:custGeom>
              <a:avLst/>
              <a:gdLst/>
              <a:ahLst/>
              <a:cxnLst/>
              <a:rect r="r" b="b" t="t" l="l"/>
              <a:pathLst>
                <a:path h="13715364" w="2590546">
                  <a:moveTo>
                    <a:pt x="2590546" y="0"/>
                  </a:moveTo>
                  <a:lnTo>
                    <a:pt x="2044700" y="0"/>
                  </a:lnTo>
                  <a:lnTo>
                    <a:pt x="0" y="13715364"/>
                  </a:lnTo>
                  <a:lnTo>
                    <a:pt x="2590546" y="13715364"/>
                  </a:lnTo>
                  <a:lnTo>
                    <a:pt x="2590546" y="0"/>
                  </a:lnTo>
                  <a:close/>
                </a:path>
              </a:pathLst>
            </a:custGeom>
            <a:solidFill>
              <a:srgbClr val="2D83C3">
                <a:alpha val="48627"/>
              </a:srgbClr>
            </a:solidFill>
          </p:spPr>
        </p:sp>
      </p:grpSp>
      <p:grpSp>
        <p:nvGrpSpPr>
          <p:cNvPr name="Group 36" id="36"/>
          <p:cNvGrpSpPr/>
          <p:nvPr/>
        </p:nvGrpSpPr>
        <p:grpSpPr>
          <a:xfrm rot="0">
            <a:off x="16404370" y="0"/>
            <a:ext cx="1884041" cy="10287000"/>
            <a:chOff x="0" y="0"/>
            <a:chExt cx="2512054" cy="13716000"/>
          </a:xfrm>
        </p:grpSpPr>
        <p:sp>
          <p:nvSpPr>
            <p:cNvPr name="Freeform 37" id="37"/>
            <p:cNvSpPr/>
            <p:nvPr/>
          </p:nvSpPr>
          <p:spPr>
            <a:xfrm flipH="false" flipV="false" rot="0">
              <a:off x="0" y="0"/>
              <a:ext cx="2511425" cy="13715364"/>
            </a:xfrm>
            <a:custGeom>
              <a:avLst/>
              <a:gdLst/>
              <a:ahLst/>
              <a:cxnLst/>
              <a:rect r="r" b="b" t="t" l="l"/>
              <a:pathLst>
                <a:path h="13715364" w="2511425">
                  <a:moveTo>
                    <a:pt x="2511425" y="0"/>
                  </a:moveTo>
                  <a:lnTo>
                    <a:pt x="0" y="0"/>
                  </a:lnTo>
                  <a:lnTo>
                    <a:pt x="2228850" y="13715364"/>
                  </a:lnTo>
                  <a:lnTo>
                    <a:pt x="2511425" y="13715364"/>
                  </a:lnTo>
                  <a:lnTo>
                    <a:pt x="2511425" y="0"/>
                  </a:lnTo>
                  <a:close/>
                </a:path>
              </a:pathLst>
            </a:custGeom>
            <a:solidFill>
              <a:srgbClr val="226192">
                <a:alpha val="63922"/>
              </a:srgbClr>
            </a:solidFill>
          </p:spPr>
        </p:sp>
      </p:grpSp>
      <p:grpSp>
        <p:nvGrpSpPr>
          <p:cNvPr name="Group 38" id="38"/>
          <p:cNvGrpSpPr/>
          <p:nvPr/>
        </p:nvGrpSpPr>
        <p:grpSpPr>
          <a:xfrm rot="0">
            <a:off x="15559088" y="5386388"/>
            <a:ext cx="2728912" cy="4900612"/>
            <a:chOff x="0" y="0"/>
            <a:chExt cx="3638550" cy="6534150"/>
          </a:xfrm>
        </p:grpSpPr>
        <p:sp>
          <p:nvSpPr>
            <p:cNvPr name="Freeform 39" id="3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529"/>
              </a:srgbClr>
            </a:solidFill>
          </p:spPr>
        </p:sp>
      </p:grpSp>
      <p:grpSp>
        <p:nvGrpSpPr>
          <p:cNvPr name="Group 40" id="40"/>
          <p:cNvGrpSpPr/>
          <p:nvPr/>
        </p:nvGrpSpPr>
        <p:grpSpPr>
          <a:xfrm rot="0">
            <a:off x="0" y="6015038"/>
            <a:ext cx="671511" cy="4271962"/>
            <a:chOff x="0" y="0"/>
            <a:chExt cx="895348" cy="5695950"/>
          </a:xfrm>
        </p:grpSpPr>
        <p:sp>
          <p:nvSpPr>
            <p:cNvPr name="Freeform 41" id="4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8627"/>
              </a:srgbClr>
            </a:solidFill>
          </p:spPr>
        </p:sp>
      </p:grpSp>
      <p:sp>
        <p:nvSpPr>
          <p:cNvPr name="TextBox 42" id="42"/>
          <p:cNvSpPr txBox="true"/>
          <p:nvPr/>
        </p:nvSpPr>
        <p:spPr>
          <a:xfrm rot="0">
            <a:off x="754103" y="1738691"/>
            <a:ext cx="13567621" cy="6809617"/>
          </a:xfrm>
          <a:prstGeom prst="rect">
            <a:avLst/>
          </a:prstGeom>
        </p:spPr>
        <p:txBody>
          <a:bodyPr anchor="t" rtlCol="false" tIns="0" lIns="0" bIns="0" rIns="0">
            <a:spAutoFit/>
          </a:bodyPr>
          <a:lstStyle/>
          <a:p>
            <a:pPr algn="just">
              <a:lnSpc>
                <a:spcPts val="4889"/>
              </a:lnSpc>
            </a:pPr>
            <a:r>
              <a:rPr lang="en-US" sz="4074" b="true">
                <a:solidFill>
                  <a:srgbClr val="000000"/>
                </a:solidFill>
                <a:latin typeface="Glacial Indifference Bold"/>
                <a:ea typeface="Glacial Indifference Bold"/>
                <a:cs typeface="Glacial Indifference Bold"/>
                <a:sym typeface="Glacial Indifference Bold"/>
              </a:rPr>
              <a:t>Resume</a:t>
            </a:r>
            <a:r>
              <a:rPr lang="en-US" sz="4074">
                <a:solidFill>
                  <a:srgbClr val="000000"/>
                </a:solidFill>
                <a:latin typeface="Glacial Indifference"/>
                <a:ea typeface="Glacial Indifference"/>
                <a:cs typeface="Glacial Indifference"/>
                <a:sym typeface="Glacial Indifference"/>
              </a:rPr>
              <a:t> </a:t>
            </a:r>
            <a:r>
              <a:rPr lang="en-US" sz="4074" b="true">
                <a:solidFill>
                  <a:srgbClr val="000000"/>
                </a:solidFill>
                <a:latin typeface="Glacial Indifference Bold"/>
                <a:ea typeface="Glacial Indifference Bold"/>
                <a:cs typeface="Glacial Indifference Bold"/>
                <a:sym typeface="Glacial Indifference Bold"/>
              </a:rPr>
              <a:t>Download</a:t>
            </a:r>
            <a:r>
              <a:rPr lang="en-US" sz="4074">
                <a:solidFill>
                  <a:srgbClr val="000000"/>
                </a:solidFill>
                <a:latin typeface="Glacial Indifference"/>
                <a:ea typeface="Glacial Indifference"/>
                <a:cs typeface="Glacial Indifference"/>
                <a:sym typeface="Glacial Indifference"/>
              </a:rPr>
              <a:t> </a:t>
            </a:r>
            <a:r>
              <a:rPr lang="en-US" sz="4074" b="true">
                <a:solidFill>
                  <a:srgbClr val="000000"/>
                </a:solidFill>
                <a:latin typeface="Glacial Indifference Bold"/>
                <a:ea typeface="Glacial Indifference Bold"/>
                <a:cs typeface="Glacial Indifference Bold"/>
                <a:sym typeface="Glacial Indifference Bold"/>
              </a:rPr>
              <a:t>Button</a:t>
            </a:r>
            <a:r>
              <a:rPr lang="en-US" sz="4074">
                <a:solidFill>
                  <a:srgbClr val="000000"/>
                </a:solidFill>
                <a:latin typeface="Glacial Indifference"/>
                <a:ea typeface="Glacial Indifference"/>
                <a:cs typeface="Glacial Indifference"/>
                <a:sym typeface="Glacial Indifference"/>
              </a:rPr>
              <a:t>: A dedicated button in the Contact section enables recruiters to download the resume instantly in PDF or Word format.</a:t>
            </a:r>
          </a:p>
          <a:p>
            <a:pPr algn="just">
              <a:lnSpc>
                <a:spcPts val="4889"/>
              </a:lnSpc>
            </a:pPr>
          </a:p>
          <a:p>
            <a:pPr algn="just">
              <a:lnSpc>
                <a:spcPts val="4889"/>
              </a:lnSpc>
            </a:pPr>
            <a:r>
              <a:rPr lang="en-US" sz="4074" b="true">
                <a:solidFill>
                  <a:srgbClr val="000000"/>
                </a:solidFill>
                <a:latin typeface="Glacial Indifference Bold"/>
                <a:ea typeface="Glacial Indifference Bold"/>
                <a:cs typeface="Glacial Indifference Bold"/>
                <a:sym typeface="Glacial Indifference Bold"/>
              </a:rPr>
              <a:t>Interactive</a:t>
            </a:r>
            <a:r>
              <a:rPr lang="en-US" sz="4074">
                <a:solidFill>
                  <a:srgbClr val="000000"/>
                </a:solidFill>
                <a:latin typeface="Glacial Indifference"/>
                <a:ea typeface="Glacial Indifference"/>
                <a:cs typeface="Glacial Indifference"/>
                <a:sym typeface="Glacial Indifference"/>
              </a:rPr>
              <a:t> </a:t>
            </a:r>
            <a:r>
              <a:rPr lang="en-US" sz="4074" b="true">
                <a:solidFill>
                  <a:srgbClr val="000000"/>
                </a:solidFill>
                <a:latin typeface="Glacial Indifference Bold"/>
                <a:ea typeface="Glacial Indifference Bold"/>
                <a:cs typeface="Glacial Indifference Bold"/>
                <a:sym typeface="Glacial Indifference Bold"/>
              </a:rPr>
              <a:t>Elements</a:t>
            </a:r>
            <a:r>
              <a:rPr lang="en-US" sz="4074">
                <a:solidFill>
                  <a:srgbClr val="000000"/>
                </a:solidFill>
                <a:latin typeface="Glacial Indifference"/>
                <a:ea typeface="Glacial Indifference"/>
                <a:cs typeface="Glacial Indifference"/>
                <a:sym typeface="Glacial Indifference"/>
              </a:rPr>
              <a:t>: Hover effects, smooth transitions, and button highlights make the portfolio engaging and modern.</a:t>
            </a:r>
          </a:p>
          <a:p>
            <a:pPr algn="just">
              <a:lnSpc>
                <a:spcPts val="4889"/>
              </a:lnSpc>
            </a:pPr>
          </a:p>
          <a:p>
            <a:pPr algn="just">
              <a:lnSpc>
                <a:spcPts val="4889"/>
              </a:lnSpc>
            </a:pPr>
            <a:r>
              <a:rPr lang="en-US" sz="4074" b="true">
                <a:solidFill>
                  <a:srgbClr val="000000"/>
                </a:solidFill>
                <a:latin typeface="Glacial Indifference Bold"/>
                <a:ea typeface="Glacial Indifference Bold"/>
                <a:cs typeface="Glacial Indifference Bold"/>
                <a:sym typeface="Glacial Indifference Bold"/>
              </a:rPr>
              <a:t>Project</a:t>
            </a:r>
            <a:r>
              <a:rPr lang="en-US" sz="4074">
                <a:solidFill>
                  <a:srgbClr val="000000"/>
                </a:solidFill>
                <a:latin typeface="Glacial Indifference"/>
                <a:ea typeface="Glacial Indifference"/>
                <a:cs typeface="Glacial Indifference"/>
                <a:sym typeface="Glacial Indifference"/>
              </a:rPr>
              <a:t> </a:t>
            </a:r>
            <a:r>
              <a:rPr lang="en-US" sz="4074" b="true">
                <a:solidFill>
                  <a:srgbClr val="000000"/>
                </a:solidFill>
                <a:latin typeface="Glacial Indifference Bold"/>
                <a:ea typeface="Glacial Indifference Bold"/>
                <a:cs typeface="Glacial Indifference Bold"/>
                <a:sym typeface="Glacial Indifference Bold"/>
              </a:rPr>
              <a:t>Showcasing</a:t>
            </a:r>
            <a:r>
              <a:rPr lang="en-US" sz="4074">
                <a:solidFill>
                  <a:srgbClr val="000000"/>
                </a:solidFill>
                <a:latin typeface="Glacial Indifference"/>
                <a:ea typeface="Glacial Indifference"/>
                <a:cs typeface="Glacial Indifference"/>
                <a:sym typeface="Glacial Indifference"/>
              </a:rPr>
              <a:t>: Dedicated project section highlights problem statements, overviews, tools used, and results, making it easy to demonstrate practical skills.</a:t>
            </a:r>
          </a:p>
          <a:p>
            <a:pPr algn="just">
              <a:lnSpc>
                <a:spcPts val="4889"/>
              </a:lnSpc>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2" cy="10294618"/>
            <a:chOff x="0" y="0"/>
            <a:chExt cx="2456176" cy="13726158"/>
          </a:xfrm>
        </p:grpSpPr>
        <p:sp>
          <p:nvSpPr>
            <p:cNvPr name="Freeform 3" id="3"/>
            <p:cNvSpPr/>
            <p:nvPr/>
          </p:nvSpPr>
          <p:spPr>
            <a:xfrm flipH="false" flipV="false" rot="0">
              <a:off x="127" y="7874"/>
              <a:ext cx="2455418" cy="13707238"/>
            </a:xfrm>
            <a:custGeom>
              <a:avLst/>
              <a:gdLst/>
              <a:ahLst/>
              <a:cxnLst/>
              <a:rect r="r" b="b" t="t" l="l"/>
              <a:pathLst>
                <a:path h="13707238" w="2455418">
                  <a:moveTo>
                    <a:pt x="18796" y="0"/>
                  </a:moveTo>
                  <a:lnTo>
                    <a:pt x="2455418" y="13703936"/>
                  </a:lnTo>
                  <a:lnTo>
                    <a:pt x="2436622" y="13707238"/>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060" cy="6341491"/>
            </a:xfrm>
            <a:custGeom>
              <a:avLst/>
              <a:gdLst/>
              <a:ahLst/>
              <a:cxnLst/>
              <a:rect r="r" b="b" t="t" l="l"/>
              <a:pathLst>
                <a:path h="6341491" w="9497060">
                  <a:moveTo>
                    <a:pt x="9497060" y="15748"/>
                  </a:moveTo>
                  <a:lnTo>
                    <a:pt x="10668" y="6341491"/>
                  </a:lnTo>
                  <a:lnTo>
                    <a:pt x="0" y="6325616"/>
                  </a:lnTo>
                  <a:lnTo>
                    <a:pt x="9486519" y="0"/>
                  </a:lnTo>
                  <a:close/>
                </a:path>
              </a:pathLst>
            </a:custGeom>
            <a:solidFill>
              <a:srgbClr val="5FCAEE"/>
            </a:solidFill>
          </p:spPr>
        </p:sp>
      </p:grpSp>
      <p:grpSp>
        <p:nvGrpSpPr>
          <p:cNvPr name="Group 6" id="6"/>
          <p:cNvGrpSpPr/>
          <p:nvPr/>
        </p:nvGrpSpPr>
        <p:grpSpPr>
          <a:xfrm rot="0">
            <a:off x="13773150" y="0"/>
            <a:ext cx="4514847" cy="10287000"/>
            <a:chOff x="0" y="0"/>
            <a:chExt cx="6019796" cy="13716000"/>
          </a:xfrm>
        </p:grpSpPr>
        <p:sp>
          <p:nvSpPr>
            <p:cNvPr name="Freeform 7" id="7"/>
            <p:cNvSpPr/>
            <p:nvPr/>
          </p:nvSpPr>
          <p:spPr>
            <a:xfrm flipH="false" flipV="false" rot="0">
              <a:off x="0" y="0"/>
              <a:ext cx="6019546" cy="13715364"/>
            </a:xfrm>
            <a:custGeom>
              <a:avLst/>
              <a:gdLst/>
              <a:ahLst/>
              <a:cxnLst/>
              <a:rect r="r" b="b" t="t" l="l"/>
              <a:pathLst>
                <a:path h="13715364" w="6019546">
                  <a:moveTo>
                    <a:pt x="6019546" y="0"/>
                  </a:moveTo>
                  <a:lnTo>
                    <a:pt x="4088765" y="0"/>
                  </a:lnTo>
                  <a:lnTo>
                    <a:pt x="0" y="13715364"/>
                  </a:lnTo>
                  <a:lnTo>
                    <a:pt x="6019546" y="13715364"/>
                  </a:lnTo>
                  <a:lnTo>
                    <a:pt x="6019546" y="0"/>
                  </a:lnTo>
                  <a:close/>
                </a:path>
              </a:pathLst>
            </a:custGeom>
            <a:solidFill>
              <a:srgbClr val="5FCAEE">
                <a:alpha val="12941"/>
              </a:srgbClr>
            </a:solidFill>
          </p:spPr>
        </p:sp>
      </p:grpSp>
      <p:grpSp>
        <p:nvGrpSpPr>
          <p:cNvPr name="Group 8" id="8"/>
          <p:cNvGrpSpPr/>
          <p:nvPr/>
        </p:nvGrpSpPr>
        <p:grpSpPr>
          <a:xfrm rot="0">
            <a:off x="14404317" y="0"/>
            <a:ext cx="3884291" cy="10287000"/>
            <a:chOff x="0" y="0"/>
            <a:chExt cx="5179054" cy="13716000"/>
          </a:xfrm>
        </p:grpSpPr>
        <p:sp>
          <p:nvSpPr>
            <p:cNvPr name="Freeform 9" id="9"/>
            <p:cNvSpPr/>
            <p:nvPr/>
          </p:nvSpPr>
          <p:spPr>
            <a:xfrm flipH="false" flipV="false" rot="0">
              <a:off x="0" y="0"/>
              <a:ext cx="5177917" cy="13715364"/>
            </a:xfrm>
            <a:custGeom>
              <a:avLst/>
              <a:gdLst/>
              <a:ahLst/>
              <a:cxnLst/>
              <a:rect r="r" b="b" t="t" l="l"/>
              <a:pathLst>
                <a:path h="13715364" w="5177917">
                  <a:moveTo>
                    <a:pt x="5177917" y="0"/>
                  </a:moveTo>
                  <a:lnTo>
                    <a:pt x="0" y="0"/>
                  </a:lnTo>
                  <a:lnTo>
                    <a:pt x="2417572" y="13715364"/>
                  </a:lnTo>
                  <a:lnTo>
                    <a:pt x="5177917" y="13715364"/>
                  </a:lnTo>
                  <a:lnTo>
                    <a:pt x="5177917"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529"/>
              </a:srgbClr>
            </a:solidFill>
          </p:spPr>
        </p:sp>
      </p:grpSp>
      <p:grpSp>
        <p:nvGrpSpPr>
          <p:cNvPr name="Group 12" id="12"/>
          <p:cNvGrpSpPr/>
          <p:nvPr/>
        </p:nvGrpSpPr>
        <p:grpSpPr>
          <a:xfrm rot="0">
            <a:off x="14006895" y="0"/>
            <a:ext cx="4281484" cy="10287000"/>
            <a:chOff x="0" y="0"/>
            <a:chExt cx="5708646" cy="13716000"/>
          </a:xfrm>
        </p:grpSpPr>
        <p:sp>
          <p:nvSpPr>
            <p:cNvPr name="Freeform 13" id="13"/>
            <p:cNvSpPr/>
            <p:nvPr/>
          </p:nvSpPr>
          <p:spPr>
            <a:xfrm flipH="false" flipV="false" rot="0">
              <a:off x="0" y="0"/>
              <a:ext cx="5708142" cy="13715364"/>
            </a:xfrm>
            <a:custGeom>
              <a:avLst/>
              <a:gdLst/>
              <a:ahLst/>
              <a:cxnLst/>
              <a:rect r="r" b="b" t="t" l="l"/>
              <a:pathLst>
                <a:path h="13715364" w="5708142">
                  <a:moveTo>
                    <a:pt x="5708142" y="0"/>
                  </a:moveTo>
                  <a:lnTo>
                    <a:pt x="0" y="0"/>
                  </a:lnTo>
                  <a:lnTo>
                    <a:pt x="4939284" y="13715364"/>
                  </a:lnTo>
                  <a:lnTo>
                    <a:pt x="5708142" y="13715364"/>
                  </a:lnTo>
                  <a:lnTo>
                    <a:pt x="5708142" y="0"/>
                  </a:lnTo>
                  <a:close/>
                </a:path>
              </a:pathLst>
            </a:custGeom>
            <a:solidFill>
              <a:srgbClr val="17AFE3">
                <a:alpha val="24706"/>
              </a:srgbClr>
            </a:solidFill>
          </p:spPr>
        </p:sp>
      </p:grpSp>
      <p:grpSp>
        <p:nvGrpSpPr>
          <p:cNvPr name="Group 14" id="14"/>
          <p:cNvGrpSpPr/>
          <p:nvPr/>
        </p:nvGrpSpPr>
        <p:grpSpPr>
          <a:xfrm rot="0">
            <a:off x="16344901" y="0"/>
            <a:ext cx="1943100" cy="10287000"/>
            <a:chOff x="0" y="0"/>
            <a:chExt cx="2590800" cy="13716000"/>
          </a:xfrm>
        </p:grpSpPr>
        <p:sp>
          <p:nvSpPr>
            <p:cNvPr name="Freeform 15" id="15"/>
            <p:cNvSpPr/>
            <p:nvPr/>
          </p:nvSpPr>
          <p:spPr>
            <a:xfrm flipH="false" flipV="false" rot="0">
              <a:off x="0" y="0"/>
              <a:ext cx="2590546" cy="13715364"/>
            </a:xfrm>
            <a:custGeom>
              <a:avLst/>
              <a:gdLst/>
              <a:ahLst/>
              <a:cxnLst/>
              <a:rect r="r" b="b" t="t" l="l"/>
              <a:pathLst>
                <a:path h="13715364" w="2590546">
                  <a:moveTo>
                    <a:pt x="2590546" y="0"/>
                  </a:moveTo>
                  <a:lnTo>
                    <a:pt x="2044700" y="0"/>
                  </a:lnTo>
                  <a:lnTo>
                    <a:pt x="0" y="13715364"/>
                  </a:lnTo>
                  <a:lnTo>
                    <a:pt x="2590546" y="13715364"/>
                  </a:lnTo>
                  <a:lnTo>
                    <a:pt x="2590546" y="0"/>
                  </a:lnTo>
                  <a:close/>
                </a:path>
              </a:pathLst>
            </a:custGeom>
            <a:solidFill>
              <a:srgbClr val="2D83C3">
                <a:alpha val="48627"/>
              </a:srgbClr>
            </a:solidFill>
          </p:spPr>
        </p:sp>
      </p:grpSp>
      <p:grpSp>
        <p:nvGrpSpPr>
          <p:cNvPr name="Group 16" id="16"/>
          <p:cNvGrpSpPr/>
          <p:nvPr/>
        </p:nvGrpSpPr>
        <p:grpSpPr>
          <a:xfrm rot="0">
            <a:off x="16404370" y="0"/>
            <a:ext cx="1884041" cy="10287000"/>
            <a:chOff x="0" y="0"/>
            <a:chExt cx="2512054" cy="13716000"/>
          </a:xfrm>
        </p:grpSpPr>
        <p:sp>
          <p:nvSpPr>
            <p:cNvPr name="Freeform 17" id="17"/>
            <p:cNvSpPr/>
            <p:nvPr/>
          </p:nvSpPr>
          <p:spPr>
            <a:xfrm flipH="false" flipV="false" rot="0">
              <a:off x="0" y="0"/>
              <a:ext cx="2511425" cy="13715364"/>
            </a:xfrm>
            <a:custGeom>
              <a:avLst/>
              <a:gdLst/>
              <a:ahLst/>
              <a:cxnLst/>
              <a:rect r="r" b="b" t="t" l="l"/>
              <a:pathLst>
                <a:path h="13715364" w="2511425">
                  <a:moveTo>
                    <a:pt x="2511425" y="0"/>
                  </a:moveTo>
                  <a:lnTo>
                    <a:pt x="0" y="0"/>
                  </a:lnTo>
                  <a:lnTo>
                    <a:pt x="2228850" y="13715364"/>
                  </a:lnTo>
                  <a:lnTo>
                    <a:pt x="2511425" y="13715364"/>
                  </a:lnTo>
                  <a:lnTo>
                    <a:pt x="2511425"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529"/>
              </a:srgbClr>
            </a:solidFill>
          </p:spPr>
        </p:sp>
      </p:grpSp>
      <p:grpSp>
        <p:nvGrpSpPr>
          <p:cNvPr name="Group 20" id="20"/>
          <p:cNvGrpSpPr/>
          <p:nvPr/>
        </p:nvGrpSpPr>
        <p:grpSpPr>
          <a:xfrm rot="0">
            <a:off x="0" y="6015038"/>
            <a:ext cx="671511" cy="4271962"/>
            <a:chOff x="0" y="0"/>
            <a:chExt cx="895348"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8627"/>
              </a:srgbClr>
            </a:solidFill>
          </p:spPr>
        </p:sp>
      </p:grpSp>
      <p:grpSp>
        <p:nvGrpSpPr>
          <p:cNvPr name="Group 22" id="22"/>
          <p:cNvGrpSpPr/>
          <p:nvPr/>
        </p:nvGrpSpPr>
        <p:grpSpPr>
          <a:xfrm rot="0">
            <a:off x="14058995" y="94"/>
            <a:ext cx="1842132" cy="10294618"/>
            <a:chOff x="0" y="0"/>
            <a:chExt cx="2456176" cy="13726158"/>
          </a:xfrm>
        </p:grpSpPr>
        <p:sp>
          <p:nvSpPr>
            <p:cNvPr name="Freeform 23" id="23"/>
            <p:cNvSpPr/>
            <p:nvPr/>
          </p:nvSpPr>
          <p:spPr>
            <a:xfrm flipH="false" flipV="false" rot="0">
              <a:off x="127" y="7874"/>
              <a:ext cx="2455418" cy="13707238"/>
            </a:xfrm>
            <a:custGeom>
              <a:avLst/>
              <a:gdLst/>
              <a:ahLst/>
              <a:cxnLst/>
              <a:rect r="r" b="b" t="t" l="l"/>
              <a:pathLst>
                <a:path h="13707238" w="2455418">
                  <a:moveTo>
                    <a:pt x="18796" y="0"/>
                  </a:moveTo>
                  <a:lnTo>
                    <a:pt x="2455418" y="13703936"/>
                  </a:lnTo>
                  <a:lnTo>
                    <a:pt x="2436622" y="13707238"/>
                  </a:lnTo>
                  <a:lnTo>
                    <a:pt x="0" y="3302"/>
                  </a:lnTo>
                  <a:close/>
                </a:path>
              </a:pathLst>
            </a:custGeom>
            <a:solidFill>
              <a:srgbClr val="5FCAEE"/>
            </a:solidFill>
          </p:spPr>
        </p:sp>
      </p:grpSp>
      <p:grpSp>
        <p:nvGrpSpPr>
          <p:cNvPr name="Group 24" id="24"/>
          <p:cNvGrpSpPr/>
          <p:nvPr/>
        </p:nvGrpSpPr>
        <p:grpSpPr>
          <a:xfrm rot="0">
            <a:off x="11165774" y="5535200"/>
            <a:ext cx="7129462" cy="4759642"/>
            <a:chOff x="0" y="0"/>
            <a:chExt cx="9505950" cy="6346190"/>
          </a:xfrm>
        </p:grpSpPr>
        <p:sp>
          <p:nvSpPr>
            <p:cNvPr name="Freeform 25" id="25"/>
            <p:cNvSpPr/>
            <p:nvPr/>
          </p:nvSpPr>
          <p:spPr>
            <a:xfrm flipH="false" flipV="false" rot="0">
              <a:off x="4191" y="1651"/>
              <a:ext cx="9497060" cy="6341491"/>
            </a:xfrm>
            <a:custGeom>
              <a:avLst/>
              <a:gdLst/>
              <a:ahLst/>
              <a:cxnLst/>
              <a:rect r="r" b="b" t="t" l="l"/>
              <a:pathLst>
                <a:path h="6341491" w="9497060">
                  <a:moveTo>
                    <a:pt x="9497060" y="15748"/>
                  </a:moveTo>
                  <a:lnTo>
                    <a:pt x="10668" y="6341491"/>
                  </a:lnTo>
                  <a:lnTo>
                    <a:pt x="0" y="6325616"/>
                  </a:lnTo>
                  <a:lnTo>
                    <a:pt x="9486519" y="0"/>
                  </a:lnTo>
                  <a:close/>
                </a:path>
              </a:pathLst>
            </a:custGeom>
            <a:solidFill>
              <a:srgbClr val="5FCAEE"/>
            </a:solidFill>
          </p:spPr>
        </p:sp>
      </p:grpSp>
      <p:grpSp>
        <p:nvGrpSpPr>
          <p:cNvPr name="Group 26" id="26"/>
          <p:cNvGrpSpPr/>
          <p:nvPr/>
        </p:nvGrpSpPr>
        <p:grpSpPr>
          <a:xfrm rot="0">
            <a:off x="13773150" y="0"/>
            <a:ext cx="4514847" cy="10287000"/>
            <a:chOff x="0" y="0"/>
            <a:chExt cx="6019796" cy="13716000"/>
          </a:xfrm>
        </p:grpSpPr>
        <p:sp>
          <p:nvSpPr>
            <p:cNvPr name="Freeform 27" id="27"/>
            <p:cNvSpPr/>
            <p:nvPr/>
          </p:nvSpPr>
          <p:spPr>
            <a:xfrm flipH="false" flipV="false" rot="0">
              <a:off x="0" y="0"/>
              <a:ext cx="6019546" cy="13715364"/>
            </a:xfrm>
            <a:custGeom>
              <a:avLst/>
              <a:gdLst/>
              <a:ahLst/>
              <a:cxnLst/>
              <a:rect r="r" b="b" t="t" l="l"/>
              <a:pathLst>
                <a:path h="13715364" w="6019546">
                  <a:moveTo>
                    <a:pt x="6019546" y="0"/>
                  </a:moveTo>
                  <a:lnTo>
                    <a:pt x="4088765" y="0"/>
                  </a:lnTo>
                  <a:lnTo>
                    <a:pt x="0" y="13715364"/>
                  </a:lnTo>
                  <a:lnTo>
                    <a:pt x="6019546" y="13715364"/>
                  </a:lnTo>
                  <a:lnTo>
                    <a:pt x="6019546" y="0"/>
                  </a:lnTo>
                  <a:close/>
                </a:path>
              </a:pathLst>
            </a:custGeom>
            <a:solidFill>
              <a:srgbClr val="5FCAEE">
                <a:alpha val="12941"/>
              </a:srgbClr>
            </a:solidFill>
          </p:spPr>
        </p:sp>
      </p:grpSp>
      <p:grpSp>
        <p:nvGrpSpPr>
          <p:cNvPr name="Group 28" id="28"/>
          <p:cNvGrpSpPr/>
          <p:nvPr/>
        </p:nvGrpSpPr>
        <p:grpSpPr>
          <a:xfrm rot="0">
            <a:off x="14404317" y="0"/>
            <a:ext cx="3884291" cy="10287000"/>
            <a:chOff x="0" y="0"/>
            <a:chExt cx="5179054" cy="13716000"/>
          </a:xfrm>
        </p:grpSpPr>
        <p:sp>
          <p:nvSpPr>
            <p:cNvPr name="Freeform 29" id="29"/>
            <p:cNvSpPr/>
            <p:nvPr/>
          </p:nvSpPr>
          <p:spPr>
            <a:xfrm flipH="false" flipV="false" rot="0">
              <a:off x="0" y="0"/>
              <a:ext cx="5177917" cy="13715364"/>
            </a:xfrm>
            <a:custGeom>
              <a:avLst/>
              <a:gdLst/>
              <a:ahLst/>
              <a:cxnLst/>
              <a:rect r="r" b="b" t="t" l="l"/>
              <a:pathLst>
                <a:path h="13715364" w="5177917">
                  <a:moveTo>
                    <a:pt x="5177917" y="0"/>
                  </a:moveTo>
                  <a:lnTo>
                    <a:pt x="0" y="0"/>
                  </a:lnTo>
                  <a:lnTo>
                    <a:pt x="2417572" y="13715364"/>
                  </a:lnTo>
                  <a:lnTo>
                    <a:pt x="5177917" y="13715364"/>
                  </a:lnTo>
                  <a:lnTo>
                    <a:pt x="5177917" y="0"/>
                  </a:lnTo>
                  <a:close/>
                </a:path>
              </a:pathLst>
            </a:custGeom>
            <a:solidFill>
              <a:srgbClr val="5FCAEE">
                <a:alpha val="3922"/>
              </a:srgbClr>
            </a:solidFill>
          </p:spPr>
        </p:sp>
      </p:grpSp>
      <p:grpSp>
        <p:nvGrpSpPr>
          <p:cNvPr name="Group 30" id="30"/>
          <p:cNvGrpSpPr/>
          <p:nvPr/>
        </p:nvGrpSpPr>
        <p:grpSpPr>
          <a:xfrm rot="0">
            <a:off x="13401675" y="4572000"/>
            <a:ext cx="4886325" cy="5715000"/>
            <a:chOff x="0" y="0"/>
            <a:chExt cx="6515100" cy="7620000"/>
          </a:xfrm>
        </p:grpSpPr>
        <p:sp>
          <p:nvSpPr>
            <p:cNvPr name="Freeform 31" id="3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529"/>
              </a:srgbClr>
            </a:solidFill>
          </p:spPr>
        </p:sp>
      </p:grpSp>
      <p:grpSp>
        <p:nvGrpSpPr>
          <p:cNvPr name="Group 32" id="32"/>
          <p:cNvGrpSpPr/>
          <p:nvPr/>
        </p:nvGrpSpPr>
        <p:grpSpPr>
          <a:xfrm rot="0">
            <a:off x="14006895" y="0"/>
            <a:ext cx="4281484" cy="10287000"/>
            <a:chOff x="0" y="0"/>
            <a:chExt cx="5708646" cy="13716000"/>
          </a:xfrm>
        </p:grpSpPr>
        <p:sp>
          <p:nvSpPr>
            <p:cNvPr name="Freeform 33" id="33"/>
            <p:cNvSpPr/>
            <p:nvPr/>
          </p:nvSpPr>
          <p:spPr>
            <a:xfrm flipH="false" flipV="false" rot="0">
              <a:off x="0" y="0"/>
              <a:ext cx="5708142" cy="13715364"/>
            </a:xfrm>
            <a:custGeom>
              <a:avLst/>
              <a:gdLst/>
              <a:ahLst/>
              <a:cxnLst/>
              <a:rect r="r" b="b" t="t" l="l"/>
              <a:pathLst>
                <a:path h="13715364" w="5708142">
                  <a:moveTo>
                    <a:pt x="5708142" y="0"/>
                  </a:moveTo>
                  <a:lnTo>
                    <a:pt x="0" y="0"/>
                  </a:lnTo>
                  <a:lnTo>
                    <a:pt x="4939284" y="13715364"/>
                  </a:lnTo>
                  <a:lnTo>
                    <a:pt x="5708142" y="13715364"/>
                  </a:lnTo>
                  <a:lnTo>
                    <a:pt x="5708142" y="0"/>
                  </a:lnTo>
                  <a:close/>
                </a:path>
              </a:pathLst>
            </a:custGeom>
            <a:solidFill>
              <a:srgbClr val="17AFE3">
                <a:alpha val="24706"/>
              </a:srgbClr>
            </a:solidFill>
          </p:spPr>
        </p:sp>
      </p:grpSp>
      <p:grpSp>
        <p:nvGrpSpPr>
          <p:cNvPr name="Group 34" id="34"/>
          <p:cNvGrpSpPr/>
          <p:nvPr/>
        </p:nvGrpSpPr>
        <p:grpSpPr>
          <a:xfrm rot="0">
            <a:off x="16344901" y="0"/>
            <a:ext cx="1943100" cy="10287000"/>
            <a:chOff x="0" y="0"/>
            <a:chExt cx="2590800" cy="13716000"/>
          </a:xfrm>
        </p:grpSpPr>
        <p:sp>
          <p:nvSpPr>
            <p:cNvPr name="Freeform 35" id="35"/>
            <p:cNvSpPr/>
            <p:nvPr/>
          </p:nvSpPr>
          <p:spPr>
            <a:xfrm flipH="false" flipV="false" rot="0">
              <a:off x="0" y="0"/>
              <a:ext cx="2590546" cy="13715364"/>
            </a:xfrm>
            <a:custGeom>
              <a:avLst/>
              <a:gdLst/>
              <a:ahLst/>
              <a:cxnLst/>
              <a:rect r="r" b="b" t="t" l="l"/>
              <a:pathLst>
                <a:path h="13715364" w="2590546">
                  <a:moveTo>
                    <a:pt x="2590546" y="0"/>
                  </a:moveTo>
                  <a:lnTo>
                    <a:pt x="2044700" y="0"/>
                  </a:lnTo>
                  <a:lnTo>
                    <a:pt x="0" y="13715364"/>
                  </a:lnTo>
                  <a:lnTo>
                    <a:pt x="2590546" y="13715364"/>
                  </a:lnTo>
                  <a:lnTo>
                    <a:pt x="2590546" y="0"/>
                  </a:lnTo>
                  <a:close/>
                </a:path>
              </a:pathLst>
            </a:custGeom>
            <a:solidFill>
              <a:srgbClr val="2D83C3">
                <a:alpha val="48627"/>
              </a:srgbClr>
            </a:solidFill>
          </p:spPr>
        </p:sp>
      </p:grpSp>
      <p:grpSp>
        <p:nvGrpSpPr>
          <p:cNvPr name="Group 36" id="36"/>
          <p:cNvGrpSpPr/>
          <p:nvPr/>
        </p:nvGrpSpPr>
        <p:grpSpPr>
          <a:xfrm rot="0">
            <a:off x="16404370" y="0"/>
            <a:ext cx="1884041" cy="10287000"/>
            <a:chOff x="0" y="0"/>
            <a:chExt cx="2512054" cy="13716000"/>
          </a:xfrm>
        </p:grpSpPr>
        <p:sp>
          <p:nvSpPr>
            <p:cNvPr name="Freeform 37" id="37"/>
            <p:cNvSpPr/>
            <p:nvPr/>
          </p:nvSpPr>
          <p:spPr>
            <a:xfrm flipH="false" flipV="false" rot="0">
              <a:off x="0" y="0"/>
              <a:ext cx="2511425" cy="13715364"/>
            </a:xfrm>
            <a:custGeom>
              <a:avLst/>
              <a:gdLst/>
              <a:ahLst/>
              <a:cxnLst/>
              <a:rect r="r" b="b" t="t" l="l"/>
              <a:pathLst>
                <a:path h="13715364" w="2511425">
                  <a:moveTo>
                    <a:pt x="2511425" y="0"/>
                  </a:moveTo>
                  <a:lnTo>
                    <a:pt x="0" y="0"/>
                  </a:lnTo>
                  <a:lnTo>
                    <a:pt x="2228850" y="13715364"/>
                  </a:lnTo>
                  <a:lnTo>
                    <a:pt x="2511425" y="13715364"/>
                  </a:lnTo>
                  <a:lnTo>
                    <a:pt x="2511425" y="0"/>
                  </a:lnTo>
                  <a:close/>
                </a:path>
              </a:pathLst>
            </a:custGeom>
            <a:solidFill>
              <a:srgbClr val="226192">
                <a:alpha val="63922"/>
              </a:srgbClr>
            </a:solidFill>
          </p:spPr>
        </p:sp>
      </p:grpSp>
      <p:grpSp>
        <p:nvGrpSpPr>
          <p:cNvPr name="Group 38" id="38"/>
          <p:cNvGrpSpPr/>
          <p:nvPr/>
        </p:nvGrpSpPr>
        <p:grpSpPr>
          <a:xfrm rot="0">
            <a:off x="15559088" y="5386388"/>
            <a:ext cx="2728912" cy="4900612"/>
            <a:chOff x="0" y="0"/>
            <a:chExt cx="3638550" cy="6534150"/>
          </a:xfrm>
        </p:grpSpPr>
        <p:sp>
          <p:nvSpPr>
            <p:cNvPr name="Freeform 39" id="3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529"/>
              </a:srgbClr>
            </a:solidFill>
          </p:spPr>
        </p:sp>
      </p:grpSp>
      <p:grpSp>
        <p:nvGrpSpPr>
          <p:cNvPr name="Group 40" id="40"/>
          <p:cNvGrpSpPr/>
          <p:nvPr/>
        </p:nvGrpSpPr>
        <p:grpSpPr>
          <a:xfrm rot="0">
            <a:off x="0" y="6015038"/>
            <a:ext cx="671511" cy="4271962"/>
            <a:chOff x="0" y="0"/>
            <a:chExt cx="895348" cy="5695950"/>
          </a:xfrm>
        </p:grpSpPr>
        <p:sp>
          <p:nvSpPr>
            <p:cNvPr name="Freeform 41" id="4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8627"/>
              </a:srgbClr>
            </a:solidFill>
          </p:spPr>
        </p:sp>
      </p:grpSp>
      <p:sp>
        <p:nvSpPr>
          <p:cNvPr name="TextBox 42" id="42"/>
          <p:cNvSpPr txBox="true"/>
          <p:nvPr/>
        </p:nvSpPr>
        <p:spPr>
          <a:xfrm rot="0">
            <a:off x="1005825" y="2439157"/>
            <a:ext cx="13230656" cy="4476750"/>
          </a:xfrm>
          <a:prstGeom prst="rect">
            <a:avLst/>
          </a:prstGeom>
        </p:spPr>
        <p:txBody>
          <a:bodyPr anchor="t" rtlCol="false" tIns="0" lIns="0" bIns="0" rIns="0">
            <a:spAutoFit/>
          </a:bodyPr>
          <a:lstStyle/>
          <a:p>
            <a:pPr algn="just">
              <a:lnSpc>
                <a:spcPts val="5040"/>
              </a:lnSpc>
            </a:pPr>
            <a:r>
              <a:rPr lang="en-US" sz="4200" b="true">
                <a:solidFill>
                  <a:srgbClr val="000000"/>
                </a:solidFill>
                <a:latin typeface="Glacial Indifference Bold"/>
                <a:ea typeface="Glacial Indifference Bold"/>
                <a:cs typeface="Glacial Indifference Bold"/>
                <a:sym typeface="Glacial Indifference Bold"/>
              </a:rPr>
              <a:t>Minimalist</a:t>
            </a:r>
            <a:r>
              <a:rPr lang="en-US" sz="4200">
                <a:solidFill>
                  <a:srgbClr val="000000"/>
                </a:solidFill>
                <a:latin typeface="Glacial Indifference"/>
                <a:ea typeface="Glacial Indifference"/>
                <a:cs typeface="Glacial Indifference"/>
                <a:sym typeface="Glacial Indifference"/>
              </a:rPr>
              <a:t> </a:t>
            </a:r>
            <a:r>
              <a:rPr lang="en-US" sz="4200" b="true">
                <a:solidFill>
                  <a:srgbClr val="000000"/>
                </a:solidFill>
                <a:latin typeface="Glacial Indifference Bold"/>
                <a:ea typeface="Glacial Indifference Bold"/>
                <a:cs typeface="Glacial Indifference Bold"/>
                <a:sym typeface="Glacial Indifference Bold"/>
              </a:rPr>
              <a:t>Design</a:t>
            </a:r>
            <a:r>
              <a:rPr lang="en-US" sz="4200">
                <a:solidFill>
                  <a:srgbClr val="000000"/>
                </a:solidFill>
                <a:latin typeface="Glacial Indifference"/>
                <a:ea typeface="Glacial Indifference"/>
                <a:cs typeface="Glacial Indifference"/>
                <a:sym typeface="Glacial Indifference"/>
              </a:rPr>
              <a:t> </a:t>
            </a:r>
            <a:r>
              <a:rPr lang="en-US" sz="4200" b="true">
                <a:solidFill>
                  <a:srgbClr val="000000"/>
                </a:solidFill>
                <a:latin typeface="Glacial Indifference Bold"/>
                <a:ea typeface="Glacial Indifference Bold"/>
                <a:cs typeface="Glacial Indifference Bold"/>
                <a:sym typeface="Glacial Indifference Bold"/>
              </a:rPr>
              <a:t>Principle</a:t>
            </a:r>
            <a:r>
              <a:rPr lang="en-US" sz="4200">
                <a:solidFill>
                  <a:srgbClr val="000000"/>
                </a:solidFill>
                <a:latin typeface="Glacial Indifference"/>
                <a:ea typeface="Glacial Indifference"/>
                <a:cs typeface="Glacial Indifference"/>
                <a:sym typeface="Glacial Indifference"/>
              </a:rPr>
              <a:t>: Clear typography, proper spacing, and pastel-to-dark theme gradients keep the portfolio visually appealing yet distraction-free.</a:t>
            </a:r>
          </a:p>
          <a:p>
            <a:pPr algn="just">
              <a:lnSpc>
                <a:spcPts val="5040"/>
              </a:lnSpc>
            </a:pPr>
          </a:p>
          <a:p>
            <a:pPr algn="just">
              <a:lnSpc>
                <a:spcPts val="5040"/>
              </a:lnSpc>
            </a:pPr>
            <a:r>
              <a:rPr lang="en-US" sz="4200" b="true">
                <a:solidFill>
                  <a:srgbClr val="000000"/>
                </a:solidFill>
                <a:latin typeface="Glacial Indifference Bold"/>
                <a:ea typeface="Glacial Indifference Bold"/>
                <a:cs typeface="Glacial Indifference Bold"/>
                <a:sym typeface="Glacial Indifference Bold"/>
              </a:rPr>
              <a:t>Accessibility</a:t>
            </a:r>
            <a:r>
              <a:rPr lang="en-US" sz="4200">
                <a:solidFill>
                  <a:srgbClr val="000000"/>
                </a:solidFill>
                <a:latin typeface="Glacial Indifference"/>
                <a:ea typeface="Glacial Indifference"/>
                <a:cs typeface="Glacial Indifference"/>
                <a:sym typeface="Glacial Indifference"/>
              </a:rPr>
              <a:t> </a:t>
            </a:r>
            <a:r>
              <a:rPr lang="en-US" sz="4200" b="true">
                <a:solidFill>
                  <a:srgbClr val="000000"/>
                </a:solidFill>
                <a:latin typeface="Glacial Indifference Bold"/>
                <a:ea typeface="Glacial Indifference Bold"/>
                <a:cs typeface="Glacial Indifference Bold"/>
                <a:sym typeface="Glacial Indifference Bold"/>
              </a:rPr>
              <a:t>Support</a:t>
            </a:r>
            <a:r>
              <a:rPr lang="en-US" sz="4200">
                <a:solidFill>
                  <a:srgbClr val="000000"/>
                </a:solidFill>
                <a:latin typeface="Glacial Indifference"/>
                <a:ea typeface="Glacial Indifference"/>
                <a:cs typeface="Glacial Indifference"/>
                <a:sym typeface="Glacial Indifference"/>
              </a:rPr>
              <a:t>: Sufficient contrast in dark mode and mobile-friendly layout ensure easy navigation for all users.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2" cy="10294618"/>
            <a:chOff x="0" y="0"/>
            <a:chExt cx="2456176" cy="13726158"/>
          </a:xfrm>
        </p:grpSpPr>
        <p:sp>
          <p:nvSpPr>
            <p:cNvPr name="Freeform 3" id="3"/>
            <p:cNvSpPr/>
            <p:nvPr/>
          </p:nvSpPr>
          <p:spPr>
            <a:xfrm flipH="false" flipV="false" rot="0">
              <a:off x="127" y="7874"/>
              <a:ext cx="2455418" cy="13707238"/>
            </a:xfrm>
            <a:custGeom>
              <a:avLst/>
              <a:gdLst/>
              <a:ahLst/>
              <a:cxnLst/>
              <a:rect r="r" b="b" t="t" l="l"/>
              <a:pathLst>
                <a:path h="13707238" w="2455418">
                  <a:moveTo>
                    <a:pt x="18796" y="0"/>
                  </a:moveTo>
                  <a:lnTo>
                    <a:pt x="2455418" y="13703936"/>
                  </a:lnTo>
                  <a:lnTo>
                    <a:pt x="2436622" y="13707238"/>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060" cy="6341491"/>
            </a:xfrm>
            <a:custGeom>
              <a:avLst/>
              <a:gdLst/>
              <a:ahLst/>
              <a:cxnLst/>
              <a:rect r="r" b="b" t="t" l="l"/>
              <a:pathLst>
                <a:path h="6341491" w="9497060">
                  <a:moveTo>
                    <a:pt x="9497060" y="15748"/>
                  </a:moveTo>
                  <a:lnTo>
                    <a:pt x="10668" y="6341491"/>
                  </a:lnTo>
                  <a:lnTo>
                    <a:pt x="0" y="6325616"/>
                  </a:lnTo>
                  <a:lnTo>
                    <a:pt x="9486519" y="0"/>
                  </a:lnTo>
                  <a:close/>
                </a:path>
              </a:pathLst>
            </a:custGeom>
            <a:solidFill>
              <a:srgbClr val="5FCAEE"/>
            </a:solidFill>
          </p:spPr>
        </p:sp>
      </p:grpSp>
      <p:grpSp>
        <p:nvGrpSpPr>
          <p:cNvPr name="Group 6" id="6"/>
          <p:cNvGrpSpPr/>
          <p:nvPr/>
        </p:nvGrpSpPr>
        <p:grpSpPr>
          <a:xfrm rot="0">
            <a:off x="13773150" y="0"/>
            <a:ext cx="4514847" cy="10287000"/>
            <a:chOff x="0" y="0"/>
            <a:chExt cx="6019796" cy="13716000"/>
          </a:xfrm>
        </p:grpSpPr>
        <p:sp>
          <p:nvSpPr>
            <p:cNvPr name="Freeform 7" id="7"/>
            <p:cNvSpPr/>
            <p:nvPr/>
          </p:nvSpPr>
          <p:spPr>
            <a:xfrm flipH="false" flipV="false" rot="0">
              <a:off x="0" y="0"/>
              <a:ext cx="6019546" cy="13715364"/>
            </a:xfrm>
            <a:custGeom>
              <a:avLst/>
              <a:gdLst/>
              <a:ahLst/>
              <a:cxnLst/>
              <a:rect r="r" b="b" t="t" l="l"/>
              <a:pathLst>
                <a:path h="13715364" w="6019546">
                  <a:moveTo>
                    <a:pt x="6019546" y="0"/>
                  </a:moveTo>
                  <a:lnTo>
                    <a:pt x="4088765" y="0"/>
                  </a:lnTo>
                  <a:lnTo>
                    <a:pt x="0" y="13715364"/>
                  </a:lnTo>
                  <a:lnTo>
                    <a:pt x="6019546" y="13715364"/>
                  </a:lnTo>
                  <a:lnTo>
                    <a:pt x="6019546" y="0"/>
                  </a:lnTo>
                  <a:close/>
                </a:path>
              </a:pathLst>
            </a:custGeom>
            <a:solidFill>
              <a:srgbClr val="5FCAEE">
                <a:alpha val="12941"/>
              </a:srgbClr>
            </a:solidFill>
          </p:spPr>
        </p:sp>
      </p:grpSp>
      <p:grpSp>
        <p:nvGrpSpPr>
          <p:cNvPr name="Group 8" id="8"/>
          <p:cNvGrpSpPr/>
          <p:nvPr/>
        </p:nvGrpSpPr>
        <p:grpSpPr>
          <a:xfrm rot="0">
            <a:off x="14404317" y="0"/>
            <a:ext cx="3884291" cy="10287000"/>
            <a:chOff x="0" y="0"/>
            <a:chExt cx="5179054" cy="13716000"/>
          </a:xfrm>
        </p:grpSpPr>
        <p:sp>
          <p:nvSpPr>
            <p:cNvPr name="Freeform 9" id="9"/>
            <p:cNvSpPr/>
            <p:nvPr/>
          </p:nvSpPr>
          <p:spPr>
            <a:xfrm flipH="false" flipV="false" rot="0">
              <a:off x="0" y="0"/>
              <a:ext cx="5177917" cy="13715364"/>
            </a:xfrm>
            <a:custGeom>
              <a:avLst/>
              <a:gdLst/>
              <a:ahLst/>
              <a:cxnLst/>
              <a:rect r="r" b="b" t="t" l="l"/>
              <a:pathLst>
                <a:path h="13715364" w="5177917">
                  <a:moveTo>
                    <a:pt x="5177917" y="0"/>
                  </a:moveTo>
                  <a:lnTo>
                    <a:pt x="0" y="0"/>
                  </a:lnTo>
                  <a:lnTo>
                    <a:pt x="2417572" y="13715364"/>
                  </a:lnTo>
                  <a:lnTo>
                    <a:pt x="5177917" y="13715364"/>
                  </a:lnTo>
                  <a:lnTo>
                    <a:pt x="5177917"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529"/>
              </a:srgbClr>
            </a:solidFill>
          </p:spPr>
        </p:sp>
      </p:grpSp>
      <p:grpSp>
        <p:nvGrpSpPr>
          <p:cNvPr name="Group 12" id="12"/>
          <p:cNvGrpSpPr/>
          <p:nvPr/>
        </p:nvGrpSpPr>
        <p:grpSpPr>
          <a:xfrm rot="0">
            <a:off x="14006895" y="0"/>
            <a:ext cx="4281484" cy="10287000"/>
            <a:chOff x="0" y="0"/>
            <a:chExt cx="5708646" cy="13716000"/>
          </a:xfrm>
        </p:grpSpPr>
        <p:sp>
          <p:nvSpPr>
            <p:cNvPr name="Freeform 13" id="13"/>
            <p:cNvSpPr/>
            <p:nvPr/>
          </p:nvSpPr>
          <p:spPr>
            <a:xfrm flipH="false" flipV="false" rot="0">
              <a:off x="0" y="0"/>
              <a:ext cx="5708142" cy="13715364"/>
            </a:xfrm>
            <a:custGeom>
              <a:avLst/>
              <a:gdLst/>
              <a:ahLst/>
              <a:cxnLst/>
              <a:rect r="r" b="b" t="t" l="l"/>
              <a:pathLst>
                <a:path h="13715364" w="5708142">
                  <a:moveTo>
                    <a:pt x="5708142" y="0"/>
                  </a:moveTo>
                  <a:lnTo>
                    <a:pt x="0" y="0"/>
                  </a:lnTo>
                  <a:lnTo>
                    <a:pt x="4939284" y="13715364"/>
                  </a:lnTo>
                  <a:lnTo>
                    <a:pt x="5708142" y="13715364"/>
                  </a:lnTo>
                  <a:lnTo>
                    <a:pt x="5708142" y="0"/>
                  </a:lnTo>
                  <a:close/>
                </a:path>
              </a:pathLst>
            </a:custGeom>
            <a:solidFill>
              <a:srgbClr val="17AFE3">
                <a:alpha val="24706"/>
              </a:srgbClr>
            </a:solidFill>
          </p:spPr>
        </p:sp>
      </p:grpSp>
      <p:grpSp>
        <p:nvGrpSpPr>
          <p:cNvPr name="Group 14" id="14"/>
          <p:cNvGrpSpPr/>
          <p:nvPr/>
        </p:nvGrpSpPr>
        <p:grpSpPr>
          <a:xfrm rot="0">
            <a:off x="16344901" y="0"/>
            <a:ext cx="1943100" cy="10287000"/>
            <a:chOff x="0" y="0"/>
            <a:chExt cx="2590800" cy="13716000"/>
          </a:xfrm>
        </p:grpSpPr>
        <p:sp>
          <p:nvSpPr>
            <p:cNvPr name="Freeform 15" id="15"/>
            <p:cNvSpPr/>
            <p:nvPr/>
          </p:nvSpPr>
          <p:spPr>
            <a:xfrm flipH="false" flipV="false" rot="0">
              <a:off x="0" y="0"/>
              <a:ext cx="2590546" cy="13715364"/>
            </a:xfrm>
            <a:custGeom>
              <a:avLst/>
              <a:gdLst/>
              <a:ahLst/>
              <a:cxnLst/>
              <a:rect r="r" b="b" t="t" l="l"/>
              <a:pathLst>
                <a:path h="13715364" w="2590546">
                  <a:moveTo>
                    <a:pt x="2590546" y="0"/>
                  </a:moveTo>
                  <a:lnTo>
                    <a:pt x="2044700" y="0"/>
                  </a:lnTo>
                  <a:lnTo>
                    <a:pt x="0" y="13715364"/>
                  </a:lnTo>
                  <a:lnTo>
                    <a:pt x="2590546" y="13715364"/>
                  </a:lnTo>
                  <a:lnTo>
                    <a:pt x="2590546" y="0"/>
                  </a:lnTo>
                  <a:close/>
                </a:path>
              </a:pathLst>
            </a:custGeom>
            <a:solidFill>
              <a:srgbClr val="2D83C3">
                <a:alpha val="48627"/>
              </a:srgbClr>
            </a:solidFill>
          </p:spPr>
        </p:sp>
      </p:grpSp>
      <p:grpSp>
        <p:nvGrpSpPr>
          <p:cNvPr name="Group 16" id="16"/>
          <p:cNvGrpSpPr/>
          <p:nvPr/>
        </p:nvGrpSpPr>
        <p:grpSpPr>
          <a:xfrm rot="0">
            <a:off x="16404370" y="0"/>
            <a:ext cx="1884041" cy="10287000"/>
            <a:chOff x="0" y="0"/>
            <a:chExt cx="2512054" cy="13716000"/>
          </a:xfrm>
        </p:grpSpPr>
        <p:sp>
          <p:nvSpPr>
            <p:cNvPr name="Freeform 17" id="17"/>
            <p:cNvSpPr/>
            <p:nvPr/>
          </p:nvSpPr>
          <p:spPr>
            <a:xfrm flipH="false" flipV="false" rot="0">
              <a:off x="0" y="0"/>
              <a:ext cx="2511425" cy="13715364"/>
            </a:xfrm>
            <a:custGeom>
              <a:avLst/>
              <a:gdLst/>
              <a:ahLst/>
              <a:cxnLst/>
              <a:rect r="r" b="b" t="t" l="l"/>
              <a:pathLst>
                <a:path h="13715364" w="2511425">
                  <a:moveTo>
                    <a:pt x="2511425" y="0"/>
                  </a:moveTo>
                  <a:lnTo>
                    <a:pt x="0" y="0"/>
                  </a:lnTo>
                  <a:lnTo>
                    <a:pt x="2228850" y="13715364"/>
                  </a:lnTo>
                  <a:lnTo>
                    <a:pt x="2511425" y="13715364"/>
                  </a:lnTo>
                  <a:lnTo>
                    <a:pt x="2511425"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529"/>
              </a:srgbClr>
            </a:solidFill>
          </p:spPr>
        </p:sp>
      </p:grpSp>
      <p:grpSp>
        <p:nvGrpSpPr>
          <p:cNvPr name="Group 20" id="20"/>
          <p:cNvGrpSpPr/>
          <p:nvPr/>
        </p:nvGrpSpPr>
        <p:grpSpPr>
          <a:xfrm rot="0">
            <a:off x="0" y="6015038"/>
            <a:ext cx="671511" cy="4271962"/>
            <a:chOff x="0" y="0"/>
            <a:chExt cx="895348"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8627"/>
              </a:srgbClr>
            </a:solidFill>
          </p:spPr>
        </p:sp>
      </p:grpSp>
      <p:grpSp>
        <p:nvGrpSpPr>
          <p:cNvPr name="Group 22" id="22"/>
          <p:cNvGrpSpPr/>
          <p:nvPr/>
        </p:nvGrpSpPr>
        <p:grpSpPr>
          <a:xfrm rot="0">
            <a:off x="14058995" y="94"/>
            <a:ext cx="1842132" cy="10294618"/>
            <a:chOff x="0" y="0"/>
            <a:chExt cx="2456176" cy="13726158"/>
          </a:xfrm>
        </p:grpSpPr>
        <p:sp>
          <p:nvSpPr>
            <p:cNvPr name="Freeform 23" id="23"/>
            <p:cNvSpPr/>
            <p:nvPr/>
          </p:nvSpPr>
          <p:spPr>
            <a:xfrm flipH="false" flipV="false" rot="0">
              <a:off x="127" y="7874"/>
              <a:ext cx="2455418" cy="13707238"/>
            </a:xfrm>
            <a:custGeom>
              <a:avLst/>
              <a:gdLst/>
              <a:ahLst/>
              <a:cxnLst/>
              <a:rect r="r" b="b" t="t" l="l"/>
              <a:pathLst>
                <a:path h="13707238" w="2455418">
                  <a:moveTo>
                    <a:pt x="18796" y="0"/>
                  </a:moveTo>
                  <a:lnTo>
                    <a:pt x="2455418" y="13703936"/>
                  </a:lnTo>
                  <a:lnTo>
                    <a:pt x="2436622" y="13707238"/>
                  </a:lnTo>
                  <a:lnTo>
                    <a:pt x="0" y="3302"/>
                  </a:lnTo>
                  <a:close/>
                </a:path>
              </a:pathLst>
            </a:custGeom>
            <a:solidFill>
              <a:srgbClr val="5FCAEE"/>
            </a:solidFill>
          </p:spPr>
        </p:sp>
      </p:grpSp>
      <p:grpSp>
        <p:nvGrpSpPr>
          <p:cNvPr name="Group 24" id="24"/>
          <p:cNvGrpSpPr/>
          <p:nvPr/>
        </p:nvGrpSpPr>
        <p:grpSpPr>
          <a:xfrm rot="0">
            <a:off x="11165774" y="5535200"/>
            <a:ext cx="7129462" cy="4759642"/>
            <a:chOff x="0" y="0"/>
            <a:chExt cx="9505950" cy="6346190"/>
          </a:xfrm>
        </p:grpSpPr>
        <p:sp>
          <p:nvSpPr>
            <p:cNvPr name="Freeform 25" id="25"/>
            <p:cNvSpPr/>
            <p:nvPr/>
          </p:nvSpPr>
          <p:spPr>
            <a:xfrm flipH="false" flipV="false" rot="0">
              <a:off x="4191" y="1651"/>
              <a:ext cx="9497060" cy="6341491"/>
            </a:xfrm>
            <a:custGeom>
              <a:avLst/>
              <a:gdLst/>
              <a:ahLst/>
              <a:cxnLst/>
              <a:rect r="r" b="b" t="t" l="l"/>
              <a:pathLst>
                <a:path h="6341491" w="9497060">
                  <a:moveTo>
                    <a:pt x="9497060" y="15748"/>
                  </a:moveTo>
                  <a:lnTo>
                    <a:pt x="10668" y="6341491"/>
                  </a:lnTo>
                  <a:lnTo>
                    <a:pt x="0" y="6325616"/>
                  </a:lnTo>
                  <a:lnTo>
                    <a:pt x="9486519" y="0"/>
                  </a:lnTo>
                  <a:close/>
                </a:path>
              </a:pathLst>
            </a:custGeom>
            <a:solidFill>
              <a:srgbClr val="5FCAEE"/>
            </a:solidFill>
          </p:spPr>
        </p:sp>
      </p:grpSp>
      <p:grpSp>
        <p:nvGrpSpPr>
          <p:cNvPr name="Group 26" id="26"/>
          <p:cNvGrpSpPr/>
          <p:nvPr/>
        </p:nvGrpSpPr>
        <p:grpSpPr>
          <a:xfrm rot="0">
            <a:off x="13773150" y="0"/>
            <a:ext cx="4514847" cy="10287000"/>
            <a:chOff x="0" y="0"/>
            <a:chExt cx="6019796" cy="13716000"/>
          </a:xfrm>
        </p:grpSpPr>
        <p:sp>
          <p:nvSpPr>
            <p:cNvPr name="Freeform 27" id="27"/>
            <p:cNvSpPr/>
            <p:nvPr/>
          </p:nvSpPr>
          <p:spPr>
            <a:xfrm flipH="false" flipV="false" rot="0">
              <a:off x="0" y="0"/>
              <a:ext cx="6019546" cy="13715364"/>
            </a:xfrm>
            <a:custGeom>
              <a:avLst/>
              <a:gdLst/>
              <a:ahLst/>
              <a:cxnLst/>
              <a:rect r="r" b="b" t="t" l="l"/>
              <a:pathLst>
                <a:path h="13715364" w="6019546">
                  <a:moveTo>
                    <a:pt x="6019546" y="0"/>
                  </a:moveTo>
                  <a:lnTo>
                    <a:pt x="4088765" y="0"/>
                  </a:lnTo>
                  <a:lnTo>
                    <a:pt x="0" y="13715364"/>
                  </a:lnTo>
                  <a:lnTo>
                    <a:pt x="6019546" y="13715364"/>
                  </a:lnTo>
                  <a:lnTo>
                    <a:pt x="6019546" y="0"/>
                  </a:lnTo>
                  <a:close/>
                </a:path>
              </a:pathLst>
            </a:custGeom>
            <a:solidFill>
              <a:srgbClr val="5FCAEE">
                <a:alpha val="12941"/>
              </a:srgbClr>
            </a:solidFill>
          </p:spPr>
        </p:sp>
      </p:grpSp>
      <p:grpSp>
        <p:nvGrpSpPr>
          <p:cNvPr name="Group 28" id="28"/>
          <p:cNvGrpSpPr/>
          <p:nvPr/>
        </p:nvGrpSpPr>
        <p:grpSpPr>
          <a:xfrm rot="0">
            <a:off x="14404317" y="0"/>
            <a:ext cx="3884291" cy="10287000"/>
            <a:chOff x="0" y="0"/>
            <a:chExt cx="5179054" cy="13716000"/>
          </a:xfrm>
        </p:grpSpPr>
        <p:sp>
          <p:nvSpPr>
            <p:cNvPr name="Freeform 29" id="29"/>
            <p:cNvSpPr/>
            <p:nvPr/>
          </p:nvSpPr>
          <p:spPr>
            <a:xfrm flipH="false" flipV="false" rot="0">
              <a:off x="0" y="0"/>
              <a:ext cx="5177917" cy="13715364"/>
            </a:xfrm>
            <a:custGeom>
              <a:avLst/>
              <a:gdLst/>
              <a:ahLst/>
              <a:cxnLst/>
              <a:rect r="r" b="b" t="t" l="l"/>
              <a:pathLst>
                <a:path h="13715364" w="5177917">
                  <a:moveTo>
                    <a:pt x="5177917" y="0"/>
                  </a:moveTo>
                  <a:lnTo>
                    <a:pt x="0" y="0"/>
                  </a:lnTo>
                  <a:lnTo>
                    <a:pt x="2417572" y="13715364"/>
                  </a:lnTo>
                  <a:lnTo>
                    <a:pt x="5177917" y="13715364"/>
                  </a:lnTo>
                  <a:lnTo>
                    <a:pt x="5177917" y="0"/>
                  </a:lnTo>
                  <a:close/>
                </a:path>
              </a:pathLst>
            </a:custGeom>
            <a:solidFill>
              <a:srgbClr val="5FCAEE">
                <a:alpha val="3922"/>
              </a:srgbClr>
            </a:solidFill>
          </p:spPr>
        </p:sp>
      </p:grpSp>
      <p:grpSp>
        <p:nvGrpSpPr>
          <p:cNvPr name="Group 30" id="30"/>
          <p:cNvGrpSpPr/>
          <p:nvPr/>
        </p:nvGrpSpPr>
        <p:grpSpPr>
          <a:xfrm rot="0">
            <a:off x="13401675" y="4572000"/>
            <a:ext cx="4886325" cy="5715000"/>
            <a:chOff x="0" y="0"/>
            <a:chExt cx="6515100" cy="7620000"/>
          </a:xfrm>
        </p:grpSpPr>
        <p:sp>
          <p:nvSpPr>
            <p:cNvPr name="Freeform 31" id="3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529"/>
              </a:srgbClr>
            </a:solidFill>
          </p:spPr>
        </p:sp>
      </p:grpSp>
      <p:grpSp>
        <p:nvGrpSpPr>
          <p:cNvPr name="Group 32" id="32"/>
          <p:cNvGrpSpPr/>
          <p:nvPr/>
        </p:nvGrpSpPr>
        <p:grpSpPr>
          <a:xfrm rot="0">
            <a:off x="14006895" y="0"/>
            <a:ext cx="4281484" cy="10287000"/>
            <a:chOff x="0" y="0"/>
            <a:chExt cx="5708646" cy="13716000"/>
          </a:xfrm>
        </p:grpSpPr>
        <p:sp>
          <p:nvSpPr>
            <p:cNvPr name="Freeform 33" id="33"/>
            <p:cNvSpPr/>
            <p:nvPr/>
          </p:nvSpPr>
          <p:spPr>
            <a:xfrm flipH="false" flipV="false" rot="0">
              <a:off x="0" y="0"/>
              <a:ext cx="5708142" cy="13715364"/>
            </a:xfrm>
            <a:custGeom>
              <a:avLst/>
              <a:gdLst/>
              <a:ahLst/>
              <a:cxnLst/>
              <a:rect r="r" b="b" t="t" l="l"/>
              <a:pathLst>
                <a:path h="13715364" w="5708142">
                  <a:moveTo>
                    <a:pt x="5708142" y="0"/>
                  </a:moveTo>
                  <a:lnTo>
                    <a:pt x="0" y="0"/>
                  </a:lnTo>
                  <a:lnTo>
                    <a:pt x="4939284" y="13715364"/>
                  </a:lnTo>
                  <a:lnTo>
                    <a:pt x="5708142" y="13715364"/>
                  </a:lnTo>
                  <a:lnTo>
                    <a:pt x="5708142" y="0"/>
                  </a:lnTo>
                  <a:close/>
                </a:path>
              </a:pathLst>
            </a:custGeom>
            <a:solidFill>
              <a:srgbClr val="17AFE3">
                <a:alpha val="24706"/>
              </a:srgbClr>
            </a:solidFill>
          </p:spPr>
        </p:sp>
      </p:grpSp>
      <p:grpSp>
        <p:nvGrpSpPr>
          <p:cNvPr name="Group 34" id="34"/>
          <p:cNvGrpSpPr/>
          <p:nvPr/>
        </p:nvGrpSpPr>
        <p:grpSpPr>
          <a:xfrm rot="0">
            <a:off x="16344901" y="0"/>
            <a:ext cx="1943100" cy="10287000"/>
            <a:chOff x="0" y="0"/>
            <a:chExt cx="2590800" cy="13716000"/>
          </a:xfrm>
        </p:grpSpPr>
        <p:sp>
          <p:nvSpPr>
            <p:cNvPr name="Freeform 35" id="35"/>
            <p:cNvSpPr/>
            <p:nvPr/>
          </p:nvSpPr>
          <p:spPr>
            <a:xfrm flipH="false" flipV="false" rot="0">
              <a:off x="0" y="0"/>
              <a:ext cx="2590546" cy="13715364"/>
            </a:xfrm>
            <a:custGeom>
              <a:avLst/>
              <a:gdLst/>
              <a:ahLst/>
              <a:cxnLst/>
              <a:rect r="r" b="b" t="t" l="l"/>
              <a:pathLst>
                <a:path h="13715364" w="2590546">
                  <a:moveTo>
                    <a:pt x="2590546" y="0"/>
                  </a:moveTo>
                  <a:lnTo>
                    <a:pt x="2044700" y="0"/>
                  </a:lnTo>
                  <a:lnTo>
                    <a:pt x="0" y="13715364"/>
                  </a:lnTo>
                  <a:lnTo>
                    <a:pt x="2590546" y="13715364"/>
                  </a:lnTo>
                  <a:lnTo>
                    <a:pt x="2590546" y="0"/>
                  </a:lnTo>
                  <a:close/>
                </a:path>
              </a:pathLst>
            </a:custGeom>
            <a:solidFill>
              <a:srgbClr val="2D83C3">
                <a:alpha val="48627"/>
              </a:srgbClr>
            </a:solidFill>
          </p:spPr>
        </p:sp>
      </p:grpSp>
      <p:grpSp>
        <p:nvGrpSpPr>
          <p:cNvPr name="Group 36" id="36"/>
          <p:cNvGrpSpPr/>
          <p:nvPr/>
        </p:nvGrpSpPr>
        <p:grpSpPr>
          <a:xfrm rot="0">
            <a:off x="16404370" y="0"/>
            <a:ext cx="1884041" cy="10287000"/>
            <a:chOff x="0" y="0"/>
            <a:chExt cx="2512054" cy="13716000"/>
          </a:xfrm>
        </p:grpSpPr>
        <p:sp>
          <p:nvSpPr>
            <p:cNvPr name="Freeform 37" id="37"/>
            <p:cNvSpPr/>
            <p:nvPr/>
          </p:nvSpPr>
          <p:spPr>
            <a:xfrm flipH="false" flipV="false" rot="0">
              <a:off x="0" y="0"/>
              <a:ext cx="2511425" cy="13715364"/>
            </a:xfrm>
            <a:custGeom>
              <a:avLst/>
              <a:gdLst/>
              <a:ahLst/>
              <a:cxnLst/>
              <a:rect r="r" b="b" t="t" l="l"/>
              <a:pathLst>
                <a:path h="13715364" w="2511425">
                  <a:moveTo>
                    <a:pt x="2511425" y="0"/>
                  </a:moveTo>
                  <a:lnTo>
                    <a:pt x="0" y="0"/>
                  </a:lnTo>
                  <a:lnTo>
                    <a:pt x="2228850" y="13715364"/>
                  </a:lnTo>
                  <a:lnTo>
                    <a:pt x="2511425" y="13715364"/>
                  </a:lnTo>
                  <a:lnTo>
                    <a:pt x="2511425" y="0"/>
                  </a:lnTo>
                  <a:close/>
                </a:path>
              </a:pathLst>
            </a:custGeom>
            <a:solidFill>
              <a:srgbClr val="226192">
                <a:alpha val="63922"/>
              </a:srgbClr>
            </a:solidFill>
          </p:spPr>
        </p:sp>
      </p:grpSp>
      <p:grpSp>
        <p:nvGrpSpPr>
          <p:cNvPr name="Group 38" id="38"/>
          <p:cNvGrpSpPr/>
          <p:nvPr/>
        </p:nvGrpSpPr>
        <p:grpSpPr>
          <a:xfrm rot="0">
            <a:off x="15559088" y="5386388"/>
            <a:ext cx="2728912" cy="4900612"/>
            <a:chOff x="0" y="0"/>
            <a:chExt cx="3638550" cy="6534150"/>
          </a:xfrm>
        </p:grpSpPr>
        <p:sp>
          <p:nvSpPr>
            <p:cNvPr name="Freeform 39" id="3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529"/>
              </a:srgbClr>
            </a:solidFill>
          </p:spPr>
        </p:sp>
      </p:grpSp>
      <p:grpSp>
        <p:nvGrpSpPr>
          <p:cNvPr name="Group 40" id="40"/>
          <p:cNvGrpSpPr/>
          <p:nvPr/>
        </p:nvGrpSpPr>
        <p:grpSpPr>
          <a:xfrm rot="0">
            <a:off x="0" y="6015038"/>
            <a:ext cx="671511" cy="4271962"/>
            <a:chOff x="0" y="0"/>
            <a:chExt cx="895348" cy="5695950"/>
          </a:xfrm>
        </p:grpSpPr>
        <p:sp>
          <p:nvSpPr>
            <p:cNvPr name="Freeform 41" id="4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8627"/>
              </a:srgbClr>
            </a:solidFill>
          </p:spPr>
        </p:sp>
      </p:grpSp>
      <p:sp>
        <p:nvSpPr>
          <p:cNvPr name="TextBox 42" id="42"/>
          <p:cNvSpPr txBox="true"/>
          <p:nvPr/>
        </p:nvSpPr>
        <p:spPr>
          <a:xfrm rot="0">
            <a:off x="1128711" y="9719531"/>
            <a:ext cx="2660331" cy="259077"/>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43" id="43"/>
          <p:cNvGrpSpPr/>
          <p:nvPr/>
        </p:nvGrpSpPr>
        <p:grpSpPr>
          <a:xfrm rot="0">
            <a:off x="14030325" y="8043862"/>
            <a:ext cx="685798" cy="685800"/>
            <a:chOff x="0" y="0"/>
            <a:chExt cx="914398" cy="914400"/>
          </a:xfrm>
        </p:grpSpPr>
        <p:sp>
          <p:nvSpPr>
            <p:cNvPr name="Freeform 44" id="4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45" id="45"/>
          <p:cNvGrpSpPr/>
          <p:nvPr/>
        </p:nvGrpSpPr>
        <p:grpSpPr>
          <a:xfrm rot="0">
            <a:off x="14030325" y="8843962"/>
            <a:ext cx="271462" cy="271462"/>
            <a:chOff x="0" y="0"/>
            <a:chExt cx="361950" cy="361950"/>
          </a:xfrm>
        </p:grpSpPr>
        <p:sp>
          <p:nvSpPr>
            <p:cNvPr name="Freeform 46" id="46"/>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47" id="47"/>
          <p:cNvGrpSpPr>
            <a:grpSpLocks noChangeAspect="true"/>
          </p:cNvGrpSpPr>
          <p:nvPr/>
        </p:nvGrpSpPr>
        <p:grpSpPr>
          <a:xfrm rot="0">
            <a:off x="100012" y="5072060"/>
            <a:ext cx="3700462" cy="5129210"/>
            <a:chOff x="0" y="0"/>
            <a:chExt cx="4933950" cy="6838946"/>
          </a:xfrm>
        </p:grpSpPr>
        <p:sp>
          <p:nvSpPr>
            <p:cNvPr name="Freeform 48" id="48"/>
            <p:cNvSpPr/>
            <p:nvPr/>
          </p:nvSpPr>
          <p:spPr>
            <a:xfrm flipH="false" flipV="false" rot="0">
              <a:off x="0" y="0"/>
              <a:ext cx="4933950" cy="6838950"/>
            </a:xfrm>
            <a:custGeom>
              <a:avLst/>
              <a:gdLst/>
              <a:ahLst/>
              <a:cxnLst/>
              <a:rect r="r" b="b" t="t" l="l"/>
              <a:pathLst>
                <a:path h="6838950" w="4933950">
                  <a:moveTo>
                    <a:pt x="0" y="0"/>
                  </a:moveTo>
                  <a:lnTo>
                    <a:pt x="4933950" y="0"/>
                  </a:lnTo>
                  <a:lnTo>
                    <a:pt x="4933950" y="6838950"/>
                  </a:lnTo>
                  <a:lnTo>
                    <a:pt x="0" y="6838950"/>
                  </a:lnTo>
                  <a:lnTo>
                    <a:pt x="0" y="0"/>
                  </a:lnTo>
                  <a:close/>
                </a:path>
              </a:pathLst>
            </a:custGeom>
            <a:blipFill>
              <a:blip r:embed="rId3"/>
              <a:stretch>
                <a:fillRect l="0" t="-1428" r="0" b="-1428"/>
              </a:stretch>
            </a:blipFill>
          </p:spPr>
        </p:sp>
      </p:grpSp>
      <p:sp>
        <p:nvSpPr>
          <p:cNvPr name="Freeform 49" id="49"/>
          <p:cNvSpPr/>
          <p:nvPr/>
        </p:nvSpPr>
        <p:spPr>
          <a:xfrm flipH="false" flipV="false" rot="0">
            <a:off x="4258191" y="3299785"/>
            <a:ext cx="3320903" cy="6417204"/>
          </a:xfrm>
          <a:custGeom>
            <a:avLst/>
            <a:gdLst/>
            <a:ahLst/>
            <a:cxnLst/>
            <a:rect r="r" b="b" t="t" l="l"/>
            <a:pathLst>
              <a:path h="6417204" w="3320903">
                <a:moveTo>
                  <a:pt x="0" y="0"/>
                </a:moveTo>
                <a:lnTo>
                  <a:pt x="3320903" y="0"/>
                </a:lnTo>
                <a:lnTo>
                  <a:pt x="3320903" y="6417204"/>
                </a:lnTo>
                <a:lnTo>
                  <a:pt x="0" y="6417204"/>
                </a:lnTo>
                <a:lnTo>
                  <a:pt x="0" y="0"/>
                </a:lnTo>
                <a:close/>
              </a:path>
            </a:pathLst>
          </a:custGeom>
          <a:blipFill>
            <a:blip r:embed="rId4"/>
            <a:stretch>
              <a:fillRect l="0" t="0" r="0" b="0"/>
            </a:stretch>
          </a:blipFill>
        </p:spPr>
      </p:sp>
      <p:sp>
        <p:nvSpPr>
          <p:cNvPr name="Freeform 50" id="50"/>
          <p:cNvSpPr/>
          <p:nvPr/>
        </p:nvSpPr>
        <p:spPr>
          <a:xfrm flipH="false" flipV="false" rot="0">
            <a:off x="8791080" y="3372097"/>
            <a:ext cx="3353295" cy="6356958"/>
          </a:xfrm>
          <a:custGeom>
            <a:avLst/>
            <a:gdLst/>
            <a:ahLst/>
            <a:cxnLst/>
            <a:rect r="r" b="b" t="t" l="l"/>
            <a:pathLst>
              <a:path h="6356958" w="3353295">
                <a:moveTo>
                  <a:pt x="0" y="0"/>
                </a:moveTo>
                <a:lnTo>
                  <a:pt x="3353295" y="0"/>
                </a:lnTo>
                <a:lnTo>
                  <a:pt x="3353295" y="6356959"/>
                </a:lnTo>
                <a:lnTo>
                  <a:pt x="0" y="6356959"/>
                </a:lnTo>
                <a:lnTo>
                  <a:pt x="0" y="0"/>
                </a:lnTo>
                <a:close/>
              </a:path>
            </a:pathLst>
          </a:custGeom>
          <a:blipFill>
            <a:blip r:embed="rId5"/>
            <a:stretch>
              <a:fillRect l="0" t="0" r="0" b="0"/>
            </a:stretch>
          </a:blipFill>
        </p:spPr>
      </p:sp>
      <p:sp>
        <p:nvSpPr>
          <p:cNvPr name="TextBox 51" id="51"/>
          <p:cNvSpPr txBox="true"/>
          <p:nvPr/>
        </p:nvSpPr>
        <p:spPr>
          <a:xfrm rot="0">
            <a:off x="1109661" y="989392"/>
            <a:ext cx="12720638" cy="989329"/>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RESULTS AND SCREENSHOTS</a:t>
            </a:r>
          </a:p>
        </p:txBody>
      </p:sp>
      <p:sp>
        <p:nvSpPr>
          <p:cNvPr name="TextBox 52" id="52"/>
          <p:cNvSpPr txBox="true"/>
          <p:nvPr/>
        </p:nvSpPr>
        <p:spPr>
          <a:xfrm rot="0">
            <a:off x="16915827" y="9707464"/>
            <a:ext cx="342900" cy="255903"/>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15</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2" cy="10294618"/>
            <a:chOff x="0" y="0"/>
            <a:chExt cx="2456176" cy="13726158"/>
          </a:xfrm>
        </p:grpSpPr>
        <p:sp>
          <p:nvSpPr>
            <p:cNvPr name="Freeform 3" id="3"/>
            <p:cNvSpPr/>
            <p:nvPr/>
          </p:nvSpPr>
          <p:spPr>
            <a:xfrm flipH="false" flipV="false" rot="0">
              <a:off x="127" y="7874"/>
              <a:ext cx="2455418" cy="13707238"/>
            </a:xfrm>
            <a:custGeom>
              <a:avLst/>
              <a:gdLst/>
              <a:ahLst/>
              <a:cxnLst/>
              <a:rect r="r" b="b" t="t" l="l"/>
              <a:pathLst>
                <a:path h="13707238" w="2455418">
                  <a:moveTo>
                    <a:pt x="18796" y="0"/>
                  </a:moveTo>
                  <a:lnTo>
                    <a:pt x="2455418" y="13703936"/>
                  </a:lnTo>
                  <a:lnTo>
                    <a:pt x="2436622" y="13707238"/>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060" cy="6341491"/>
            </a:xfrm>
            <a:custGeom>
              <a:avLst/>
              <a:gdLst/>
              <a:ahLst/>
              <a:cxnLst/>
              <a:rect r="r" b="b" t="t" l="l"/>
              <a:pathLst>
                <a:path h="6341491" w="9497060">
                  <a:moveTo>
                    <a:pt x="9497060" y="15748"/>
                  </a:moveTo>
                  <a:lnTo>
                    <a:pt x="10668" y="6341491"/>
                  </a:lnTo>
                  <a:lnTo>
                    <a:pt x="0" y="6325616"/>
                  </a:lnTo>
                  <a:lnTo>
                    <a:pt x="9486519" y="0"/>
                  </a:lnTo>
                  <a:close/>
                </a:path>
              </a:pathLst>
            </a:custGeom>
            <a:solidFill>
              <a:srgbClr val="5FCAEE"/>
            </a:solidFill>
          </p:spPr>
        </p:sp>
      </p:grpSp>
      <p:grpSp>
        <p:nvGrpSpPr>
          <p:cNvPr name="Group 6" id="6"/>
          <p:cNvGrpSpPr/>
          <p:nvPr/>
        </p:nvGrpSpPr>
        <p:grpSpPr>
          <a:xfrm rot="0">
            <a:off x="13773150" y="0"/>
            <a:ext cx="4514847" cy="10287000"/>
            <a:chOff x="0" y="0"/>
            <a:chExt cx="6019796" cy="13716000"/>
          </a:xfrm>
        </p:grpSpPr>
        <p:sp>
          <p:nvSpPr>
            <p:cNvPr name="Freeform 7" id="7"/>
            <p:cNvSpPr/>
            <p:nvPr/>
          </p:nvSpPr>
          <p:spPr>
            <a:xfrm flipH="false" flipV="false" rot="0">
              <a:off x="0" y="0"/>
              <a:ext cx="6019546" cy="13715364"/>
            </a:xfrm>
            <a:custGeom>
              <a:avLst/>
              <a:gdLst/>
              <a:ahLst/>
              <a:cxnLst/>
              <a:rect r="r" b="b" t="t" l="l"/>
              <a:pathLst>
                <a:path h="13715364" w="6019546">
                  <a:moveTo>
                    <a:pt x="6019546" y="0"/>
                  </a:moveTo>
                  <a:lnTo>
                    <a:pt x="4088765" y="0"/>
                  </a:lnTo>
                  <a:lnTo>
                    <a:pt x="0" y="13715364"/>
                  </a:lnTo>
                  <a:lnTo>
                    <a:pt x="6019546" y="13715364"/>
                  </a:lnTo>
                  <a:lnTo>
                    <a:pt x="6019546" y="0"/>
                  </a:lnTo>
                  <a:close/>
                </a:path>
              </a:pathLst>
            </a:custGeom>
            <a:solidFill>
              <a:srgbClr val="5FCAEE">
                <a:alpha val="12941"/>
              </a:srgbClr>
            </a:solidFill>
          </p:spPr>
        </p:sp>
      </p:grpSp>
      <p:grpSp>
        <p:nvGrpSpPr>
          <p:cNvPr name="Group 8" id="8"/>
          <p:cNvGrpSpPr/>
          <p:nvPr/>
        </p:nvGrpSpPr>
        <p:grpSpPr>
          <a:xfrm rot="0">
            <a:off x="14404317" y="0"/>
            <a:ext cx="3884291" cy="10287000"/>
            <a:chOff x="0" y="0"/>
            <a:chExt cx="5179054" cy="13716000"/>
          </a:xfrm>
        </p:grpSpPr>
        <p:sp>
          <p:nvSpPr>
            <p:cNvPr name="Freeform 9" id="9"/>
            <p:cNvSpPr/>
            <p:nvPr/>
          </p:nvSpPr>
          <p:spPr>
            <a:xfrm flipH="false" flipV="false" rot="0">
              <a:off x="0" y="0"/>
              <a:ext cx="5177917" cy="13715364"/>
            </a:xfrm>
            <a:custGeom>
              <a:avLst/>
              <a:gdLst/>
              <a:ahLst/>
              <a:cxnLst/>
              <a:rect r="r" b="b" t="t" l="l"/>
              <a:pathLst>
                <a:path h="13715364" w="5177917">
                  <a:moveTo>
                    <a:pt x="5177917" y="0"/>
                  </a:moveTo>
                  <a:lnTo>
                    <a:pt x="0" y="0"/>
                  </a:lnTo>
                  <a:lnTo>
                    <a:pt x="2417572" y="13715364"/>
                  </a:lnTo>
                  <a:lnTo>
                    <a:pt x="5177917" y="13715364"/>
                  </a:lnTo>
                  <a:lnTo>
                    <a:pt x="5177917"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529"/>
              </a:srgbClr>
            </a:solidFill>
          </p:spPr>
        </p:sp>
      </p:grpSp>
      <p:grpSp>
        <p:nvGrpSpPr>
          <p:cNvPr name="Group 12" id="12"/>
          <p:cNvGrpSpPr/>
          <p:nvPr/>
        </p:nvGrpSpPr>
        <p:grpSpPr>
          <a:xfrm rot="0">
            <a:off x="14006895" y="0"/>
            <a:ext cx="4281484" cy="10287000"/>
            <a:chOff x="0" y="0"/>
            <a:chExt cx="5708646" cy="13716000"/>
          </a:xfrm>
        </p:grpSpPr>
        <p:sp>
          <p:nvSpPr>
            <p:cNvPr name="Freeform 13" id="13"/>
            <p:cNvSpPr/>
            <p:nvPr/>
          </p:nvSpPr>
          <p:spPr>
            <a:xfrm flipH="false" flipV="false" rot="0">
              <a:off x="0" y="0"/>
              <a:ext cx="5708142" cy="13715364"/>
            </a:xfrm>
            <a:custGeom>
              <a:avLst/>
              <a:gdLst/>
              <a:ahLst/>
              <a:cxnLst/>
              <a:rect r="r" b="b" t="t" l="l"/>
              <a:pathLst>
                <a:path h="13715364" w="5708142">
                  <a:moveTo>
                    <a:pt x="5708142" y="0"/>
                  </a:moveTo>
                  <a:lnTo>
                    <a:pt x="0" y="0"/>
                  </a:lnTo>
                  <a:lnTo>
                    <a:pt x="4939284" y="13715364"/>
                  </a:lnTo>
                  <a:lnTo>
                    <a:pt x="5708142" y="13715364"/>
                  </a:lnTo>
                  <a:lnTo>
                    <a:pt x="5708142" y="0"/>
                  </a:lnTo>
                  <a:close/>
                </a:path>
              </a:pathLst>
            </a:custGeom>
            <a:solidFill>
              <a:srgbClr val="17AFE3">
                <a:alpha val="24706"/>
              </a:srgbClr>
            </a:solidFill>
          </p:spPr>
        </p:sp>
      </p:grpSp>
      <p:grpSp>
        <p:nvGrpSpPr>
          <p:cNvPr name="Group 14" id="14"/>
          <p:cNvGrpSpPr/>
          <p:nvPr/>
        </p:nvGrpSpPr>
        <p:grpSpPr>
          <a:xfrm rot="0">
            <a:off x="16344901" y="0"/>
            <a:ext cx="1943100" cy="10287000"/>
            <a:chOff x="0" y="0"/>
            <a:chExt cx="2590800" cy="13716000"/>
          </a:xfrm>
        </p:grpSpPr>
        <p:sp>
          <p:nvSpPr>
            <p:cNvPr name="Freeform 15" id="15"/>
            <p:cNvSpPr/>
            <p:nvPr/>
          </p:nvSpPr>
          <p:spPr>
            <a:xfrm flipH="false" flipV="false" rot="0">
              <a:off x="0" y="0"/>
              <a:ext cx="2590546" cy="13715364"/>
            </a:xfrm>
            <a:custGeom>
              <a:avLst/>
              <a:gdLst/>
              <a:ahLst/>
              <a:cxnLst/>
              <a:rect r="r" b="b" t="t" l="l"/>
              <a:pathLst>
                <a:path h="13715364" w="2590546">
                  <a:moveTo>
                    <a:pt x="2590546" y="0"/>
                  </a:moveTo>
                  <a:lnTo>
                    <a:pt x="2044700" y="0"/>
                  </a:lnTo>
                  <a:lnTo>
                    <a:pt x="0" y="13715364"/>
                  </a:lnTo>
                  <a:lnTo>
                    <a:pt x="2590546" y="13715364"/>
                  </a:lnTo>
                  <a:lnTo>
                    <a:pt x="2590546" y="0"/>
                  </a:lnTo>
                  <a:close/>
                </a:path>
              </a:pathLst>
            </a:custGeom>
            <a:solidFill>
              <a:srgbClr val="2D83C3">
                <a:alpha val="48627"/>
              </a:srgbClr>
            </a:solidFill>
          </p:spPr>
        </p:sp>
      </p:grpSp>
      <p:grpSp>
        <p:nvGrpSpPr>
          <p:cNvPr name="Group 16" id="16"/>
          <p:cNvGrpSpPr/>
          <p:nvPr/>
        </p:nvGrpSpPr>
        <p:grpSpPr>
          <a:xfrm rot="0">
            <a:off x="16404370" y="0"/>
            <a:ext cx="1884041" cy="10287000"/>
            <a:chOff x="0" y="0"/>
            <a:chExt cx="2512054" cy="13716000"/>
          </a:xfrm>
        </p:grpSpPr>
        <p:sp>
          <p:nvSpPr>
            <p:cNvPr name="Freeform 17" id="17"/>
            <p:cNvSpPr/>
            <p:nvPr/>
          </p:nvSpPr>
          <p:spPr>
            <a:xfrm flipH="false" flipV="false" rot="0">
              <a:off x="0" y="0"/>
              <a:ext cx="2511425" cy="13715364"/>
            </a:xfrm>
            <a:custGeom>
              <a:avLst/>
              <a:gdLst/>
              <a:ahLst/>
              <a:cxnLst/>
              <a:rect r="r" b="b" t="t" l="l"/>
              <a:pathLst>
                <a:path h="13715364" w="2511425">
                  <a:moveTo>
                    <a:pt x="2511425" y="0"/>
                  </a:moveTo>
                  <a:lnTo>
                    <a:pt x="0" y="0"/>
                  </a:lnTo>
                  <a:lnTo>
                    <a:pt x="2228850" y="13715364"/>
                  </a:lnTo>
                  <a:lnTo>
                    <a:pt x="2511425" y="13715364"/>
                  </a:lnTo>
                  <a:lnTo>
                    <a:pt x="2511425"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529"/>
              </a:srgbClr>
            </a:solidFill>
          </p:spPr>
        </p:sp>
      </p:grpSp>
      <p:grpSp>
        <p:nvGrpSpPr>
          <p:cNvPr name="Group 20" id="20"/>
          <p:cNvGrpSpPr/>
          <p:nvPr/>
        </p:nvGrpSpPr>
        <p:grpSpPr>
          <a:xfrm rot="0">
            <a:off x="0" y="6015038"/>
            <a:ext cx="671511" cy="4271962"/>
            <a:chOff x="0" y="0"/>
            <a:chExt cx="895348"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8627"/>
              </a:srgbClr>
            </a:solidFill>
          </p:spPr>
        </p:sp>
      </p:grpSp>
      <p:grpSp>
        <p:nvGrpSpPr>
          <p:cNvPr name="Group 22" id="22"/>
          <p:cNvGrpSpPr/>
          <p:nvPr/>
        </p:nvGrpSpPr>
        <p:grpSpPr>
          <a:xfrm rot="0">
            <a:off x="14058995" y="94"/>
            <a:ext cx="1842132" cy="10294618"/>
            <a:chOff x="0" y="0"/>
            <a:chExt cx="2456176" cy="13726158"/>
          </a:xfrm>
        </p:grpSpPr>
        <p:sp>
          <p:nvSpPr>
            <p:cNvPr name="Freeform 23" id="23"/>
            <p:cNvSpPr/>
            <p:nvPr/>
          </p:nvSpPr>
          <p:spPr>
            <a:xfrm flipH="false" flipV="false" rot="0">
              <a:off x="127" y="7874"/>
              <a:ext cx="2455418" cy="13707238"/>
            </a:xfrm>
            <a:custGeom>
              <a:avLst/>
              <a:gdLst/>
              <a:ahLst/>
              <a:cxnLst/>
              <a:rect r="r" b="b" t="t" l="l"/>
              <a:pathLst>
                <a:path h="13707238" w="2455418">
                  <a:moveTo>
                    <a:pt x="18796" y="0"/>
                  </a:moveTo>
                  <a:lnTo>
                    <a:pt x="2455418" y="13703936"/>
                  </a:lnTo>
                  <a:lnTo>
                    <a:pt x="2436622" y="13707238"/>
                  </a:lnTo>
                  <a:lnTo>
                    <a:pt x="0" y="3302"/>
                  </a:lnTo>
                  <a:close/>
                </a:path>
              </a:pathLst>
            </a:custGeom>
            <a:solidFill>
              <a:srgbClr val="5FCAEE"/>
            </a:solidFill>
          </p:spPr>
        </p:sp>
      </p:grpSp>
      <p:grpSp>
        <p:nvGrpSpPr>
          <p:cNvPr name="Group 24" id="24"/>
          <p:cNvGrpSpPr/>
          <p:nvPr/>
        </p:nvGrpSpPr>
        <p:grpSpPr>
          <a:xfrm rot="0">
            <a:off x="11165774" y="5535200"/>
            <a:ext cx="7129462" cy="4759642"/>
            <a:chOff x="0" y="0"/>
            <a:chExt cx="9505950" cy="6346190"/>
          </a:xfrm>
        </p:grpSpPr>
        <p:sp>
          <p:nvSpPr>
            <p:cNvPr name="Freeform 25" id="25"/>
            <p:cNvSpPr/>
            <p:nvPr/>
          </p:nvSpPr>
          <p:spPr>
            <a:xfrm flipH="false" flipV="false" rot="0">
              <a:off x="4191" y="1651"/>
              <a:ext cx="9497060" cy="6341491"/>
            </a:xfrm>
            <a:custGeom>
              <a:avLst/>
              <a:gdLst/>
              <a:ahLst/>
              <a:cxnLst/>
              <a:rect r="r" b="b" t="t" l="l"/>
              <a:pathLst>
                <a:path h="6341491" w="9497060">
                  <a:moveTo>
                    <a:pt x="9497060" y="15748"/>
                  </a:moveTo>
                  <a:lnTo>
                    <a:pt x="10668" y="6341491"/>
                  </a:lnTo>
                  <a:lnTo>
                    <a:pt x="0" y="6325616"/>
                  </a:lnTo>
                  <a:lnTo>
                    <a:pt x="9486519" y="0"/>
                  </a:lnTo>
                  <a:close/>
                </a:path>
              </a:pathLst>
            </a:custGeom>
            <a:solidFill>
              <a:srgbClr val="5FCAEE"/>
            </a:solidFill>
          </p:spPr>
        </p:sp>
      </p:grpSp>
      <p:grpSp>
        <p:nvGrpSpPr>
          <p:cNvPr name="Group 26" id="26"/>
          <p:cNvGrpSpPr/>
          <p:nvPr/>
        </p:nvGrpSpPr>
        <p:grpSpPr>
          <a:xfrm rot="0">
            <a:off x="13773150" y="0"/>
            <a:ext cx="4514847" cy="10287000"/>
            <a:chOff x="0" y="0"/>
            <a:chExt cx="6019796" cy="13716000"/>
          </a:xfrm>
        </p:grpSpPr>
        <p:sp>
          <p:nvSpPr>
            <p:cNvPr name="Freeform 27" id="27"/>
            <p:cNvSpPr/>
            <p:nvPr/>
          </p:nvSpPr>
          <p:spPr>
            <a:xfrm flipH="false" flipV="false" rot="0">
              <a:off x="0" y="0"/>
              <a:ext cx="6019546" cy="13715364"/>
            </a:xfrm>
            <a:custGeom>
              <a:avLst/>
              <a:gdLst/>
              <a:ahLst/>
              <a:cxnLst/>
              <a:rect r="r" b="b" t="t" l="l"/>
              <a:pathLst>
                <a:path h="13715364" w="6019546">
                  <a:moveTo>
                    <a:pt x="6019546" y="0"/>
                  </a:moveTo>
                  <a:lnTo>
                    <a:pt x="4088765" y="0"/>
                  </a:lnTo>
                  <a:lnTo>
                    <a:pt x="0" y="13715364"/>
                  </a:lnTo>
                  <a:lnTo>
                    <a:pt x="6019546" y="13715364"/>
                  </a:lnTo>
                  <a:lnTo>
                    <a:pt x="6019546" y="0"/>
                  </a:lnTo>
                  <a:close/>
                </a:path>
              </a:pathLst>
            </a:custGeom>
            <a:solidFill>
              <a:srgbClr val="5FCAEE">
                <a:alpha val="12941"/>
              </a:srgbClr>
            </a:solidFill>
          </p:spPr>
        </p:sp>
      </p:grpSp>
      <p:grpSp>
        <p:nvGrpSpPr>
          <p:cNvPr name="Group 28" id="28"/>
          <p:cNvGrpSpPr/>
          <p:nvPr/>
        </p:nvGrpSpPr>
        <p:grpSpPr>
          <a:xfrm rot="0">
            <a:off x="14404317" y="0"/>
            <a:ext cx="3884291" cy="10287000"/>
            <a:chOff x="0" y="0"/>
            <a:chExt cx="5179054" cy="13716000"/>
          </a:xfrm>
        </p:grpSpPr>
        <p:sp>
          <p:nvSpPr>
            <p:cNvPr name="Freeform 29" id="29"/>
            <p:cNvSpPr/>
            <p:nvPr/>
          </p:nvSpPr>
          <p:spPr>
            <a:xfrm flipH="false" flipV="false" rot="0">
              <a:off x="0" y="0"/>
              <a:ext cx="5177917" cy="13715364"/>
            </a:xfrm>
            <a:custGeom>
              <a:avLst/>
              <a:gdLst/>
              <a:ahLst/>
              <a:cxnLst/>
              <a:rect r="r" b="b" t="t" l="l"/>
              <a:pathLst>
                <a:path h="13715364" w="5177917">
                  <a:moveTo>
                    <a:pt x="5177917" y="0"/>
                  </a:moveTo>
                  <a:lnTo>
                    <a:pt x="0" y="0"/>
                  </a:lnTo>
                  <a:lnTo>
                    <a:pt x="2417572" y="13715364"/>
                  </a:lnTo>
                  <a:lnTo>
                    <a:pt x="5177917" y="13715364"/>
                  </a:lnTo>
                  <a:lnTo>
                    <a:pt x="5177917" y="0"/>
                  </a:lnTo>
                  <a:close/>
                </a:path>
              </a:pathLst>
            </a:custGeom>
            <a:solidFill>
              <a:srgbClr val="5FCAEE">
                <a:alpha val="3922"/>
              </a:srgbClr>
            </a:solidFill>
          </p:spPr>
        </p:sp>
      </p:grpSp>
      <p:grpSp>
        <p:nvGrpSpPr>
          <p:cNvPr name="Group 30" id="30"/>
          <p:cNvGrpSpPr/>
          <p:nvPr/>
        </p:nvGrpSpPr>
        <p:grpSpPr>
          <a:xfrm rot="0">
            <a:off x="13401675" y="4572000"/>
            <a:ext cx="4886325" cy="5715000"/>
            <a:chOff x="0" y="0"/>
            <a:chExt cx="6515100" cy="7620000"/>
          </a:xfrm>
        </p:grpSpPr>
        <p:sp>
          <p:nvSpPr>
            <p:cNvPr name="Freeform 31" id="3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529"/>
              </a:srgbClr>
            </a:solidFill>
          </p:spPr>
        </p:sp>
      </p:grpSp>
      <p:grpSp>
        <p:nvGrpSpPr>
          <p:cNvPr name="Group 32" id="32"/>
          <p:cNvGrpSpPr/>
          <p:nvPr/>
        </p:nvGrpSpPr>
        <p:grpSpPr>
          <a:xfrm rot="0">
            <a:off x="14006895" y="0"/>
            <a:ext cx="4281484" cy="10287000"/>
            <a:chOff x="0" y="0"/>
            <a:chExt cx="5708646" cy="13716000"/>
          </a:xfrm>
        </p:grpSpPr>
        <p:sp>
          <p:nvSpPr>
            <p:cNvPr name="Freeform 33" id="33"/>
            <p:cNvSpPr/>
            <p:nvPr/>
          </p:nvSpPr>
          <p:spPr>
            <a:xfrm flipH="false" flipV="false" rot="0">
              <a:off x="0" y="0"/>
              <a:ext cx="5708142" cy="13715364"/>
            </a:xfrm>
            <a:custGeom>
              <a:avLst/>
              <a:gdLst/>
              <a:ahLst/>
              <a:cxnLst/>
              <a:rect r="r" b="b" t="t" l="l"/>
              <a:pathLst>
                <a:path h="13715364" w="5708142">
                  <a:moveTo>
                    <a:pt x="5708142" y="0"/>
                  </a:moveTo>
                  <a:lnTo>
                    <a:pt x="0" y="0"/>
                  </a:lnTo>
                  <a:lnTo>
                    <a:pt x="4939284" y="13715364"/>
                  </a:lnTo>
                  <a:lnTo>
                    <a:pt x="5708142" y="13715364"/>
                  </a:lnTo>
                  <a:lnTo>
                    <a:pt x="5708142" y="0"/>
                  </a:lnTo>
                  <a:close/>
                </a:path>
              </a:pathLst>
            </a:custGeom>
            <a:solidFill>
              <a:srgbClr val="17AFE3">
                <a:alpha val="24706"/>
              </a:srgbClr>
            </a:solidFill>
          </p:spPr>
        </p:sp>
      </p:grpSp>
      <p:grpSp>
        <p:nvGrpSpPr>
          <p:cNvPr name="Group 34" id="34"/>
          <p:cNvGrpSpPr/>
          <p:nvPr/>
        </p:nvGrpSpPr>
        <p:grpSpPr>
          <a:xfrm rot="0">
            <a:off x="16344901" y="0"/>
            <a:ext cx="1943100" cy="10287000"/>
            <a:chOff x="0" y="0"/>
            <a:chExt cx="2590800" cy="13716000"/>
          </a:xfrm>
        </p:grpSpPr>
        <p:sp>
          <p:nvSpPr>
            <p:cNvPr name="Freeform 35" id="35"/>
            <p:cNvSpPr/>
            <p:nvPr/>
          </p:nvSpPr>
          <p:spPr>
            <a:xfrm flipH="false" flipV="false" rot="0">
              <a:off x="0" y="0"/>
              <a:ext cx="2590546" cy="13715364"/>
            </a:xfrm>
            <a:custGeom>
              <a:avLst/>
              <a:gdLst/>
              <a:ahLst/>
              <a:cxnLst/>
              <a:rect r="r" b="b" t="t" l="l"/>
              <a:pathLst>
                <a:path h="13715364" w="2590546">
                  <a:moveTo>
                    <a:pt x="2590546" y="0"/>
                  </a:moveTo>
                  <a:lnTo>
                    <a:pt x="2044700" y="0"/>
                  </a:lnTo>
                  <a:lnTo>
                    <a:pt x="0" y="13715364"/>
                  </a:lnTo>
                  <a:lnTo>
                    <a:pt x="2590546" y="13715364"/>
                  </a:lnTo>
                  <a:lnTo>
                    <a:pt x="2590546" y="0"/>
                  </a:lnTo>
                  <a:close/>
                </a:path>
              </a:pathLst>
            </a:custGeom>
            <a:solidFill>
              <a:srgbClr val="2D83C3">
                <a:alpha val="48627"/>
              </a:srgbClr>
            </a:solidFill>
          </p:spPr>
        </p:sp>
      </p:grpSp>
      <p:grpSp>
        <p:nvGrpSpPr>
          <p:cNvPr name="Group 36" id="36"/>
          <p:cNvGrpSpPr/>
          <p:nvPr/>
        </p:nvGrpSpPr>
        <p:grpSpPr>
          <a:xfrm rot="0">
            <a:off x="16404370" y="0"/>
            <a:ext cx="1884041" cy="10287000"/>
            <a:chOff x="0" y="0"/>
            <a:chExt cx="2512054" cy="13716000"/>
          </a:xfrm>
        </p:grpSpPr>
        <p:sp>
          <p:nvSpPr>
            <p:cNvPr name="Freeform 37" id="37"/>
            <p:cNvSpPr/>
            <p:nvPr/>
          </p:nvSpPr>
          <p:spPr>
            <a:xfrm flipH="false" flipV="false" rot="0">
              <a:off x="0" y="0"/>
              <a:ext cx="2511425" cy="13715364"/>
            </a:xfrm>
            <a:custGeom>
              <a:avLst/>
              <a:gdLst/>
              <a:ahLst/>
              <a:cxnLst/>
              <a:rect r="r" b="b" t="t" l="l"/>
              <a:pathLst>
                <a:path h="13715364" w="2511425">
                  <a:moveTo>
                    <a:pt x="2511425" y="0"/>
                  </a:moveTo>
                  <a:lnTo>
                    <a:pt x="0" y="0"/>
                  </a:lnTo>
                  <a:lnTo>
                    <a:pt x="2228850" y="13715364"/>
                  </a:lnTo>
                  <a:lnTo>
                    <a:pt x="2511425" y="13715364"/>
                  </a:lnTo>
                  <a:lnTo>
                    <a:pt x="2511425" y="0"/>
                  </a:lnTo>
                  <a:close/>
                </a:path>
              </a:pathLst>
            </a:custGeom>
            <a:solidFill>
              <a:srgbClr val="226192">
                <a:alpha val="63922"/>
              </a:srgbClr>
            </a:solidFill>
          </p:spPr>
        </p:sp>
      </p:grpSp>
      <p:grpSp>
        <p:nvGrpSpPr>
          <p:cNvPr name="Group 38" id="38"/>
          <p:cNvGrpSpPr/>
          <p:nvPr/>
        </p:nvGrpSpPr>
        <p:grpSpPr>
          <a:xfrm rot="0">
            <a:off x="15559088" y="5386388"/>
            <a:ext cx="2728912" cy="4900612"/>
            <a:chOff x="0" y="0"/>
            <a:chExt cx="3638550" cy="6534150"/>
          </a:xfrm>
        </p:grpSpPr>
        <p:sp>
          <p:nvSpPr>
            <p:cNvPr name="Freeform 39" id="3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529"/>
              </a:srgbClr>
            </a:solidFill>
          </p:spPr>
        </p:sp>
      </p:grpSp>
      <p:grpSp>
        <p:nvGrpSpPr>
          <p:cNvPr name="Group 40" id="40"/>
          <p:cNvGrpSpPr/>
          <p:nvPr/>
        </p:nvGrpSpPr>
        <p:grpSpPr>
          <a:xfrm rot="0">
            <a:off x="0" y="6015038"/>
            <a:ext cx="671511" cy="4271962"/>
            <a:chOff x="0" y="0"/>
            <a:chExt cx="895348" cy="5695950"/>
          </a:xfrm>
        </p:grpSpPr>
        <p:sp>
          <p:nvSpPr>
            <p:cNvPr name="Freeform 41" id="4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8627"/>
              </a:srgbClr>
            </a:solidFill>
          </p:spPr>
        </p:sp>
      </p:grpSp>
      <p:grpSp>
        <p:nvGrpSpPr>
          <p:cNvPr name="Group 42" id="42"/>
          <p:cNvGrpSpPr/>
          <p:nvPr/>
        </p:nvGrpSpPr>
        <p:grpSpPr>
          <a:xfrm rot="0">
            <a:off x="14030325" y="8043862"/>
            <a:ext cx="685798" cy="685800"/>
            <a:chOff x="0" y="0"/>
            <a:chExt cx="914398" cy="914400"/>
          </a:xfrm>
        </p:grpSpPr>
        <p:sp>
          <p:nvSpPr>
            <p:cNvPr name="Freeform 43" id="4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44" id="44"/>
          <p:cNvGrpSpPr/>
          <p:nvPr/>
        </p:nvGrpSpPr>
        <p:grpSpPr>
          <a:xfrm rot="0">
            <a:off x="14030325" y="8843962"/>
            <a:ext cx="271462" cy="271462"/>
            <a:chOff x="0" y="0"/>
            <a:chExt cx="361950" cy="361950"/>
          </a:xfrm>
        </p:grpSpPr>
        <p:sp>
          <p:nvSpPr>
            <p:cNvPr name="Freeform 45" id="4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46" id="46"/>
          <p:cNvGrpSpPr>
            <a:grpSpLocks noChangeAspect="true"/>
          </p:cNvGrpSpPr>
          <p:nvPr/>
        </p:nvGrpSpPr>
        <p:grpSpPr>
          <a:xfrm rot="0">
            <a:off x="2500311" y="9701212"/>
            <a:ext cx="114300" cy="266698"/>
            <a:chOff x="0" y="0"/>
            <a:chExt cx="152400" cy="355598"/>
          </a:xfrm>
        </p:grpSpPr>
        <p:sp>
          <p:nvSpPr>
            <p:cNvPr name="Freeform 47" id="47"/>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3"/>
              <a:stretch>
                <a:fillRect l="-66666" t="0" r="-66666" b="0"/>
              </a:stretch>
            </a:blipFill>
          </p:spPr>
        </p:sp>
      </p:grpSp>
      <p:sp>
        <p:nvSpPr>
          <p:cNvPr name="TextBox 48" id="48"/>
          <p:cNvSpPr txBox="true"/>
          <p:nvPr/>
        </p:nvSpPr>
        <p:spPr>
          <a:xfrm rot="0">
            <a:off x="1132998" y="572450"/>
            <a:ext cx="6868002" cy="1111566"/>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CONCLUSION</a:t>
            </a:r>
          </a:p>
        </p:txBody>
      </p:sp>
      <p:sp>
        <p:nvSpPr>
          <p:cNvPr name="TextBox 49" id="49"/>
          <p:cNvSpPr txBox="true"/>
          <p:nvPr/>
        </p:nvSpPr>
        <p:spPr>
          <a:xfrm rot="0">
            <a:off x="16915827" y="9707464"/>
            <a:ext cx="342900" cy="255903"/>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16</a:t>
            </a:r>
          </a:p>
        </p:txBody>
      </p:sp>
      <p:sp>
        <p:nvSpPr>
          <p:cNvPr name="TextBox 50" id="50"/>
          <p:cNvSpPr txBox="true"/>
          <p:nvPr/>
        </p:nvSpPr>
        <p:spPr>
          <a:xfrm rot="0">
            <a:off x="1355864" y="2257867"/>
            <a:ext cx="11799396" cy="6391275"/>
          </a:xfrm>
          <a:prstGeom prst="rect">
            <a:avLst/>
          </a:prstGeom>
        </p:spPr>
        <p:txBody>
          <a:bodyPr anchor="t" rtlCol="false" tIns="0" lIns="0" bIns="0" rIns="0">
            <a:spAutoFit/>
          </a:bodyPr>
          <a:lstStyle/>
          <a:p>
            <a:pPr algn="just">
              <a:lnSpc>
                <a:spcPts val="5040"/>
              </a:lnSpc>
            </a:pPr>
            <a:r>
              <a:rPr lang="en-US" sz="4200">
                <a:solidFill>
                  <a:srgbClr val="000000"/>
                </a:solidFill>
                <a:latin typeface="Glacial Indifference"/>
                <a:ea typeface="Glacial Indifference"/>
                <a:cs typeface="Glacial Indifference"/>
                <a:sym typeface="Glacial Indifference"/>
              </a:rPr>
              <a:t>This project successfully delivers a simple yet powerful digital portfolio that can replace traditional resumes and enhance personal branding. It not only demonstrates technical skills in front-end development but also highlights creativity in UI/UX design. With the addition of more interactivity and backend integration in the future, the portfolio can be further expanded into a personal website or professional blog, making it a strong career asset.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FFFFF"/>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0" y="6015038"/>
            <a:ext cx="671511" cy="4271962"/>
            <a:chOff x="0" y="0"/>
            <a:chExt cx="895348"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8627"/>
              </a:srgbClr>
            </a:solidFill>
          </p:spPr>
        </p:sp>
      </p:grpSp>
      <p:grpSp>
        <p:nvGrpSpPr>
          <p:cNvPr name="Group 7" id="7"/>
          <p:cNvGrpSpPr/>
          <p:nvPr/>
        </p:nvGrpSpPr>
        <p:grpSpPr>
          <a:xfrm rot="0">
            <a:off x="14030325" y="8043862"/>
            <a:ext cx="685798" cy="685800"/>
            <a:chOff x="0" y="0"/>
            <a:chExt cx="914398"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6" cy="485775"/>
            <a:chOff x="0" y="0"/>
            <a:chExt cx="628648"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1" y="1251424"/>
            <a:ext cx="5864542" cy="989329"/>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TITLE</a:t>
            </a:r>
          </a:p>
        </p:txBody>
      </p:sp>
      <p:grpSp>
        <p:nvGrpSpPr>
          <p:cNvPr name="Group 14" id="14"/>
          <p:cNvGrpSpPr>
            <a:grpSpLocks noChangeAspect="true"/>
          </p:cNvGrpSpPr>
          <p:nvPr/>
        </p:nvGrpSpPr>
        <p:grpSpPr>
          <a:xfrm rot="0">
            <a:off x="1014412" y="9701212"/>
            <a:ext cx="3214688" cy="300034"/>
            <a:chOff x="0" y="0"/>
            <a:chExt cx="4286250" cy="400046"/>
          </a:xfrm>
        </p:grpSpPr>
        <p:sp>
          <p:nvSpPr>
            <p:cNvPr name="Freeform 15" id="15"/>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5"/>
              <a:stretch>
                <a:fillRect l="-66665" t="0" r="-66665" b="0"/>
              </a:stretch>
            </a:blipFill>
          </p:spPr>
        </p:sp>
      </p:grpSp>
      <p:grpSp>
        <p:nvGrpSpPr>
          <p:cNvPr name="Group 16" id="16"/>
          <p:cNvGrpSpPr>
            <a:grpSpLocks noChangeAspect="true"/>
          </p:cNvGrpSpPr>
          <p:nvPr/>
        </p:nvGrpSpPr>
        <p:grpSpPr>
          <a:xfrm rot="0">
            <a:off x="700088" y="9615488"/>
            <a:ext cx="5557836" cy="442912"/>
            <a:chOff x="0" y="0"/>
            <a:chExt cx="7410448" cy="590550"/>
          </a:xfrm>
        </p:grpSpPr>
        <p:sp>
          <p:nvSpPr>
            <p:cNvPr name="Freeform 17" id="17"/>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6"/>
              <a:stretch>
                <a:fillRect l="0" t="-124" r="0" b="-124"/>
              </a:stretch>
            </a:blipFill>
          </p:spPr>
        </p:sp>
      </p:grpSp>
      <p:sp>
        <p:nvSpPr>
          <p:cNvPr name="TextBox 18" id="18"/>
          <p:cNvSpPr txBox="true"/>
          <p:nvPr/>
        </p:nvSpPr>
        <p:spPr>
          <a:xfrm rot="0">
            <a:off x="17030127" y="9707464"/>
            <a:ext cx="226693" cy="255903"/>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9" id="19"/>
          <p:cNvSpPr txBox="true"/>
          <p:nvPr/>
        </p:nvSpPr>
        <p:spPr>
          <a:xfrm rot="0">
            <a:off x="934837" y="2952329"/>
            <a:ext cx="11563720" cy="4295775"/>
          </a:xfrm>
          <a:prstGeom prst="rect">
            <a:avLst/>
          </a:prstGeom>
        </p:spPr>
        <p:txBody>
          <a:bodyPr anchor="t" rtlCol="false" tIns="0" lIns="0" bIns="0" rIns="0">
            <a:spAutoFit/>
          </a:bodyPr>
          <a:lstStyle/>
          <a:p>
            <a:pPr algn="ctr">
              <a:lnSpc>
                <a:spcPts val="10800"/>
              </a:lnSpc>
            </a:pPr>
            <a:r>
              <a:rPr lang="en-US" sz="9000">
                <a:solidFill>
                  <a:srgbClr val="000000"/>
                </a:solidFill>
                <a:latin typeface="Times New Roman"/>
                <a:ea typeface="Times New Roman"/>
                <a:cs typeface="Times New Roman"/>
                <a:sym typeface="Times New Roman"/>
              </a:rPr>
              <a:t>Interactive Digital Portfolio with Resume Integration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2231" cy="13713461"/>
            </a:xfrm>
            <a:custGeom>
              <a:avLst/>
              <a:gdLst/>
              <a:ahLst/>
              <a:cxnLst/>
              <a:rect r="r" b="b" t="t" l="l"/>
              <a:pathLst>
                <a:path h="13713461" w="24962231">
                  <a:moveTo>
                    <a:pt x="24962231" y="0"/>
                  </a:moveTo>
                  <a:lnTo>
                    <a:pt x="0" y="0"/>
                  </a:lnTo>
                  <a:lnTo>
                    <a:pt x="0" y="13713461"/>
                  </a:lnTo>
                  <a:lnTo>
                    <a:pt x="24962231" y="13713461"/>
                  </a:lnTo>
                  <a:lnTo>
                    <a:pt x="24962231" y="0"/>
                  </a:lnTo>
                  <a:close/>
                </a:path>
              </a:pathLst>
            </a:custGeom>
            <a:solidFill>
              <a:srgbClr val="FFFFFF"/>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0" y="6015038"/>
            <a:ext cx="671511" cy="4271962"/>
            <a:chOff x="0" y="0"/>
            <a:chExt cx="895348"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8627"/>
              </a:srgbClr>
            </a:solidFill>
          </p:spPr>
        </p:sp>
      </p:grpSp>
      <p:sp>
        <p:nvSpPr>
          <p:cNvPr name="TextBox 7" id="7"/>
          <p:cNvSpPr txBox="true"/>
          <p:nvPr/>
        </p:nvSpPr>
        <p:spPr>
          <a:xfrm rot="0">
            <a:off x="1128711" y="9719531"/>
            <a:ext cx="2660331" cy="259077"/>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1"/>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5918" y="105918"/>
                  </a:lnTo>
                  <a:lnTo>
                    <a:pt x="49403" y="179197"/>
                  </a:lnTo>
                  <a:lnTo>
                    <a:pt x="12827" y="265684"/>
                  </a:lnTo>
                  <a:lnTo>
                    <a:pt x="0" y="361950"/>
                  </a:lnTo>
                  <a:lnTo>
                    <a:pt x="12827" y="458216"/>
                  </a:lnTo>
                  <a:lnTo>
                    <a:pt x="49403" y="544703"/>
                  </a:lnTo>
                  <a:lnTo>
                    <a:pt x="105918" y="617982"/>
                  </a:lnTo>
                  <a:lnTo>
                    <a:pt x="179324" y="674497"/>
                  </a:lnTo>
                  <a:lnTo>
                    <a:pt x="265811" y="711073"/>
                  </a:lnTo>
                  <a:lnTo>
                    <a:pt x="361950" y="723900"/>
                  </a:lnTo>
                  <a:lnTo>
                    <a:pt x="458089" y="710946"/>
                  </a:lnTo>
                  <a:lnTo>
                    <a:pt x="544576" y="674370"/>
                  </a:lnTo>
                  <a:lnTo>
                    <a:pt x="617855" y="617855"/>
                  </a:lnTo>
                  <a:lnTo>
                    <a:pt x="674497" y="544576"/>
                  </a:lnTo>
                  <a:lnTo>
                    <a:pt x="711073" y="458089"/>
                  </a:lnTo>
                  <a:lnTo>
                    <a:pt x="723900" y="361950"/>
                  </a:lnTo>
                  <a:lnTo>
                    <a:pt x="710946" y="265684"/>
                  </a:lnTo>
                  <a:lnTo>
                    <a:pt x="674370" y="179197"/>
                  </a:lnTo>
                  <a:lnTo>
                    <a:pt x="617728" y="105918"/>
                  </a:lnTo>
                  <a:lnTo>
                    <a:pt x="544449" y="49403"/>
                  </a:lnTo>
                  <a:lnTo>
                    <a:pt x="457962" y="12954"/>
                  </a:lnTo>
                  <a:lnTo>
                    <a:pt x="361950" y="0"/>
                  </a:lnTo>
                  <a:close/>
                </a:path>
              </a:pathLst>
            </a:custGeom>
            <a:solidFill>
              <a:srgbClr val="EBEBEB"/>
            </a:solidFill>
          </p:spPr>
        </p:sp>
      </p:grpSp>
      <p:sp>
        <p:nvSpPr>
          <p:cNvPr name="Freeform 10" id="10"/>
          <p:cNvSpPr/>
          <p:nvPr/>
        </p:nvSpPr>
        <p:spPr>
          <a:xfrm flipH="false" flipV="false" rot="0">
            <a:off x="16516350" y="8415338"/>
            <a:ext cx="971549" cy="971550"/>
          </a:xfrm>
          <a:custGeom>
            <a:avLst/>
            <a:gdLst/>
            <a:ahLst/>
            <a:cxnLst/>
            <a:rect r="r" b="b" t="t" l="l"/>
            <a:pathLst>
              <a:path h="971550" w="971549">
                <a:moveTo>
                  <a:pt x="0" y="0"/>
                </a:moveTo>
                <a:lnTo>
                  <a:pt x="971548" y="0"/>
                </a:lnTo>
                <a:lnTo>
                  <a:pt x="971548" y="971550"/>
                </a:lnTo>
                <a:lnTo>
                  <a:pt x="0" y="9715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1" id="11"/>
          <p:cNvGrpSpPr>
            <a:grpSpLocks noChangeAspect="true"/>
          </p:cNvGrpSpPr>
          <p:nvPr/>
        </p:nvGrpSpPr>
        <p:grpSpPr>
          <a:xfrm rot="0">
            <a:off x="16030575" y="9201150"/>
            <a:ext cx="371472" cy="371475"/>
            <a:chOff x="0" y="0"/>
            <a:chExt cx="495296" cy="495300"/>
          </a:xfrm>
        </p:grpSpPr>
        <p:sp>
          <p:nvSpPr>
            <p:cNvPr name="Freeform 12" id="12"/>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7"/>
              <a:stretch>
                <a:fillRect l="0" t="0" r="0" b="0"/>
              </a:stretch>
            </a:blipFill>
          </p:spPr>
        </p:sp>
      </p:grpSp>
      <p:grpSp>
        <p:nvGrpSpPr>
          <p:cNvPr name="Group 13" id="13"/>
          <p:cNvGrpSpPr>
            <a:grpSpLocks noChangeAspect="true"/>
          </p:cNvGrpSpPr>
          <p:nvPr/>
        </p:nvGrpSpPr>
        <p:grpSpPr>
          <a:xfrm rot="0">
            <a:off x="700088" y="9615488"/>
            <a:ext cx="5557836" cy="442912"/>
            <a:chOff x="0" y="0"/>
            <a:chExt cx="7410448" cy="590550"/>
          </a:xfrm>
        </p:grpSpPr>
        <p:sp>
          <p:nvSpPr>
            <p:cNvPr name="Freeform 14" id="14"/>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8"/>
              <a:stretch>
                <a:fillRect l="0" t="-124" r="0" b="-124"/>
              </a:stretch>
            </a:blipFill>
          </p:spPr>
        </p:sp>
      </p:grpSp>
      <p:grpSp>
        <p:nvGrpSpPr>
          <p:cNvPr name="Group 15" id="15"/>
          <p:cNvGrpSpPr>
            <a:grpSpLocks noChangeAspect="true"/>
          </p:cNvGrpSpPr>
          <p:nvPr/>
        </p:nvGrpSpPr>
        <p:grpSpPr>
          <a:xfrm rot="0">
            <a:off x="71438" y="5729285"/>
            <a:ext cx="2600325" cy="4514844"/>
            <a:chOff x="0" y="0"/>
            <a:chExt cx="3467100" cy="6019792"/>
          </a:xfrm>
        </p:grpSpPr>
        <p:sp>
          <p:nvSpPr>
            <p:cNvPr name="Freeform 16" id="16"/>
            <p:cNvSpPr/>
            <p:nvPr/>
          </p:nvSpPr>
          <p:spPr>
            <a:xfrm flipH="false" flipV="false" rot="0">
              <a:off x="0" y="0"/>
              <a:ext cx="3467100" cy="6019800"/>
            </a:xfrm>
            <a:custGeom>
              <a:avLst/>
              <a:gdLst/>
              <a:ahLst/>
              <a:cxnLst/>
              <a:rect r="r" b="b" t="t" l="l"/>
              <a:pathLst>
                <a:path h="6019800" w="3467100">
                  <a:moveTo>
                    <a:pt x="0" y="0"/>
                  </a:moveTo>
                  <a:lnTo>
                    <a:pt x="3467100" y="0"/>
                  </a:lnTo>
                  <a:lnTo>
                    <a:pt x="3467100" y="6019800"/>
                  </a:lnTo>
                  <a:lnTo>
                    <a:pt x="0" y="6019800"/>
                  </a:lnTo>
                  <a:lnTo>
                    <a:pt x="0" y="0"/>
                  </a:lnTo>
                  <a:close/>
                </a:path>
              </a:pathLst>
            </a:custGeom>
            <a:blipFill>
              <a:blip r:embed="rId9"/>
              <a:stretch>
                <a:fillRect l="-3" t="0" r="-3" b="0"/>
              </a:stretch>
            </a:blipFill>
          </p:spPr>
        </p:sp>
      </p:grpSp>
      <p:sp>
        <p:nvSpPr>
          <p:cNvPr name="TextBox 17" id="17"/>
          <p:cNvSpPr txBox="true"/>
          <p:nvPr/>
        </p:nvSpPr>
        <p:spPr>
          <a:xfrm rot="0">
            <a:off x="1109661" y="662364"/>
            <a:ext cx="3535680" cy="1111568"/>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18" id="18"/>
          <p:cNvSpPr txBox="true"/>
          <p:nvPr/>
        </p:nvSpPr>
        <p:spPr>
          <a:xfrm rot="0">
            <a:off x="17030127" y="9707464"/>
            <a:ext cx="226693" cy="255903"/>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9" id="19"/>
          <p:cNvSpPr txBox="true"/>
          <p:nvPr/>
        </p:nvSpPr>
        <p:spPr>
          <a:xfrm rot="0">
            <a:off x="3856149" y="1522295"/>
            <a:ext cx="7360920" cy="7203757"/>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Tools and Technologies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Portfolio design and Layout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Features and Functionality</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Screenshots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Github Link</a:t>
            </a:r>
          </a:p>
          <a:p>
            <a:pPr algn="l" marL="760095" indent="-380048" lvl="1">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2" cy="10294618"/>
            <a:chOff x="0" y="0"/>
            <a:chExt cx="2456176" cy="13726158"/>
          </a:xfrm>
        </p:grpSpPr>
        <p:sp>
          <p:nvSpPr>
            <p:cNvPr name="Freeform 3" id="3"/>
            <p:cNvSpPr/>
            <p:nvPr/>
          </p:nvSpPr>
          <p:spPr>
            <a:xfrm flipH="false" flipV="false" rot="0">
              <a:off x="127" y="7874"/>
              <a:ext cx="2455418" cy="13707238"/>
            </a:xfrm>
            <a:custGeom>
              <a:avLst/>
              <a:gdLst/>
              <a:ahLst/>
              <a:cxnLst/>
              <a:rect r="r" b="b" t="t" l="l"/>
              <a:pathLst>
                <a:path h="13707238" w="2455418">
                  <a:moveTo>
                    <a:pt x="18796" y="0"/>
                  </a:moveTo>
                  <a:lnTo>
                    <a:pt x="2455418" y="13703936"/>
                  </a:lnTo>
                  <a:lnTo>
                    <a:pt x="2436622" y="13707238"/>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060" cy="6341491"/>
            </a:xfrm>
            <a:custGeom>
              <a:avLst/>
              <a:gdLst/>
              <a:ahLst/>
              <a:cxnLst/>
              <a:rect r="r" b="b" t="t" l="l"/>
              <a:pathLst>
                <a:path h="6341491" w="9497060">
                  <a:moveTo>
                    <a:pt x="9497060" y="15748"/>
                  </a:moveTo>
                  <a:lnTo>
                    <a:pt x="10668" y="6341491"/>
                  </a:lnTo>
                  <a:lnTo>
                    <a:pt x="0" y="6325616"/>
                  </a:lnTo>
                  <a:lnTo>
                    <a:pt x="9486519" y="0"/>
                  </a:lnTo>
                  <a:close/>
                </a:path>
              </a:pathLst>
            </a:custGeom>
            <a:solidFill>
              <a:srgbClr val="5FCAEE"/>
            </a:solidFill>
          </p:spPr>
        </p:sp>
      </p:grpSp>
      <p:grpSp>
        <p:nvGrpSpPr>
          <p:cNvPr name="Group 6" id="6"/>
          <p:cNvGrpSpPr/>
          <p:nvPr/>
        </p:nvGrpSpPr>
        <p:grpSpPr>
          <a:xfrm rot="0">
            <a:off x="13773150" y="0"/>
            <a:ext cx="4514847" cy="10287000"/>
            <a:chOff x="0" y="0"/>
            <a:chExt cx="6019796" cy="13716000"/>
          </a:xfrm>
        </p:grpSpPr>
        <p:sp>
          <p:nvSpPr>
            <p:cNvPr name="Freeform 7" id="7"/>
            <p:cNvSpPr/>
            <p:nvPr/>
          </p:nvSpPr>
          <p:spPr>
            <a:xfrm flipH="false" flipV="false" rot="0">
              <a:off x="0" y="0"/>
              <a:ext cx="6019546" cy="13715364"/>
            </a:xfrm>
            <a:custGeom>
              <a:avLst/>
              <a:gdLst/>
              <a:ahLst/>
              <a:cxnLst/>
              <a:rect r="r" b="b" t="t" l="l"/>
              <a:pathLst>
                <a:path h="13715364" w="6019546">
                  <a:moveTo>
                    <a:pt x="6019546" y="0"/>
                  </a:moveTo>
                  <a:lnTo>
                    <a:pt x="4088765" y="0"/>
                  </a:lnTo>
                  <a:lnTo>
                    <a:pt x="0" y="13715364"/>
                  </a:lnTo>
                  <a:lnTo>
                    <a:pt x="6019546" y="13715364"/>
                  </a:lnTo>
                  <a:lnTo>
                    <a:pt x="6019546" y="0"/>
                  </a:lnTo>
                  <a:close/>
                </a:path>
              </a:pathLst>
            </a:custGeom>
            <a:solidFill>
              <a:srgbClr val="5FCAEE">
                <a:alpha val="12941"/>
              </a:srgbClr>
            </a:solidFill>
          </p:spPr>
        </p:sp>
      </p:grpSp>
      <p:grpSp>
        <p:nvGrpSpPr>
          <p:cNvPr name="Group 8" id="8"/>
          <p:cNvGrpSpPr/>
          <p:nvPr/>
        </p:nvGrpSpPr>
        <p:grpSpPr>
          <a:xfrm rot="0">
            <a:off x="14404317" y="0"/>
            <a:ext cx="3884291" cy="10287000"/>
            <a:chOff x="0" y="0"/>
            <a:chExt cx="5179054" cy="13716000"/>
          </a:xfrm>
        </p:grpSpPr>
        <p:sp>
          <p:nvSpPr>
            <p:cNvPr name="Freeform 9" id="9"/>
            <p:cNvSpPr/>
            <p:nvPr/>
          </p:nvSpPr>
          <p:spPr>
            <a:xfrm flipH="false" flipV="false" rot="0">
              <a:off x="0" y="0"/>
              <a:ext cx="5177917" cy="13715364"/>
            </a:xfrm>
            <a:custGeom>
              <a:avLst/>
              <a:gdLst/>
              <a:ahLst/>
              <a:cxnLst/>
              <a:rect r="r" b="b" t="t" l="l"/>
              <a:pathLst>
                <a:path h="13715364" w="5177917">
                  <a:moveTo>
                    <a:pt x="5177917" y="0"/>
                  </a:moveTo>
                  <a:lnTo>
                    <a:pt x="0" y="0"/>
                  </a:lnTo>
                  <a:lnTo>
                    <a:pt x="2417572" y="13715364"/>
                  </a:lnTo>
                  <a:lnTo>
                    <a:pt x="5177917" y="13715364"/>
                  </a:lnTo>
                  <a:lnTo>
                    <a:pt x="5177917"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529"/>
              </a:srgbClr>
            </a:solidFill>
          </p:spPr>
        </p:sp>
      </p:grpSp>
      <p:grpSp>
        <p:nvGrpSpPr>
          <p:cNvPr name="Group 12" id="12"/>
          <p:cNvGrpSpPr/>
          <p:nvPr/>
        </p:nvGrpSpPr>
        <p:grpSpPr>
          <a:xfrm rot="0">
            <a:off x="14006895" y="0"/>
            <a:ext cx="4281484" cy="10287000"/>
            <a:chOff x="0" y="0"/>
            <a:chExt cx="5708646" cy="13716000"/>
          </a:xfrm>
        </p:grpSpPr>
        <p:sp>
          <p:nvSpPr>
            <p:cNvPr name="Freeform 13" id="13"/>
            <p:cNvSpPr/>
            <p:nvPr/>
          </p:nvSpPr>
          <p:spPr>
            <a:xfrm flipH="false" flipV="false" rot="0">
              <a:off x="0" y="0"/>
              <a:ext cx="5708142" cy="13715364"/>
            </a:xfrm>
            <a:custGeom>
              <a:avLst/>
              <a:gdLst/>
              <a:ahLst/>
              <a:cxnLst/>
              <a:rect r="r" b="b" t="t" l="l"/>
              <a:pathLst>
                <a:path h="13715364" w="5708142">
                  <a:moveTo>
                    <a:pt x="5708142" y="0"/>
                  </a:moveTo>
                  <a:lnTo>
                    <a:pt x="0" y="0"/>
                  </a:lnTo>
                  <a:lnTo>
                    <a:pt x="4939284" y="13715364"/>
                  </a:lnTo>
                  <a:lnTo>
                    <a:pt x="5708142" y="13715364"/>
                  </a:lnTo>
                  <a:lnTo>
                    <a:pt x="5708142" y="0"/>
                  </a:lnTo>
                  <a:close/>
                </a:path>
              </a:pathLst>
            </a:custGeom>
            <a:solidFill>
              <a:srgbClr val="17AFE3">
                <a:alpha val="24706"/>
              </a:srgbClr>
            </a:solidFill>
          </p:spPr>
        </p:sp>
      </p:grpSp>
      <p:grpSp>
        <p:nvGrpSpPr>
          <p:cNvPr name="Group 14" id="14"/>
          <p:cNvGrpSpPr/>
          <p:nvPr/>
        </p:nvGrpSpPr>
        <p:grpSpPr>
          <a:xfrm rot="0">
            <a:off x="16344901" y="0"/>
            <a:ext cx="1943100" cy="10287000"/>
            <a:chOff x="0" y="0"/>
            <a:chExt cx="2590800" cy="13716000"/>
          </a:xfrm>
        </p:grpSpPr>
        <p:sp>
          <p:nvSpPr>
            <p:cNvPr name="Freeform 15" id="15"/>
            <p:cNvSpPr/>
            <p:nvPr/>
          </p:nvSpPr>
          <p:spPr>
            <a:xfrm flipH="false" flipV="false" rot="0">
              <a:off x="0" y="0"/>
              <a:ext cx="2590546" cy="13715364"/>
            </a:xfrm>
            <a:custGeom>
              <a:avLst/>
              <a:gdLst/>
              <a:ahLst/>
              <a:cxnLst/>
              <a:rect r="r" b="b" t="t" l="l"/>
              <a:pathLst>
                <a:path h="13715364" w="2590546">
                  <a:moveTo>
                    <a:pt x="2590546" y="0"/>
                  </a:moveTo>
                  <a:lnTo>
                    <a:pt x="2044700" y="0"/>
                  </a:lnTo>
                  <a:lnTo>
                    <a:pt x="0" y="13715364"/>
                  </a:lnTo>
                  <a:lnTo>
                    <a:pt x="2590546" y="13715364"/>
                  </a:lnTo>
                  <a:lnTo>
                    <a:pt x="2590546" y="0"/>
                  </a:lnTo>
                  <a:close/>
                </a:path>
              </a:pathLst>
            </a:custGeom>
            <a:solidFill>
              <a:srgbClr val="2D83C3">
                <a:alpha val="48627"/>
              </a:srgbClr>
            </a:solidFill>
          </p:spPr>
        </p:sp>
      </p:grpSp>
      <p:grpSp>
        <p:nvGrpSpPr>
          <p:cNvPr name="Group 16" id="16"/>
          <p:cNvGrpSpPr/>
          <p:nvPr/>
        </p:nvGrpSpPr>
        <p:grpSpPr>
          <a:xfrm rot="0">
            <a:off x="16404370" y="0"/>
            <a:ext cx="1884041" cy="10287000"/>
            <a:chOff x="0" y="0"/>
            <a:chExt cx="2512054" cy="13716000"/>
          </a:xfrm>
        </p:grpSpPr>
        <p:sp>
          <p:nvSpPr>
            <p:cNvPr name="Freeform 17" id="17"/>
            <p:cNvSpPr/>
            <p:nvPr/>
          </p:nvSpPr>
          <p:spPr>
            <a:xfrm flipH="false" flipV="false" rot="0">
              <a:off x="0" y="0"/>
              <a:ext cx="2511425" cy="13715364"/>
            </a:xfrm>
            <a:custGeom>
              <a:avLst/>
              <a:gdLst/>
              <a:ahLst/>
              <a:cxnLst/>
              <a:rect r="r" b="b" t="t" l="l"/>
              <a:pathLst>
                <a:path h="13715364" w="2511425">
                  <a:moveTo>
                    <a:pt x="2511425" y="0"/>
                  </a:moveTo>
                  <a:lnTo>
                    <a:pt x="0" y="0"/>
                  </a:lnTo>
                  <a:lnTo>
                    <a:pt x="2228850" y="13715364"/>
                  </a:lnTo>
                  <a:lnTo>
                    <a:pt x="2511425" y="13715364"/>
                  </a:lnTo>
                  <a:lnTo>
                    <a:pt x="2511425"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529"/>
              </a:srgbClr>
            </a:solidFill>
          </p:spPr>
        </p:sp>
      </p:grpSp>
      <p:grpSp>
        <p:nvGrpSpPr>
          <p:cNvPr name="Group 20" id="20"/>
          <p:cNvGrpSpPr/>
          <p:nvPr/>
        </p:nvGrpSpPr>
        <p:grpSpPr>
          <a:xfrm rot="0">
            <a:off x="0" y="6015038"/>
            <a:ext cx="671511" cy="4271962"/>
            <a:chOff x="0" y="0"/>
            <a:chExt cx="895348"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8627"/>
              </a:srgbClr>
            </a:solidFill>
          </p:spPr>
        </p:sp>
      </p:grpSp>
      <p:grpSp>
        <p:nvGrpSpPr>
          <p:cNvPr name="Group 22" id="22"/>
          <p:cNvGrpSpPr/>
          <p:nvPr/>
        </p:nvGrpSpPr>
        <p:grpSpPr>
          <a:xfrm rot="0">
            <a:off x="14058995" y="94"/>
            <a:ext cx="1842132" cy="10294618"/>
            <a:chOff x="0" y="0"/>
            <a:chExt cx="2456176" cy="13726158"/>
          </a:xfrm>
        </p:grpSpPr>
        <p:sp>
          <p:nvSpPr>
            <p:cNvPr name="Freeform 23" id="23"/>
            <p:cNvSpPr/>
            <p:nvPr/>
          </p:nvSpPr>
          <p:spPr>
            <a:xfrm flipH="false" flipV="false" rot="0">
              <a:off x="127" y="7874"/>
              <a:ext cx="2455418" cy="13707238"/>
            </a:xfrm>
            <a:custGeom>
              <a:avLst/>
              <a:gdLst/>
              <a:ahLst/>
              <a:cxnLst/>
              <a:rect r="r" b="b" t="t" l="l"/>
              <a:pathLst>
                <a:path h="13707238" w="2455418">
                  <a:moveTo>
                    <a:pt x="18796" y="0"/>
                  </a:moveTo>
                  <a:lnTo>
                    <a:pt x="2455418" y="13703936"/>
                  </a:lnTo>
                  <a:lnTo>
                    <a:pt x="2436622" y="13707238"/>
                  </a:lnTo>
                  <a:lnTo>
                    <a:pt x="0" y="3302"/>
                  </a:lnTo>
                  <a:close/>
                </a:path>
              </a:pathLst>
            </a:custGeom>
            <a:solidFill>
              <a:srgbClr val="5FCAEE"/>
            </a:solidFill>
          </p:spPr>
        </p:sp>
      </p:grpSp>
      <p:grpSp>
        <p:nvGrpSpPr>
          <p:cNvPr name="Group 24" id="24"/>
          <p:cNvGrpSpPr/>
          <p:nvPr/>
        </p:nvGrpSpPr>
        <p:grpSpPr>
          <a:xfrm rot="0">
            <a:off x="11165774" y="5535200"/>
            <a:ext cx="7129462" cy="4759642"/>
            <a:chOff x="0" y="0"/>
            <a:chExt cx="9505950" cy="6346190"/>
          </a:xfrm>
        </p:grpSpPr>
        <p:sp>
          <p:nvSpPr>
            <p:cNvPr name="Freeform 25" id="25"/>
            <p:cNvSpPr/>
            <p:nvPr/>
          </p:nvSpPr>
          <p:spPr>
            <a:xfrm flipH="false" flipV="false" rot="0">
              <a:off x="4191" y="1651"/>
              <a:ext cx="9497060" cy="6341491"/>
            </a:xfrm>
            <a:custGeom>
              <a:avLst/>
              <a:gdLst/>
              <a:ahLst/>
              <a:cxnLst/>
              <a:rect r="r" b="b" t="t" l="l"/>
              <a:pathLst>
                <a:path h="6341491" w="9497060">
                  <a:moveTo>
                    <a:pt x="9497060" y="15748"/>
                  </a:moveTo>
                  <a:lnTo>
                    <a:pt x="10668" y="6341491"/>
                  </a:lnTo>
                  <a:lnTo>
                    <a:pt x="0" y="6325616"/>
                  </a:lnTo>
                  <a:lnTo>
                    <a:pt x="9486519" y="0"/>
                  </a:lnTo>
                  <a:close/>
                </a:path>
              </a:pathLst>
            </a:custGeom>
            <a:solidFill>
              <a:srgbClr val="5FCAEE"/>
            </a:solidFill>
          </p:spPr>
        </p:sp>
      </p:grpSp>
      <p:grpSp>
        <p:nvGrpSpPr>
          <p:cNvPr name="Group 26" id="26"/>
          <p:cNvGrpSpPr/>
          <p:nvPr/>
        </p:nvGrpSpPr>
        <p:grpSpPr>
          <a:xfrm rot="0">
            <a:off x="13773150" y="0"/>
            <a:ext cx="4514847" cy="10287000"/>
            <a:chOff x="0" y="0"/>
            <a:chExt cx="6019796" cy="13716000"/>
          </a:xfrm>
        </p:grpSpPr>
        <p:sp>
          <p:nvSpPr>
            <p:cNvPr name="Freeform 27" id="27"/>
            <p:cNvSpPr/>
            <p:nvPr/>
          </p:nvSpPr>
          <p:spPr>
            <a:xfrm flipH="false" flipV="false" rot="0">
              <a:off x="0" y="0"/>
              <a:ext cx="6019546" cy="13715364"/>
            </a:xfrm>
            <a:custGeom>
              <a:avLst/>
              <a:gdLst/>
              <a:ahLst/>
              <a:cxnLst/>
              <a:rect r="r" b="b" t="t" l="l"/>
              <a:pathLst>
                <a:path h="13715364" w="6019546">
                  <a:moveTo>
                    <a:pt x="6019546" y="0"/>
                  </a:moveTo>
                  <a:lnTo>
                    <a:pt x="4088765" y="0"/>
                  </a:lnTo>
                  <a:lnTo>
                    <a:pt x="0" y="13715364"/>
                  </a:lnTo>
                  <a:lnTo>
                    <a:pt x="6019546" y="13715364"/>
                  </a:lnTo>
                  <a:lnTo>
                    <a:pt x="6019546" y="0"/>
                  </a:lnTo>
                  <a:close/>
                </a:path>
              </a:pathLst>
            </a:custGeom>
            <a:solidFill>
              <a:srgbClr val="5FCAEE">
                <a:alpha val="12941"/>
              </a:srgbClr>
            </a:solidFill>
          </p:spPr>
        </p:sp>
      </p:grpSp>
      <p:grpSp>
        <p:nvGrpSpPr>
          <p:cNvPr name="Group 28" id="28"/>
          <p:cNvGrpSpPr/>
          <p:nvPr/>
        </p:nvGrpSpPr>
        <p:grpSpPr>
          <a:xfrm rot="0">
            <a:off x="14404317" y="0"/>
            <a:ext cx="3884291" cy="10287000"/>
            <a:chOff x="0" y="0"/>
            <a:chExt cx="5179054" cy="13716000"/>
          </a:xfrm>
        </p:grpSpPr>
        <p:sp>
          <p:nvSpPr>
            <p:cNvPr name="Freeform 29" id="29"/>
            <p:cNvSpPr/>
            <p:nvPr/>
          </p:nvSpPr>
          <p:spPr>
            <a:xfrm flipH="false" flipV="false" rot="0">
              <a:off x="0" y="0"/>
              <a:ext cx="5177917" cy="13715364"/>
            </a:xfrm>
            <a:custGeom>
              <a:avLst/>
              <a:gdLst/>
              <a:ahLst/>
              <a:cxnLst/>
              <a:rect r="r" b="b" t="t" l="l"/>
              <a:pathLst>
                <a:path h="13715364" w="5177917">
                  <a:moveTo>
                    <a:pt x="5177917" y="0"/>
                  </a:moveTo>
                  <a:lnTo>
                    <a:pt x="0" y="0"/>
                  </a:lnTo>
                  <a:lnTo>
                    <a:pt x="2417572" y="13715364"/>
                  </a:lnTo>
                  <a:lnTo>
                    <a:pt x="5177917" y="13715364"/>
                  </a:lnTo>
                  <a:lnTo>
                    <a:pt x="5177917" y="0"/>
                  </a:lnTo>
                  <a:close/>
                </a:path>
              </a:pathLst>
            </a:custGeom>
            <a:solidFill>
              <a:srgbClr val="5FCAEE">
                <a:alpha val="3922"/>
              </a:srgbClr>
            </a:solidFill>
          </p:spPr>
        </p:sp>
      </p:grpSp>
      <p:grpSp>
        <p:nvGrpSpPr>
          <p:cNvPr name="Group 30" id="30"/>
          <p:cNvGrpSpPr/>
          <p:nvPr/>
        </p:nvGrpSpPr>
        <p:grpSpPr>
          <a:xfrm rot="0">
            <a:off x="13401675" y="4572000"/>
            <a:ext cx="4886325" cy="5715000"/>
            <a:chOff x="0" y="0"/>
            <a:chExt cx="6515100" cy="7620000"/>
          </a:xfrm>
        </p:grpSpPr>
        <p:sp>
          <p:nvSpPr>
            <p:cNvPr name="Freeform 31" id="3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529"/>
              </a:srgbClr>
            </a:solidFill>
          </p:spPr>
        </p:sp>
      </p:grpSp>
      <p:grpSp>
        <p:nvGrpSpPr>
          <p:cNvPr name="Group 32" id="32"/>
          <p:cNvGrpSpPr/>
          <p:nvPr/>
        </p:nvGrpSpPr>
        <p:grpSpPr>
          <a:xfrm rot="0">
            <a:off x="14006895" y="0"/>
            <a:ext cx="4281484" cy="10287000"/>
            <a:chOff x="0" y="0"/>
            <a:chExt cx="5708646" cy="13716000"/>
          </a:xfrm>
        </p:grpSpPr>
        <p:sp>
          <p:nvSpPr>
            <p:cNvPr name="Freeform 33" id="33"/>
            <p:cNvSpPr/>
            <p:nvPr/>
          </p:nvSpPr>
          <p:spPr>
            <a:xfrm flipH="false" flipV="false" rot="0">
              <a:off x="0" y="0"/>
              <a:ext cx="5708142" cy="13715364"/>
            </a:xfrm>
            <a:custGeom>
              <a:avLst/>
              <a:gdLst/>
              <a:ahLst/>
              <a:cxnLst/>
              <a:rect r="r" b="b" t="t" l="l"/>
              <a:pathLst>
                <a:path h="13715364" w="5708142">
                  <a:moveTo>
                    <a:pt x="5708142" y="0"/>
                  </a:moveTo>
                  <a:lnTo>
                    <a:pt x="0" y="0"/>
                  </a:lnTo>
                  <a:lnTo>
                    <a:pt x="4939284" y="13715364"/>
                  </a:lnTo>
                  <a:lnTo>
                    <a:pt x="5708142" y="13715364"/>
                  </a:lnTo>
                  <a:lnTo>
                    <a:pt x="5708142" y="0"/>
                  </a:lnTo>
                  <a:close/>
                </a:path>
              </a:pathLst>
            </a:custGeom>
            <a:solidFill>
              <a:srgbClr val="17AFE3">
                <a:alpha val="24706"/>
              </a:srgbClr>
            </a:solidFill>
          </p:spPr>
        </p:sp>
      </p:grpSp>
      <p:grpSp>
        <p:nvGrpSpPr>
          <p:cNvPr name="Group 34" id="34"/>
          <p:cNvGrpSpPr/>
          <p:nvPr/>
        </p:nvGrpSpPr>
        <p:grpSpPr>
          <a:xfrm rot="0">
            <a:off x="16344901" y="0"/>
            <a:ext cx="1943100" cy="10287000"/>
            <a:chOff x="0" y="0"/>
            <a:chExt cx="2590800" cy="13716000"/>
          </a:xfrm>
        </p:grpSpPr>
        <p:sp>
          <p:nvSpPr>
            <p:cNvPr name="Freeform 35" id="35"/>
            <p:cNvSpPr/>
            <p:nvPr/>
          </p:nvSpPr>
          <p:spPr>
            <a:xfrm flipH="false" flipV="false" rot="0">
              <a:off x="0" y="0"/>
              <a:ext cx="2590546" cy="13715364"/>
            </a:xfrm>
            <a:custGeom>
              <a:avLst/>
              <a:gdLst/>
              <a:ahLst/>
              <a:cxnLst/>
              <a:rect r="r" b="b" t="t" l="l"/>
              <a:pathLst>
                <a:path h="13715364" w="2590546">
                  <a:moveTo>
                    <a:pt x="2590546" y="0"/>
                  </a:moveTo>
                  <a:lnTo>
                    <a:pt x="2044700" y="0"/>
                  </a:lnTo>
                  <a:lnTo>
                    <a:pt x="0" y="13715364"/>
                  </a:lnTo>
                  <a:lnTo>
                    <a:pt x="2590546" y="13715364"/>
                  </a:lnTo>
                  <a:lnTo>
                    <a:pt x="2590546" y="0"/>
                  </a:lnTo>
                  <a:close/>
                </a:path>
              </a:pathLst>
            </a:custGeom>
            <a:solidFill>
              <a:srgbClr val="2D83C3">
                <a:alpha val="48627"/>
              </a:srgbClr>
            </a:solidFill>
          </p:spPr>
        </p:sp>
      </p:grpSp>
      <p:grpSp>
        <p:nvGrpSpPr>
          <p:cNvPr name="Group 36" id="36"/>
          <p:cNvGrpSpPr/>
          <p:nvPr/>
        </p:nvGrpSpPr>
        <p:grpSpPr>
          <a:xfrm rot="0">
            <a:off x="16404370" y="0"/>
            <a:ext cx="1884041" cy="10287000"/>
            <a:chOff x="0" y="0"/>
            <a:chExt cx="2512054" cy="13716000"/>
          </a:xfrm>
        </p:grpSpPr>
        <p:sp>
          <p:nvSpPr>
            <p:cNvPr name="Freeform 37" id="37"/>
            <p:cNvSpPr/>
            <p:nvPr/>
          </p:nvSpPr>
          <p:spPr>
            <a:xfrm flipH="false" flipV="false" rot="0">
              <a:off x="0" y="0"/>
              <a:ext cx="2511425" cy="13715364"/>
            </a:xfrm>
            <a:custGeom>
              <a:avLst/>
              <a:gdLst/>
              <a:ahLst/>
              <a:cxnLst/>
              <a:rect r="r" b="b" t="t" l="l"/>
              <a:pathLst>
                <a:path h="13715364" w="2511425">
                  <a:moveTo>
                    <a:pt x="2511425" y="0"/>
                  </a:moveTo>
                  <a:lnTo>
                    <a:pt x="0" y="0"/>
                  </a:lnTo>
                  <a:lnTo>
                    <a:pt x="2228850" y="13715364"/>
                  </a:lnTo>
                  <a:lnTo>
                    <a:pt x="2511425" y="13715364"/>
                  </a:lnTo>
                  <a:lnTo>
                    <a:pt x="2511425" y="0"/>
                  </a:lnTo>
                  <a:close/>
                </a:path>
              </a:pathLst>
            </a:custGeom>
            <a:solidFill>
              <a:srgbClr val="226192">
                <a:alpha val="63922"/>
              </a:srgbClr>
            </a:solidFill>
          </p:spPr>
        </p:sp>
      </p:grpSp>
      <p:grpSp>
        <p:nvGrpSpPr>
          <p:cNvPr name="Group 38" id="38"/>
          <p:cNvGrpSpPr/>
          <p:nvPr/>
        </p:nvGrpSpPr>
        <p:grpSpPr>
          <a:xfrm rot="0">
            <a:off x="15559088" y="5386388"/>
            <a:ext cx="2728912" cy="4900612"/>
            <a:chOff x="0" y="0"/>
            <a:chExt cx="3638550" cy="6534150"/>
          </a:xfrm>
        </p:grpSpPr>
        <p:sp>
          <p:nvSpPr>
            <p:cNvPr name="Freeform 39" id="3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529"/>
              </a:srgbClr>
            </a:solidFill>
          </p:spPr>
        </p:sp>
      </p:grpSp>
      <p:grpSp>
        <p:nvGrpSpPr>
          <p:cNvPr name="Group 40" id="40"/>
          <p:cNvGrpSpPr/>
          <p:nvPr/>
        </p:nvGrpSpPr>
        <p:grpSpPr>
          <a:xfrm rot="0">
            <a:off x="0" y="6015038"/>
            <a:ext cx="671511" cy="4271962"/>
            <a:chOff x="0" y="0"/>
            <a:chExt cx="895348" cy="5695950"/>
          </a:xfrm>
        </p:grpSpPr>
        <p:sp>
          <p:nvSpPr>
            <p:cNvPr name="Freeform 41" id="4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8627"/>
              </a:srgbClr>
            </a:solidFill>
          </p:spPr>
        </p:sp>
      </p:grpSp>
      <p:grpSp>
        <p:nvGrpSpPr>
          <p:cNvPr name="Group 42" id="42"/>
          <p:cNvGrpSpPr/>
          <p:nvPr/>
        </p:nvGrpSpPr>
        <p:grpSpPr>
          <a:xfrm rot="0">
            <a:off x="14030325" y="8043862"/>
            <a:ext cx="685798" cy="685800"/>
            <a:chOff x="0" y="0"/>
            <a:chExt cx="914398" cy="914400"/>
          </a:xfrm>
        </p:grpSpPr>
        <p:sp>
          <p:nvSpPr>
            <p:cNvPr name="Freeform 43" id="4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44" id="44"/>
          <p:cNvGrpSpPr/>
          <p:nvPr/>
        </p:nvGrpSpPr>
        <p:grpSpPr>
          <a:xfrm rot="0">
            <a:off x="14030325" y="8843962"/>
            <a:ext cx="271462" cy="271462"/>
            <a:chOff x="0" y="0"/>
            <a:chExt cx="361950" cy="361950"/>
          </a:xfrm>
        </p:grpSpPr>
        <p:sp>
          <p:nvSpPr>
            <p:cNvPr name="Freeform 45" id="4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46" id="46"/>
          <p:cNvGrpSpPr>
            <a:grpSpLocks noChangeAspect="true"/>
          </p:cNvGrpSpPr>
          <p:nvPr/>
        </p:nvGrpSpPr>
        <p:grpSpPr>
          <a:xfrm rot="0">
            <a:off x="12780170" y="4371975"/>
            <a:ext cx="4143373" cy="4886325"/>
            <a:chOff x="0" y="0"/>
            <a:chExt cx="5524498" cy="6515100"/>
          </a:xfrm>
        </p:grpSpPr>
        <p:sp>
          <p:nvSpPr>
            <p:cNvPr name="Freeform 47" id="47"/>
            <p:cNvSpPr/>
            <p:nvPr/>
          </p:nvSpPr>
          <p:spPr>
            <a:xfrm flipH="false" flipV="false" rot="0">
              <a:off x="0" y="0"/>
              <a:ext cx="5524500" cy="6515100"/>
            </a:xfrm>
            <a:custGeom>
              <a:avLst/>
              <a:gdLst/>
              <a:ahLst/>
              <a:cxnLst/>
              <a:rect r="r" b="b" t="t" l="l"/>
              <a:pathLst>
                <a:path h="6515100" w="5524500">
                  <a:moveTo>
                    <a:pt x="0" y="0"/>
                  </a:moveTo>
                  <a:lnTo>
                    <a:pt x="5524500" y="0"/>
                  </a:lnTo>
                  <a:lnTo>
                    <a:pt x="5524500" y="6515100"/>
                  </a:lnTo>
                  <a:lnTo>
                    <a:pt x="0" y="6515100"/>
                  </a:lnTo>
                  <a:lnTo>
                    <a:pt x="0" y="0"/>
                  </a:lnTo>
                  <a:close/>
                </a:path>
              </a:pathLst>
            </a:custGeom>
            <a:blipFill>
              <a:blip r:embed="rId3"/>
              <a:stretch>
                <a:fillRect l="-21" t="0" r="-21" b="0"/>
              </a:stretch>
            </a:blipFill>
          </p:spPr>
        </p:sp>
      </p:grpSp>
      <p:sp>
        <p:nvSpPr>
          <p:cNvPr name="TextBox 48" id="48"/>
          <p:cNvSpPr txBox="true"/>
          <p:nvPr/>
        </p:nvSpPr>
        <p:spPr>
          <a:xfrm rot="0">
            <a:off x="1251106" y="869567"/>
            <a:ext cx="8455343" cy="989330"/>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PROBLEM	STATEMENT</a:t>
            </a:r>
          </a:p>
        </p:txBody>
      </p:sp>
      <p:grpSp>
        <p:nvGrpSpPr>
          <p:cNvPr name="Group 49" id="49"/>
          <p:cNvGrpSpPr>
            <a:grpSpLocks noChangeAspect="true"/>
          </p:cNvGrpSpPr>
          <p:nvPr/>
        </p:nvGrpSpPr>
        <p:grpSpPr>
          <a:xfrm rot="0">
            <a:off x="1014412" y="9701212"/>
            <a:ext cx="3214688" cy="300034"/>
            <a:chOff x="0" y="0"/>
            <a:chExt cx="4286250" cy="400046"/>
          </a:xfrm>
        </p:grpSpPr>
        <p:sp>
          <p:nvSpPr>
            <p:cNvPr name="Freeform 50" id="50"/>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4"/>
              <a:stretch>
                <a:fillRect l="-66665" t="0" r="-66665" b="0"/>
              </a:stretch>
            </a:blipFill>
          </p:spPr>
        </p:sp>
      </p:grpSp>
      <p:sp>
        <p:nvSpPr>
          <p:cNvPr name="TextBox 51" id="51"/>
          <p:cNvSpPr txBox="true"/>
          <p:nvPr/>
        </p:nvSpPr>
        <p:spPr>
          <a:xfrm rot="0">
            <a:off x="17030127" y="9707464"/>
            <a:ext cx="226693" cy="255903"/>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52" id="52"/>
          <p:cNvSpPr txBox="true"/>
          <p:nvPr/>
        </p:nvSpPr>
        <p:spPr>
          <a:xfrm rot="0">
            <a:off x="914954" y="2160811"/>
            <a:ext cx="12039046" cy="7029450"/>
          </a:xfrm>
          <a:prstGeom prst="rect">
            <a:avLst/>
          </a:prstGeom>
        </p:spPr>
        <p:txBody>
          <a:bodyPr anchor="t" rtlCol="false" tIns="0" lIns="0" bIns="0" rIns="0">
            <a:spAutoFit/>
          </a:bodyPr>
          <a:lstStyle/>
          <a:p>
            <a:pPr algn="just">
              <a:lnSpc>
                <a:spcPts val="5040"/>
              </a:lnSpc>
            </a:pPr>
            <a:r>
              <a:rPr lang="en-US" sz="4200">
                <a:solidFill>
                  <a:srgbClr val="000000"/>
                </a:solidFill>
                <a:latin typeface="Glacial Indifference"/>
                <a:ea typeface="Glacial Indifference"/>
                <a:cs typeface="Glacial Indifference"/>
                <a:sym typeface="Glacial Indifference"/>
              </a:rPr>
              <a:t>In today’s digital era, resumes and traditional paper-based portfolios are no longer enough to showcase skills, achievements, and projects effectively. A digital portfolio allows professionals, especially in tech and creative fields, to present their work in a dynamic, accessible, and professional way. The problem was to create a visually appealing, user-friendly, and responsive portfolio that represents personal branding and provides easy access to information like education, skills, projects, and contact details.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2" cy="10294618"/>
            <a:chOff x="0" y="0"/>
            <a:chExt cx="2456176" cy="13726158"/>
          </a:xfrm>
        </p:grpSpPr>
        <p:sp>
          <p:nvSpPr>
            <p:cNvPr name="Freeform 3" id="3"/>
            <p:cNvSpPr/>
            <p:nvPr/>
          </p:nvSpPr>
          <p:spPr>
            <a:xfrm flipH="false" flipV="false" rot="0">
              <a:off x="127" y="7874"/>
              <a:ext cx="2455418" cy="13707238"/>
            </a:xfrm>
            <a:custGeom>
              <a:avLst/>
              <a:gdLst/>
              <a:ahLst/>
              <a:cxnLst/>
              <a:rect r="r" b="b" t="t" l="l"/>
              <a:pathLst>
                <a:path h="13707238" w="2455418">
                  <a:moveTo>
                    <a:pt x="18796" y="0"/>
                  </a:moveTo>
                  <a:lnTo>
                    <a:pt x="2455418" y="13703936"/>
                  </a:lnTo>
                  <a:lnTo>
                    <a:pt x="2436622" y="13707238"/>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060" cy="6341491"/>
            </a:xfrm>
            <a:custGeom>
              <a:avLst/>
              <a:gdLst/>
              <a:ahLst/>
              <a:cxnLst/>
              <a:rect r="r" b="b" t="t" l="l"/>
              <a:pathLst>
                <a:path h="6341491" w="9497060">
                  <a:moveTo>
                    <a:pt x="9497060" y="15748"/>
                  </a:moveTo>
                  <a:lnTo>
                    <a:pt x="10668" y="6341491"/>
                  </a:lnTo>
                  <a:lnTo>
                    <a:pt x="0" y="6325616"/>
                  </a:lnTo>
                  <a:lnTo>
                    <a:pt x="9486519" y="0"/>
                  </a:lnTo>
                  <a:close/>
                </a:path>
              </a:pathLst>
            </a:custGeom>
            <a:solidFill>
              <a:srgbClr val="5FCAEE"/>
            </a:solidFill>
          </p:spPr>
        </p:sp>
      </p:grpSp>
      <p:grpSp>
        <p:nvGrpSpPr>
          <p:cNvPr name="Group 6" id="6"/>
          <p:cNvGrpSpPr/>
          <p:nvPr/>
        </p:nvGrpSpPr>
        <p:grpSpPr>
          <a:xfrm rot="0">
            <a:off x="13773150" y="0"/>
            <a:ext cx="4514847" cy="10287000"/>
            <a:chOff x="0" y="0"/>
            <a:chExt cx="6019796" cy="13716000"/>
          </a:xfrm>
        </p:grpSpPr>
        <p:sp>
          <p:nvSpPr>
            <p:cNvPr name="Freeform 7" id="7"/>
            <p:cNvSpPr/>
            <p:nvPr/>
          </p:nvSpPr>
          <p:spPr>
            <a:xfrm flipH="false" flipV="false" rot="0">
              <a:off x="0" y="0"/>
              <a:ext cx="6019546" cy="13715364"/>
            </a:xfrm>
            <a:custGeom>
              <a:avLst/>
              <a:gdLst/>
              <a:ahLst/>
              <a:cxnLst/>
              <a:rect r="r" b="b" t="t" l="l"/>
              <a:pathLst>
                <a:path h="13715364" w="6019546">
                  <a:moveTo>
                    <a:pt x="6019546" y="0"/>
                  </a:moveTo>
                  <a:lnTo>
                    <a:pt x="4088765" y="0"/>
                  </a:lnTo>
                  <a:lnTo>
                    <a:pt x="0" y="13715364"/>
                  </a:lnTo>
                  <a:lnTo>
                    <a:pt x="6019546" y="13715364"/>
                  </a:lnTo>
                  <a:lnTo>
                    <a:pt x="6019546" y="0"/>
                  </a:lnTo>
                  <a:close/>
                </a:path>
              </a:pathLst>
            </a:custGeom>
            <a:solidFill>
              <a:srgbClr val="5FCAEE">
                <a:alpha val="12941"/>
              </a:srgbClr>
            </a:solidFill>
          </p:spPr>
        </p:sp>
      </p:grpSp>
      <p:grpSp>
        <p:nvGrpSpPr>
          <p:cNvPr name="Group 8" id="8"/>
          <p:cNvGrpSpPr/>
          <p:nvPr/>
        </p:nvGrpSpPr>
        <p:grpSpPr>
          <a:xfrm rot="0">
            <a:off x="14404317" y="0"/>
            <a:ext cx="3884291" cy="10287000"/>
            <a:chOff x="0" y="0"/>
            <a:chExt cx="5179054" cy="13716000"/>
          </a:xfrm>
        </p:grpSpPr>
        <p:sp>
          <p:nvSpPr>
            <p:cNvPr name="Freeform 9" id="9"/>
            <p:cNvSpPr/>
            <p:nvPr/>
          </p:nvSpPr>
          <p:spPr>
            <a:xfrm flipH="false" flipV="false" rot="0">
              <a:off x="0" y="0"/>
              <a:ext cx="5177917" cy="13715364"/>
            </a:xfrm>
            <a:custGeom>
              <a:avLst/>
              <a:gdLst/>
              <a:ahLst/>
              <a:cxnLst/>
              <a:rect r="r" b="b" t="t" l="l"/>
              <a:pathLst>
                <a:path h="13715364" w="5177917">
                  <a:moveTo>
                    <a:pt x="5177917" y="0"/>
                  </a:moveTo>
                  <a:lnTo>
                    <a:pt x="0" y="0"/>
                  </a:lnTo>
                  <a:lnTo>
                    <a:pt x="2417572" y="13715364"/>
                  </a:lnTo>
                  <a:lnTo>
                    <a:pt x="5177917" y="13715364"/>
                  </a:lnTo>
                  <a:lnTo>
                    <a:pt x="5177917"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529"/>
              </a:srgbClr>
            </a:solidFill>
          </p:spPr>
        </p:sp>
      </p:grpSp>
      <p:grpSp>
        <p:nvGrpSpPr>
          <p:cNvPr name="Group 12" id="12"/>
          <p:cNvGrpSpPr/>
          <p:nvPr/>
        </p:nvGrpSpPr>
        <p:grpSpPr>
          <a:xfrm rot="0">
            <a:off x="14006895" y="0"/>
            <a:ext cx="4281484" cy="10287000"/>
            <a:chOff x="0" y="0"/>
            <a:chExt cx="5708646" cy="13716000"/>
          </a:xfrm>
        </p:grpSpPr>
        <p:sp>
          <p:nvSpPr>
            <p:cNvPr name="Freeform 13" id="13"/>
            <p:cNvSpPr/>
            <p:nvPr/>
          </p:nvSpPr>
          <p:spPr>
            <a:xfrm flipH="false" flipV="false" rot="0">
              <a:off x="0" y="0"/>
              <a:ext cx="5708142" cy="13715364"/>
            </a:xfrm>
            <a:custGeom>
              <a:avLst/>
              <a:gdLst/>
              <a:ahLst/>
              <a:cxnLst/>
              <a:rect r="r" b="b" t="t" l="l"/>
              <a:pathLst>
                <a:path h="13715364" w="5708142">
                  <a:moveTo>
                    <a:pt x="5708142" y="0"/>
                  </a:moveTo>
                  <a:lnTo>
                    <a:pt x="0" y="0"/>
                  </a:lnTo>
                  <a:lnTo>
                    <a:pt x="4939284" y="13715364"/>
                  </a:lnTo>
                  <a:lnTo>
                    <a:pt x="5708142" y="13715364"/>
                  </a:lnTo>
                  <a:lnTo>
                    <a:pt x="5708142" y="0"/>
                  </a:lnTo>
                  <a:close/>
                </a:path>
              </a:pathLst>
            </a:custGeom>
            <a:solidFill>
              <a:srgbClr val="17AFE3">
                <a:alpha val="24706"/>
              </a:srgbClr>
            </a:solidFill>
          </p:spPr>
        </p:sp>
      </p:grpSp>
      <p:grpSp>
        <p:nvGrpSpPr>
          <p:cNvPr name="Group 14" id="14"/>
          <p:cNvGrpSpPr/>
          <p:nvPr/>
        </p:nvGrpSpPr>
        <p:grpSpPr>
          <a:xfrm rot="0">
            <a:off x="16344901" y="0"/>
            <a:ext cx="1943100" cy="10287000"/>
            <a:chOff x="0" y="0"/>
            <a:chExt cx="2590800" cy="13716000"/>
          </a:xfrm>
        </p:grpSpPr>
        <p:sp>
          <p:nvSpPr>
            <p:cNvPr name="Freeform 15" id="15"/>
            <p:cNvSpPr/>
            <p:nvPr/>
          </p:nvSpPr>
          <p:spPr>
            <a:xfrm flipH="false" flipV="false" rot="0">
              <a:off x="0" y="0"/>
              <a:ext cx="2590546" cy="13715364"/>
            </a:xfrm>
            <a:custGeom>
              <a:avLst/>
              <a:gdLst/>
              <a:ahLst/>
              <a:cxnLst/>
              <a:rect r="r" b="b" t="t" l="l"/>
              <a:pathLst>
                <a:path h="13715364" w="2590546">
                  <a:moveTo>
                    <a:pt x="2590546" y="0"/>
                  </a:moveTo>
                  <a:lnTo>
                    <a:pt x="2044700" y="0"/>
                  </a:lnTo>
                  <a:lnTo>
                    <a:pt x="0" y="13715364"/>
                  </a:lnTo>
                  <a:lnTo>
                    <a:pt x="2590546" y="13715364"/>
                  </a:lnTo>
                  <a:lnTo>
                    <a:pt x="2590546" y="0"/>
                  </a:lnTo>
                  <a:close/>
                </a:path>
              </a:pathLst>
            </a:custGeom>
            <a:solidFill>
              <a:srgbClr val="2D83C3">
                <a:alpha val="48627"/>
              </a:srgbClr>
            </a:solidFill>
          </p:spPr>
        </p:sp>
      </p:grpSp>
      <p:grpSp>
        <p:nvGrpSpPr>
          <p:cNvPr name="Group 16" id="16"/>
          <p:cNvGrpSpPr/>
          <p:nvPr/>
        </p:nvGrpSpPr>
        <p:grpSpPr>
          <a:xfrm rot="0">
            <a:off x="16404370" y="0"/>
            <a:ext cx="1884041" cy="10287000"/>
            <a:chOff x="0" y="0"/>
            <a:chExt cx="2512054" cy="13716000"/>
          </a:xfrm>
        </p:grpSpPr>
        <p:sp>
          <p:nvSpPr>
            <p:cNvPr name="Freeform 17" id="17"/>
            <p:cNvSpPr/>
            <p:nvPr/>
          </p:nvSpPr>
          <p:spPr>
            <a:xfrm flipH="false" flipV="false" rot="0">
              <a:off x="0" y="0"/>
              <a:ext cx="2511425" cy="13715364"/>
            </a:xfrm>
            <a:custGeom>
              <a:avLst/>
              <a:gdLst/>
              <a:ahLst/>
              <a:cxnLst/>
              <a:rect r="r" b="b" t="t" l="l"/>
              <a:pathLst>
                <a:path h="13715364" w="2511425">
                  <a:moveTo>
                    <a:pt x="2511425" y="0"/>
                  </a:moveTo>
                  <a:lnTo>
                    <a:pt x="0" y="0"/>
                  </a:lnTo>
                  <a:lnTo>
                    <a:pt x="2228850" y="13715364"/>
                  </a:lnTo>
                  <a:lnTo>
                    <a:pt x="2511425" y="13715364"/>
                  </a:lnTo>
                  <a:lnTo>
                    <a:pt x="2511425"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529"/>
              </a:srgbClr>
            </a:solidFill>
          </p:spPr>
        </p:sp>
      </p:grpSp>
      <p:grpSp>
        <p:nvGrpSpPr>
          <p:cNvPr name="Group 20" id="20"/>
          <p:cNvGrpSpPr/>
          <p:nvPr/>
        </p:nvGrpSpPr>
        <p:grpSpPr>
          <a:xfrm rot="0">
            <a:off x="0" y="6015038"/>
            <a:ext cx="671511" cy="4271962"/>
            <a:chOff x="0" y="0"/>
            <a:chExt cx="895348"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8627"/>
              </a:srgbClr>
            </a:solidFill>
          </p:spPr>
        </p:sp>
      </p:grpSp>
      <p:grpSp>
        <p:nvGrpSpPr>
          <p:cNvPr name="Group 22" id="22"/>
          <p:cNvGrpSpPr/>
          <p:nvPr/>
        </p:nvGrpSpPr>
        <p:grpSpPr>
          <a:xfrm rot="0">
            <a:off x="14058995" y="94"/>
            <a:ext cx="1842132" cy="10294618"/>
            <a:chOff x="0" y="0"/>
            <a:chExt cx="2456176" cy="13726158"/>
          </a:xfrm>
        </p:grpSpPr>
        <p:sp>
          <p:nvSpPr>
            <p:cNvPr name="Freeform 23" id="23"/>
            <p:cNvSpPr/>
            <p:nvPr/>
          </p:nvSpPr>
          <p:spPr>
            <a:xfrm flipH="false" flipV="false" rot="0">
              <a:off x="127" y="7874"/>
              <a:ext cx="2455418" cy="13707238"/>
            </a:xfrm>
            <a:custGeom>
              <a:avLst/>
              <a:gdLst/>
              <a:ahLst/>
              <a:cxnLst/>
              <a:rect r="r" b="b" t="t" l="l"/>
              <a:pathLst>
                <a:path h="13707238" w="2455418">
                  <a:moveTo>
                    <a:pt x="18796" y="0"/>
                  </a:moveTo>
                  <a:lnTo>
                    <a:pt x="2455418" y="13703936"/>
                  </a:lnTo>
                  <a:lnTo>
                    <a:pt x="2436622" y="13707238"/>
                  </a:lnTo>
                  <a:lnTo>
                    <a:pt x="0" y="3302"/>
                  </a:lnTo>
                  <a:close/>
                </a:path>
              </a:pathLst>
            </a:custGeom>
            <a:solidFill>
              <a:srgbClr val="5FCAEE"/>
            </a:solidFill>
          </p:spPr>
        </p:sp>
      </p:grpSp>
      <p:grpSp>
        <p:nvGrpSpPr>
          <p:cNvPr name="Group 24" id="24"/>
          <p:cNvGrpSpPr/>
          <p:nvPr/>
        </p:nvGrpSpPr>
        <p:grpSpPr>
          <a:xfrm rot="0">
            <a:off x="11165774" y="5535200"/>
            <a:ext cx="7129462" cy="4759642"/>
            <a:chOff x="0" y="0"/>
            <a:chExt cx="9505950" cy="6346190"/>
          </a:xfrm>
        </p:grpSpPr>
        <p:sp>
          <p:nvSpPr>
            <p:cNvPr name="Freeform 25" id="25"/>
            <p:cNvSpPr/>
            <p:nvPr/>
          </p:nvSpPr>
          <p:spPr>
            <a:xfrm flipH="false" flipV="false" rot="0">
              <a:off x="4191" y="1651"/>
              <a:ext cx="9497060" cy="6341491"/>
            </a:xfrm>
            <a:custGeom>
              <a:avLst/>
              <a:gdLst/>
              <a:ahLst/>
              <a:cxnLst/>
              <a:rect r="r" b="b" t="t" l="l"/>
              <a:pathLst>
                <a:path h="6341491" w="9497060">
                  <a:moveTo>
                    <a:pt x="9497060" y="15748"/>
                  </a:moveTo>
                  <a:lnTo>
                    <a:pt x="10668" y="6341491"/>
                  </a:lnTo>
                  <a:lnTo>
                    <a:pt x="0" y="6325616"/>
                  </a:lnTo>
                  <a:lnTo>
                    <a:pt x="9486519" y="0"/>
                  </a:lnTo>
                  <a:close/>
                </a:path>
              </a:pathLst>
            </a:custGeom>
            <a:solidFill>
              <a:srgbClr val="5FCAEE"/>
            </a:solidFill>
          </p:spPr>
        </p:sp>
      </p:grpSp>
      <p:grpSp>
        <p:nvGrpSpPr>
          <p:cNvPr name="Group 26" id="26"/>
          <p:cNvGrpSpPr/>
          <p:nvPr/>
        </p:nvGrpSpPr>
        <p:grpSpPr>
          <a:xfrm rot="0">
            <a:off x="13773150" y="0"/>
            <a:ext cx="4514847" cy="10287000"/>
            <a:chOff x="0" y="0"/>
            <a:chExt cx="6019796" cy="13716000"/>
          </a:xfrm>
        </p:grpSpPr>
        <p:sp>
          <p:nvSpPr>
            <p:cNvPr name="Freeform 27" id="27"/>
            <p:cNvSpPr/>
            <p:nvPr/>
          </p:nvSpPr>
          <p:spPr>
            <a:xfrm flipH="false" flipV="false" rot="0">
              <a:off x="0" y="0"/>
              <a:ext cx="6019546" cy="13715364"/>
            </a:xfrm>
            <a:custGeom>
              <a:avLst/>
              <a:gdLst/>
              <a:ahLst/>
              <a:cxnLst/>
              <a:rect r="r" b="b" t="t" l="l"/>
              <a:pathLst>
                <a:path h="13715364" w="6019546">
                  <a:moveTo>
                    <a:pt x="6019546" y="0"/>
                  </a:moveTo>
                  <a:lnTo>
                    <a:pt x="4088765" y="0"/>
                  </a:lnTo>
                  <a:lnTo>
                    <a:pt x="0" y="13715364"/>
                  </a:lnTo>
                  <a:lnTo>
                    <a:pt x="6019546" y="13715364"/>
                  </a:lnTo>
                  <a:lnTo>
                    <a:pt x="6019546" y="0"/>
                  </a:lnTo>
                  <a:close/>
                </a:path>
              </a:pathLst>
            </a:custGeom>
            <a:solidFill>
              <a:srgbClr val="5FCAEE">
                <a:alpha val="12941"/>
              </a:srgbClr>
            </a:solidFill>
          </p:spPr>
        </p:sp>
      </p:grpSp>
      <p:grpSp>
        <p:nvGrpSpPr>
          <p:cNvPr name="Group 28" id="28"/>
          <p:cNvGrpSpPr/>
          <p:nvPr/>
        </p:nvGrpSpPr>
        <p:grpSpPr>
          <a:xfrm rot="0">
            <a:off x="14404317" y="0"/>
            <a:ext cx="3884291" cy="10287000"/>
            <a:chOff x="0" y="0"/>
            <a:chExt cx="5179054" cy="13716000"/>
          </a:xfrm>
        </p:grpSpPr>
        <p:sp>
          <p:nvSpPr>
            <p:cNvPr name="Freeform 29" id="29"/>
            <p:cNvSpPr/>
            <p:nvPr/>
          </p:nvSpPr>
          <p:spPr>
            <a:xfrm flipH="false" flipV="false" rot="0">
              <a:off x="0" y="0"/>
              <a:ext cx="5177917" cy="13715364"/>
            </a:xfrm>
            <a:custGeom>
              <a:avLst/>
              <a:gdLst/>
              <a:ahLst/>
              <a:cxnLst/>
              <a:rect r="r" b="b" t="t" l="l"/>
              <a:pathLst>
                <a:path h="13715364" w="5177917">
                  <a:moveTo>
                    <a:pt x="5177917" y="0"/>
                  </a:moveTo>
                  <a:lnTo>
                    <a:pt x="0" y="0"/>
                  </a:lnTo>
                  <a:lnTo>
                    <a:pt x="2417572" y="13715364"/>
                  </a:lnTo>
                  <a:lnTo>
                    <a:pt x="5177917" y="13715364"/>
                  </a:lnTo>
                  <a:lnTo>
                    <a:pt x="5177917" y="0"/>
                  </a:lnTo>
                  <a:close/>
                </a:path>
              </a:pathLst>
            </a:custGeom>
            <a:solidFill>
              <a:srgbClr val="5FCAEE">
                <a:alpha val="3922"/>
              </a:srgbClr>
            </a:solidFill>
          </p:spPr>
        </p:sp>
      </p:grpSp>
      <p:grpSp>
        <p:nvGrpSpPr>
          <p:cNvPr name="Group 30" id="30"/>
          <p:cNvGrpSpPr/>
          <p:nvPr/>
        </p:nvGrpSpPr>
        <p:grpSpPr>
          <a:xfrm rot="0">
            <a:off x="13401675" y="4572000"/>
            <a:ext cx="4886325" cy="5715000"/>
            <a:chOff x="0" y="0"/>
            <a:chExt cx="6515100" cy="7620000"/>
          </a:xfrm>
        </p:grpSpPr>
        <p:sp>
          <p:nvSpPr>
            <p:cNvPr name="Freeform 31" id="3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529"/>
              </a:srgbClr>
            </a:solidFill>
          </p:spPr>
        </p:sp>
      </p:grpSp>
      <p:grpSp>
        <p:nvGrpSpPr>
          <p:cNvPr name="Group 32" id="32"/>
          <p:cNvGrpSpPr/>
          <p:nvPr/>
        </p:nvGrpSpPr>
        <p:grpSpPr>
          <a:xfrm rot="0">
            <a:off x="14006895" y="0"/>
            <a:ext cx="4281484" cy="10287000"/>
            <a:chOff x="0" y="0"/>
            <a:chExt cx="5708646" cy="13716000"/>
          </a:xfrm>
        </p:grpSpPr>
        <p:sp>
          <p:nvSpPr>
            <p:cNvPr name="Freeform 33" id="33"/>
            <p:cNvSpPr/>
            <p:nvPr/>
          </p:nvSpPr>
          <p:spPr>
            <a:xfrm flipH="false" flipV="false" rot="0">
              <a:off x="0" y="0"/>
              <a:ext cx="5708142" cy="13715364"/>
            </a:xfrm>
            <a:custGeom>
              <a:avLst/>
              <a:gdLst/>
              <a:ahLst/>
              <a:cxnLst/>
              <a:rect r="r" b="b" t="t" l="l"/>
              <a:pathLst>
                <a:path h="13715364" w="5708142">
                  <a:moveTo>
                    <a:pt x="5708142" y="0"/>
                  </a:moveTo>
                  <a:lnTo>
                    <a:pt x="0" y="0"/>
                  </a:lnTo>
                  <a:lnTo>
                    <a:pt x="4939284" y="13715364"/>
                  </a:lnTo>
                  <a:lnTo>
                    <a:pt x="5708142" y="13715364"/>
                  </a:lnTo>
                  <a:lnTo>
                    <a:pt x="5708142" y="0"/>
                  </a:lnTo>
                  <a:close/>
                </a:path>
              </a:pathLst>
            </a:custGeom>
            <a:solidFill>
              <a:srgbClr val="17AFE3">
                <a:alpha val="24706"/>
              </a:srgbClr>
            </a:solidFill>
          </p:spPr>
        </p:sp>
      </p:grpSp>
      <p:grpSp>
        <p:nvGrpSpPr>
          <p:cNvPr name="Group 34" id="34"/>
          <p:cNvGrpSpPr/>
          <p:nvPr/>
        </p:nvGrpSpPr>
        <p:grpSpPr>
          <a:xfrm rot="0">
            <a:off x="16344901" y="0"/>
            <a:ext cx="1943100" cy="10287000"/>
            <a:chOff x="0" y="0"/>
            <a:chExt cx="2590800" cy="13716000"/>
          </a:xfrm>
        </p:grpSpPr>
        <p:sp>
          <p:nvSpPr>
            <p:cNvPr name="Freeform 35" id="35"/>
            <p:cNvSpPr/>
            <p:nvPr/>
          </p:nvSpPr>
          <p:spPr>
            <a:xfrm flipH="false" flipV="false" rot="0">
              <a:off x="0" y="0"/>
              <a:ext cx="2590546" cy="13715364"/>
            </a:xfrm>
            <a:custGeom>
              <a:avLst/>
              <a:gdLst/>
              <a:ahLst/>
              <a:cxnLst/>
              <a:rect r="r" b="b" t="t" l="l"/>
              <a:pathLst>
                <a:path h="13715364" w="2590546">
                  <a:moveTo>
                    <a:pt x="2590546" y="0"/>
                  </a:moveTo>
                  <a:lnTo>
                    <a:pt x="2044700" y="0"/>
                  </a:lnTo>
                  <a:lnTo>
                    <a:pt x="0" y="13715364"/>
                  </a:lnTo>
                  <a:lnTo>
                    <a:pt x="2590546" y="13715364"/>
                  </a:lnTo>
                  <a:lnTo>
                    <a:pt x="2590546" y="0"/>
                  </a:lnTo>
                  <a:close/>
                </a:path>
              </a:pathLst>
            </a:custGeom>
            <a:solidFill>
              <a:srgbClr val="2D83C3">
                <a:alpha val="48627"/>
              </a:srgbClr>
            </a:solidFill>
          </p:spPr>
        </p:sp>
      </p:grpSp>
      <p:grpSp>
        <p:nvGrpSpPr>
          <p:cNvPr name="Group 36" id="36"/>
          <p:cNvGrpSpPr/>
          <p:nvPr/>
        </p:nvGrpSpPr>
        <p:grpSpPr>
          <a:xfrm rot="0">
            <a:off x="16404370" y="0"/>
            <a:ext cx="1884041" cy="10287000"/>
            <a:chOff x="0" y="0"/>
            <a:chExt cx="2512054" cy="13716000"/>
          </a:xfrm>
        </p:grpSpPr>
        <p:sp>
          <p:nvSpPr>
            <p:cNvPr name="Freeform 37" id="37"/>
            <p:cNvSpPr/>
            <p:nvPr/>
          </p:nvSpPr>
          <p:spPr>
            <a:xfrm flipH="false" flipV="false" rot="0">
              <a:off x="0" y="0"/>
              <a:ext cx="2511425" cy="13715364"/>
            </a:xfrm>
            <a:custGeom>
              <a:avLst/>
              <a:gdLst/>
              <a:ahLst/>
              <a:cxnLst/>
              <a:rect r="r" b="b" t="t" l="l"/>
              <a:pathLst>
                <a:path h="13715364" w="2511425">
                  <a:moveTo>
                    <a:pt x="2511425" y="0"/>
                  </a:moveTo>
                  <a:lnTo>
                    <a:pt x="0" y="0"/>
                  </a:lnTo>
                  <a:lnTo>
                    <a:pt x="2228850" y="13715364"/>
                  </a:lnTo>
                  <a:lnTo>
                    <a:pt x="2511425" y="13715364"/>
                  </a:lnTo>
                  <a:lnTo>
                    <a:pt x="2511425" y="0"/>
                  </a:lnTo>
                  <a:close/>
                </a:path>
              </a:pathLst>
            </a:custGeom>
            <a:solidFill>
              <a:srgbClr val="226192">
                <a:alpha val="63922"/>
              </a:srgbClr>
            </a:solidFill>
          </p:spPr>
        </p:sp>
      </p:grpSp>
      <p:grpSp>
        <p:nvGrpSpPr>
          <p:cNvPr name="Group 38" id="38"/>
          <p:cNvGrpSpPr/>
          <p:nvPr/>
        </p:nvGrpSpPr>
        <p:grpSpPr>
          <a:xfrm rot="0">
            <a:off x="15559088" y="5386388"/>
            <a:ext cx="2728912" cy="4900612"/>
            <a:chOff x="0" y="0"/>
            <a:chExt cx="3638550" cy="6534150"/>
          </a:xfrm>
        </p:grpSpPr>
        <p:sp>
          <p:nvSpPr>
            <p:cNvPr name="Freeform 39" id="3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529"/>
              </a:srgbClr>
            </a:solidFill>
          </p:spPr>
        </p:sp>
      </p:grpSp>
      <p:grpSp>
        <p:nvGrpSpPr>
          <p:cNvPr name="Group 40" id="40"/>
          <p:cNvGrpSpPr/>
          <p:nvPr/>
        </p:nvGrpSpPr>
        <p:grpSpPr>
          <a:xfrm rot="0">
            <a:off x="0" y="6015038"/>
            <a:ext cx="671511" cy="4271962"/>
            <a:chOff x="0" y="0"/>
            <a:chExt cx="895348" cy="5695950"/>
          </a:xfrm>
        </p:grpSpPr>
        <p:sp>
          <p:nvSpPr>
            <p:cNvPr name="Freeform 41" id="4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8627"/>
              </a:srgbClr>
            </a:solidFill>
          </p:spPr>
        </p:sp>
      </p:grpSp>
      <p:grpSp>
        <p:nvGrpSpPr>
          <p:cNvPr name="Group 42" id="42"/>
          <p:cNvGrpSpPr/>
          <p:nvPr/>
        </p:nvGrpSpPr>
        <p:grpSpPr>
          <a:xfrm rot="0">
            <a:off x="14030325" y="8043862"/>
            <a:ext cx="685798" cy="685800"/>
            <a:chOff x="0" y="0"/>
            <a:chExt cx="914398" cy="914400"/>
          </a:xfrm>
        </p:grpSpPr>
        <p:sp>
          <p:nvSpPr>
            <p:cNvPr name="Freeform 43" id="4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44" id="44"/>
          <p:cNvGrpSpPr/>
          <p:nvPr/>
        </p:nvGrpSpPr>
        <p:grpSpPr>
          <a:xfrm rot="0">
            <a:off x="14030325" y="8843962"/>
            <a:ext cx="271462" cy="271462"/>
            <a:chOff x="0" y="0"/>
            <a:chExt cx="361950" cy="361950"/>
          </a:xfrm>
        </p:grpSpPr>
        <p:sp>
          <p:nvSpPr>
            <p:cNvPr name="Freeform 45" id="4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46" id="46"/>
          <p:cNvGrpSpPr>
            <a:grpSpLocks noChangeAspect="true"/>
          </p:cNvGrpSpPr>
          <p:nvPr/>
        </p:nvGrpSpPr>
        <p:grpSpPr>
          <a:xfrm rot="0">
            <a:off x="12987338" y="3971925"/>
            <a:ext cx="5300662" cy="5715000"/>
            <a:chOff x="0" y="0"/>
            <a:chExt cx="7067550" cy="7620000"/>
          </a:xfrm>
        </p:grpSpPr>
        <p:sp>
          <p:nvSpPr>
            <p:cNvPr name="Freeform 47" id="47"/>
            <p:cNvSpPr/>
            <p:nvPr/>
          </p:nvSpPr>
          <p:spPr>
            <a:xfrm flipH="false" flipV="false" rot="0">
              <a:off x="0" y="0"/>
              <a:ext cx="7067550" cy="7620000"/>
            </a:xfrm>
            <a:custGeom>
              <a:avLst/>
              <a:gdLst/>
              <a:ahLst/>
              <a:cxnLst/>
              <a:rect r="r" b="b" t="t" l="l"/>
              <a:pathLst>
                <a:path h="7620000" w="7067550">
                  <a:moveTo>
                    <a:pt x="0" y="0"/>
                  </a:moveTo>
                  <a:lnTo>
                    <a:pt x="7067550" y="0"/>
                  </a:lnTo>
                  <a:lnTo>
                    <a:pt x="7067550" y="7620000"/>
                  </a:lnTo>
                  <a:lnTo>
                    <a:pt x="0" y="7620000"/>
                  </a:lnTo>
                  <a:lnTo>
                    <a:pt x="0" y="0"/>
                  </a:lnTo>
                  <a:close/>
                </a:path>
              </a:pathLst>
            </a:custGeom>
            <a:blipFill>
              <a:blip r:embed="rId3"/>
              <a:stretch>
                <a:fillRect l="0" t="0" r="0" b="0"/>
              </a:stretch>
            </a:blipFill>
          </p:spPr>
        </p:sp>
      </p:grpSp>
      <p:sp>
        <p:nvSpPr>
          <p:cNvPr name="TextBox 48" id="48"/>
          <p:cNvSpPr txBox="true"/>
          <p:nvPr/>
        </p:nvSpPr>
        <p:spPr>
          <a:xfrm rot="0">
            <a:off x="1109661" y="1251424"/>
            <a:ext cx="7895271" cy="989329"/>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OVERVIEW</a:t>
            </a:r>
          </a:p>
        </p:txBody>
      </p:sp>
      <p:grpSp>
        <p:nvGrpSpPr>
          <p:cNvPr name="Group 49" id="49"/>
          <p:cNvGrpSpPr>
            <a:grpSpLocks noChangeAspect="true"/>
          </p:cNvGrpSpPr>
          <p:nvPr/>
        </p:nvGrpSpPr>
        <p:grpSpPr>
          <a:xfrm rot="0">
            <a:off x="1014412" y="9701212"/>
            <a:ext cx="3214688" cy="300034"/>
            <a:chOff x="0" y="0"/>
            <a:chExt cx="4286250" cy="400046"/>
          </a:xfrm>
        </p:grpSpPr>
        <p:sp>
          <p:nvSpPr>
            <p:cNvPr name="Freeform 50" id="50"/>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4"/>
              <a:stretch>
                <a:fillRect l="-66665" t="0" r="-66665" b="0"/>
              </a:stretch>
            </a:blipFill>
          </p:spPr>
        </p:sp>
      </p:grpSp>
      <p:sp>
        <p:nvSpPr>
          <p:cNvPr name="TextBox 51" id="51"/>
          <p:cNvSpPr txBox="true"/>
          <p:nvPr/>
        </p:nvSpPr>
        <p:spPr>
          <a:xfrm rot="0">
            <a:off x="17030127" y="9707464"/>
            <a:ext cx="226693" cy="255903"/>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52" id="52"/>
          <p:cNvSpPr txBox="true"/>
          <p:nvPr/>
        </p:nvSpPr>
        <p:spPr>
          <a:xfrm rot="0">
            <a:off x="1132300" y="2915082"/>
            <a:ext cx="12128933" cy="5753100"/>
          </a:xfrm>
          <a:prstGeom prst="rect">
            <a:avLst/>
          </a:prstGeom>
        </p:spPr>
        <p:txBody>
          <a:bodyPr anchor="t" rtlCol="false" tIns="0" lIns="0" bIns="0" rIns="0">
            <a:spAutoFit/>
          </a:bodyPr>
          <a:lstStyle/>
          <a:p>
            <a:pPr algn="just">
              <a:lnSpc>
                <a:spcPts val="5040"/>
              </a:lnSpc>
            </a:pPr>
            <a:r>
              <a:rPr lang="en-US" sz="4200">
                <a:solidFill>
                  <a:srgbClr val="000000"/>
                </a:solidFill>
                <a:latin typeface="Glacial Indifference"/>
                <a:ea typeface="Glacial Indifference"/>
                <a:cs typeface="Glacial Indifference"/>
                <a:sym typeface="Glacial Indifference"/>
              </a:rPr>
              <a:t>The Digital Portfolio is a responsive, modern web-based application designed to highlight a person’s professional journey. It includes essential sections such as About Me, Education, Certificates, Projects, Skills, and Contact. A dark mode toggle is provided for better accessibility and user experience. The portfolio also features a dedicated resume download button, ensuring quick access for recruiters and employers.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2" cy="10294618"/>
            <a:chOff x="0" y="0"/>
            <a:chExt cx="2456176" cy="13726158"/>
          </a:xfrm>
        </p:grpSpPr>
        <p:sp>
          <p:nvSpPr>
            <p:cNvPr name="Freeform 3" id="3"/>
            <p:cNvSpPr/>
            <p:nvPr/>
          </p:nvSpPr>
          <p:spPr>
            <a:xfrm flipH="false" flipV="false" rot="0">
              <a:off x="127" y="7874"/>
              <a:ext cx="2455418" cy="13707238"/>
            </a:xfrm>
            <a:custGeom>
              <a:avLst/>
              <a:gdLst/>
              <a:ahLst/>
              <a:cxnLst/>
              <a:rect r="r" b="b" t="t" l="l"/>
              <a:pathLst>
                <a:path h="13707238" w="2455418">
                  <a:moveTo>
                    <a:pt x="18796" y="0"/>
                  </a:moveTo>
                  <a:lnTo>
                    <a:pt x="2455418" y="13703936"/>
                  </a:lnTo>
                  <a:lnTo>
                    <a:pt x="2436622" y="13707238"/>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060" cy="6341491"/>
            </a:xfrm>
            <a:custGeom>
              <a:avLst/>
              <a:gdLst/>
              <a:ahLst/>
              <a:cxnLst/>
              <a:rect r="r" b="b" t="t" l="l"/>
              <a:pathLst>
                <a:path h="6341491" w="9497060">
                  <a:moveTo>
                    <a:pt x="9497060" y="15748"/>
                  </a:moveTo>
                  <a:lnTo>
                    <a:pt x="10668" y="6341491"/>
                  </a:lnTo>
                  <a:lnTo>
                    <a:pt x="0" y="6325616"/>
                  </a:lnTo>
                  <a:lnTo>
                    <a:pt x="9486519" y="0"/>
                  </a:lnTo>
                  <a:close/>
                </a:path>
              </a:pathLst>
            </a:custGeom>
            <a:solidFill>
              <a:srgbClr val="5FCAEE"/>
            </a:solidFill>
          </p:spPr>
        </p:sp>
      </p:grpSp>
      <p:grpSp>
        <p:nvGrpSpPr>
          <p:cNvPr name="Group 6" id="6"/>
          <p:cNvGrpSpPr/>
          <p:nvPr/>
        </p:nvGrpSpPr>
        <p:grpSpPr>
          <a:xfrm rot="0">
            <a:off x="13773150" y="0"/>
            <a:ext cx="4514847" cy="10287000"/>
            <a:chOff x="0" y="0"/>
            <a:chExt cx="6019796" cy="13716000"/>
          </a:xfrm>
        </p:grpSpPr>
        <p:sp>
          <p:nvSpPr>
            <p:cNvPr name="Freeform 7" id="7"/>
            <p:cNvSpPr/>
            <p:nvPr/>
          </p:nvSpPr>
          <p:spPr>
            <a:xfrm flipH="false" flipV="false" rot="0">
              <a:off x="0" y="0"/>
              <a:ext cx="6019546" cy="13715364"/>
            </a:xfrm>
            <a:custGeom>
              <a:avLst/>
              <a:gdLst/>
              <a:ahLst/>
              <a:cxnLst/>
              <a:rect r="r" b="b" t="t" l="l"/>
              <a:pathLst>
                <a:path h="13715364" w="6019546">
                  <a:moveTo>
                    <a:pt x="6019546" y="0"/>
                  </a:moveTo>
                  <a:lnTo>
                    <a:pt x="4088765" y="0"/>
                  </a:lnTo>
                  <a:lnTo>
                    <a:pt x="0" y="13715364"/>
                  </a:lnTo>
                  <a:lnTo>
                    <a:pt x="6019546" y="13715364"/>
                  </a:lnTo>
                  <a:lnTo>
                    <a:pt x="6019546" y="0"/>
                  </a:lnTo>
                  <a:close/>
                </a:path>
              </a:pathLst>
            </a:custGeom>
            <a:solidFill>
              <a:srgbClr val="5FCAEE">
                <a:alpha val="12941"/>
              </a:srgbClr>
            </a:solidFill>
          </p:spPr>
        </p:sp>
      </p:grpSp>
      <p:grpSp>
        <p:nvGrpSpPr>
          <p:cNvPr name="Group 8" id="8"/>
          <p:cNvGrpSpPr/>
          <p:nvPr/>
        </p:nvGrpSpPr>
        <p:grpSpPr>
          <a:xfrm rot="0">
            <a:off x="14404317" y="0"/>
            <a:ext cx="3884291" cy="10287000"/>
            <a:chOff x="0" y="0"/>
            <a:chExt cx="5179054" cy="13716000"/>
          </a:xfrm>
        </p:grpSpPr>
        <p:sp>
          <p:nvSpPr>
            <p:cNvPr name="Freeform 9" id="9"/>
            <p:cNvSpPr/>
            <p:nvPr/>
          </p:nvSpPr>
          <p:spPr>
            <a:xfrm flipH="false" flipV="false" rot="0">
              <a:off x="0" y="0"/>
              <a:ext cx="5177917" cy="13715364"/>
            </a:xfrm>
            <a:custGeom>
              <a:avLst/>
              <a:gdLst/>
              <a:ahLst/>
              <a:cxnLst/>
              <a:rect r="r" b="b" t="t" l="l"/>
              <a:pathLst>
                <a:path h="13715364" w="5177917">
                  <a:moveTo>
                    <a:pt x="5177917" y="0"/>
                  </a:moveTo>
                  <a:lnTo>
                    <a:pt x="0" y="0"/>
                  </a:lnTo>
                  <a:lnTo>
                    <a:pt x="2417572" y="13715364"/>
                  </a:lnTo>
                  <a:lnTo>
                    <a:pt x="5177917" y="13715364"/>
                  </a:lnTo>
                  <a:lnTo>
                    <a:pt x="5177917"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529"/>
              </a:srgbClr>
            </a:solidFill>
          </p:spPr>
        </p:sp>
      </p:grpSp>
      <p:grpSp>
        <p:nvGrpSpPr>
          <p:cNvPr name="Group 12" id="12"/>
          <p:cNvGrpSpPr/>
          <p:nvPr/>
        </p:nvGrpSpPr>
        <p:grpSpPr>
          <a:xfrm rot="0">
            <a:off x="14006895" y="0"/>
            <a:ext cx="4281484" cy="10287000"/>
            <a:chOff x="0" y="0"/>
            <a:chExt cx="5708646" cy="13716000"/>
          </a:xfrm>
        </p:grpSpPr>
        <p:sp>
          <p:nvSpPr>
            <p:cNvPr name="Freeform 13" id="13"/>
            <p:cNvSpPr/>
            <p:nvPr/>
          </p:nvSpPr>
          <p:spPr>
            <a:xfrm flipH="false" flipV="false" rot="0">
              <a:off x="0" y="0"/>
              <a:ext cx="5708142" cy="13715364"/>
            </a:xfrm>
            <a:custGeom>
              <a:avLst/>
              <a:gdLst/>
              <a:ahLst/>
              <a:cxnLst/>
              <a:rect r="r" b="b" t="t" l="l"/>
              <a:pathLst>
                <a:path h="13715364" w="5708142">
                  <a:moveTo>
                    <a:pt x="5708142" y="0"/>
                  </a:moveTo>
                  <a:lnTo>
                    <a:pt x="0" y="0"/>
                  </a:lnTo>
                  <a:lnTo>
                    <a:pt x="4939284" y="13715364"/>
                  </a:lnTo>
                  <a:lnTo>
                    <a:pt x="5708142" y="13715364"/>
                  </a:lnTo>
                  <a:lnTo>
                    <a:pt x="5708142" y="0"/>
                  </a:lnTo>
                  <a:close/>
                </a:path>
              </a:pathLst>
            </a:custGeom>
            <a:solidFill>
              <a:srgbClr val="17AFE3">
                <a:alpha val="24706"/>
              </a:srgbClr>
            </a:solidFill>
          </p:spPr>
        </p:sp>
      </p:grpSp>
      <p:grpSp>
        <p:nvGrpSpPr>
          <p:cNvPr name="Group 14" id="14"/>
          <p:cNvGrpSpPr/>
          <p:nvPr/>
        </p:nvGrpSpPr>
        <p:grpSpPr>
          <a:xfrm rot="0">
            <a:off x="16344901" y="0"/>
            <a:ext cx="1943100" cy="10287000"/>
            <a:chOff x="0" y="0"/>
            <a:chExt cx="2590800" cy="13716000"/>
          </a:xfrm>
        </p:grpSpPr>
        <p:sp>
          <p:nvSpPr>
            <p:cNvPr name="Freeform 15" id="15"/>
            <p:cNvSpPr/>
            <p:nvPr/>
          </p:nvSpPr>
          <p:spPr>
            <a:xfrm flipH="false" flipV="false" rot="0">
              <a:off x="0" y="0"/>
              <a:ext cx="2590546" cy="13715364"/>
            </a:xfrm>
            <a:custGeom>
              <a:avLst/>
              <a:gdLst/>
              <a:ahLst/>
              <a:cxnLst/>
              <a:rect r="r" b="b" t="t" l="l"/>
              <a:pathLst>
                <a:path h="13715364" w="2590546">
                  <a:moveTo>
                    <a:pt x="2590546" y="0"/>
                  </a:moveTo>
                  <a:lnTo>
                    <a:pt x="2044700" y="0"/>
                  </a:lnTo>
                  <a:lnTo>
                    <a:pt x="0" y="13715364"/>
                  </a:lnTo>
                  <a:lnTo>
                    <a:pt x="2590546" y="13715364"/>
                  </a:lnTo>
                  <a:lnTo>
                    <a:pt x="2590546" y="0"/>
                  </a:lnTo>
                  <a:close/>
                </a:path>
              </a:pathLst>
            </a:custGeom>
            <a:solidFill>
              <a:srgbClr val="2D83C3">
                <a:alpha val="48627"/>
              </a:srgbClr>
            </a:solidFill>
          </p:spPr>
        </p:sp>
      </p:grpSp>
      <p:grpSp>
        <p:nvGrpSpPr>
          <p:cNvPr name="Group 16" id="16"/>
          <p:cNvGrpSpPr/>
          <p:nvPr/>
        </p:nvGrpSpPr>
        <p:grpSpPr>
          <a:xfrm rot="0">
            <a:off x="16404370" y="0"/>
            <a:ext cx="1884041" cy="10287000"/>
            <a:chOff x="0" y="0"/>
            <a:chExt cx="2512054" cy="13716000"/>
          </a:xfrm>
        </p:grpSpPr>
        <p:sp>
          <p:nvSpPr>
            <p:cNvPr name="Freeform 17" id="17"/>
            <p:cNvSpPr/>
            <p:nvPr/>
          </p:nvSpPr>
          <p:spPr>
            <a:xfrm flipH="false" flipV="false" rot="0">
              <a:off x="0" y="0"/>
              <a:ext cx="2511425" cy="13715364"/>
            </a:xfrm>
            <a:custGeom>
              <a:avLst/>
              <a:gdLst/>
              <a:ahLst/>
              <a:cxnLst/>
              <a:rect r="r" b="b" t="t" l="l"/>
              <a:pathLst>
                <a:path h="13715364" w="2511425">
                  <a:moveTo>
                    <a:pt x="2511425" y="0"/>
                  </a:moveTo>
                  <a:lnTo>
                    <a:pt x="0" y="0"/>
                  </a:lnTo>
                  <a:lnTo>
                    <a:pt x="2228850" y="13715364"/>
                  </a:lnTo>
                  <a:lnTo>
                    <a:pt x="2511425" y="13715364"/>
                  </a:lnTo>
                  <a:lnTo>
                    <a:pt x="2511425"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529"/>
              </a:srgbClr>
            </a:solidFill>
          </p:spPr>
        </p:sp>
      </p:grpSp>
      <p:grpSp>
        <p:nvGrpSpPr>
          <p:cNvPr name="Group 20" id="20"/>
          <p:cNvGrpSpPr/>
          <p:nvPr/>
        </p:nvGrpSpPr>
        <p:grpSpPr>
          <a:xfrm rot="0">
            <a:off x="0" y="6015038"/>
            <a:ext cx="671511" cy="4271962"/>
            <a:chOff x="0" y="0"/>
            <a:chExt cx="895348"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8627"/>
              </a:srgbClr>
            </a:solidFill>
          </p:spPr>
        </p:sp>
      </p:grpSp>
      <p:grpSp>
        <p:nvGrpSpPr>
          <p:cNvPr name="Group 22" id="22"/>
          <p:cNvGrpSpPr/>
          <p:nvPr/>
        </p:nvGrpSpPr>
        <p:grpSpPr>
          <a:xfrm rot="0">
            <a:off x="14058995" y="94"/>
            <a:ext cx="1842132" cy="10294618"/>
            <a:chOff x="0" y="0"/>
            <a:chExt cx="2456176" cy="13726158"/>
          </a:xfrm>
        </p:grpSpPr>
        <p:sp>
          <p:nvSpPr>
            <p:cNvPr name="Freeform 23" id="23"/>
            <p:cNvSpPr/>
            <p:nvPr/>
          </p:nvSpPr>
          <p:spPr>
            <a:xfrm flipH="false" flipV="false" rot="0">
              <a:off x="127" y="7874"/>
              <a:ext cx="2455418" cy="13707238"/>
            </a:xfrm>
            <a:custGeom>
              <a:avLst/>
              <a:gdLst/>
              <a:ahLst/>
              <a:cxnLst/>
              <a:rect r="r" b="b" t="t" l="l"/>
              <a:pathLst>
                <a:path h="13707238" w="2455418">
                  <a:moveTo>
                    <a:pt x="18796" y="0"/>
                  </a:moveTo>
                  <a:lnTo>
                    <a:pt x="2455418" y="13703936"/>
                  </a:lnTo>
                  <a:lnTo>
                    <a:pt x="2436622" y="13707238"/>
                  </a:lnTo>
                  <a:lnTo>
                    <a:pt x="0" y="3302"/>
                  </a:lnTo>
                  <a:close/>
                </a:path>
              </a:pathLst>
            </a:custGeom>
            <a:solidFill>
              <a:srgbClr val="5FCAEE"/>
            </a:solidFill>
          </p:spPr>
        </p:sp>
      </p:grpSp>
      <p:grpSp>
        <p:nvGrpSpPr>
          <p:cNvPr name="Group 24" id="24"/>
          <p:cNvGrpSpPr/>
          <p:nvPr/>
        </p:nvGrpSpPr>
        <p:grpSpPr>
          <a:xfrm rot="0">
            <a:off x="11165774" y="5535200"/>
            <a:ext cx="7129462" cy="4759642"/>
            <a:chOff x="0" y="0"/>
            <a:chExt cx="9505950" cy="6346190"/>
          </a:xfrm>
        </p:grpSpPr>
        <p:sp>
          <p:nvSpPr>
            <p:cNvPr name="Freeform 25" id="25"/>
            <p:cNvSpPr/>
            <p:nvPr/>
          </p:nvSpPr>
          <p:spPr>
            <a:xfrm flipH="false" flipV="false" rot="0">
              <a:off x="4191" y="1651"/>
              <a:ext cx="9497060" cy="6341491"/>
            </a:xfrm>
            <a:custGeom>
              <a:avLst/>
              <a:gdLst/>
              <a:ahLst/>
              <a:cxnLst/>
              <a:rect r="r" b="b" t="t" l="l"/>
              <a:pathLst>
                <a:path h="6341491" w="9497060">
                  <a:moveTo>
                    <a:pt x="9497060" y="15748"/>
                  </a:moveTo>
                  <a:lnTo>
                    <a:pt x="10668" y="6341491"/>
                  </a:lnTo>
                  <a:lnTo>
                    <a:pt x="0" y="6325616"/>
                  </a:lnTo>
                  <a:lnTo>
                    <a:pt x="9486519" y="0"/>
                  </a:lnTo>
                  <a:close/>
                </a:path>
              </a:pathLst>
            </a:custGeom>
            <a:solidFill>
              <a:srgbClr val="5FCAEE"/>
            </a:solidFill>
          </p:spPr>
        </p:sp>
      </p:grpSp>
      <p:grpSp>
        <p:nvGrpSpPr>
          <p:cNvPr name="Group 26" id="26"/>
          <p:cNvGrpSpPr/>
          <p:nvPr/>
        </p:nvGrpSpPr>
        <p:grpSpPr>
          <a:xfrm rot="0">
            <a:off x="13773150" y="0"/>
            <a:ext cx="4514847" cy="10287000"/>
            <a:chOff x="0" y="0"/>
            <a:chExt cx="6019796" cy="13716000"/>
          </a:xfrm>
        </p:grpSpPr>
        <p:sp>
          <p:nvSpPr>
            <p:cNvPr name="Freeform 27" id="27"/>
            <p:cNvSpPr/>
            <p:nvPr/>
          </p:nvSpPr>
          <p:spPr>
            <a:xfrm flipH="false" flipV="false" rot="0">
              <a:off x="0" y="0"/>
              <a:ext cx="6019546" cy="13715364"/>
            </a:xfrm>
            <a:custGeom>
              <a:avLst/>
              <a:gdLst/>
              <a:ahLst/>
              <a:cxnLst/>
              <a:rect r="r" b="b" t="t" l="l"/>
              <a:pathLst>
                <a:path h="13715364" w="6019546">
                  <a:moveTo>
                    <a:pt x="6019546" y="0"/>
                  </a:moveTo>
                  <a:lnTo>
                    <a:pt x="4088765" y="0"/>
                  </a:lnTo>
                  <a:lnTo>
                    <a:pt x="0" y="13715364"/>
                  </a:lnTo>
                  <a:lnTo>
                    <a:pt x="6019546" y="13715364"/>
                  </a:lnTo>
                  <a:lnTo>
                    <a:pt x="6019546" y="0"/>
                  </a:lnTo>
                  <a:close/>
                </a:path>
              </a:pathLst>
            </a:custGeom>
            <a:solidFill>
              <a:srgbClr val="5FCAEE">
                <a:alpha val="12941"/>
              </a:srgbClr>
            </a:solidFill>
          </p:spPr>
        </p:sp>
      </p:grpSp>
      <p:grpSp>
        <p:nvGrpSpPr>
          <p:cNvPr name="Group 28" id="28"/>
          <p:cNvGrpSpPr/>
          <p:nvPr/>
        </p:nvGrpSpPr>
        <p:grpSpPr>
          <a:xfrm rot="0">
            <a:off x="14404317" y="0"/>
            <a:ext cx="3884291" cy="10287000"/>
            <a:chOff x="0" y="0"/>
            <a:chExt cx="5179054" cy="13716000"/>
          </a:xfrm>
        </p:grpSpPr>
        <p:sp>
          <p:nvSpPr>
            <p:cNvPr name="Freeform 29" id="29"/>
            <p:cNvSpPr/>
            <p:nvPr/>
          </p:nvSpPr>
          <p:spPr>
            <a:xfrm flipH="false" flipV="false" rot="0">
              <a:off x="0" y="0"/>
              <a:ext cx="5177917" cy="13715364"/>
            </a:xfrm>
            <a:custGeom>
              <a:avLst/>
              <a:gdLst/>
              <a:ahLst/>
              <a:cxnLst/>
              <a:rect r="r" b="b" t="t" l="l"/>
              <a:pathLst>
                <a:path h="13715364" w="5177917">
                  <a:moveTo>
                    <a:pt x="5177917" y="0"/>
                  </a:moveTo>
                  <a:lnTo>
                    <a:pt x="0" y="0"/>
                  </a:lnTo>
                  <a:lnTo>
                    <a:pt x="2417572" y="13715364"/>
                  </a:lnTo>
                  <a:lnTo>
                    <a:pt x="5177917" y="13715364"/>
                  </a:lnTo>
                  <a:lnTo>
                    <a:pt x="5177917" y="0"/>
                  </a:lnTo>
                  <a:close/>
                </a:path>
              </a:pathLst>
            </a:custGeom>
            <a:solidFill>
              <a:srgbClr val="5FCAEE">
                <a:alpha val="3922"/>
              </a:srgbClr>
            </a:solidFill>
          </p:spPr>
        </p:sp>
      </p:grpSp>
      <p:grpSp>
        <p:nvGrpSpPr>
          <p:cNvPr name="Group 30" id="30"/>
          <p:cNvGrpSpPr/>
          <p:nvPr/>
        </p:nvGrpSpPr>
        <p:grpSpPr>
          <a:xfrm rot="0">
            <a:off x="13401675" y="4572000"/>
            <a:ext cx="4886325" cy="5715000"/>
            <a:chOff x="0" y="0"/>
            <a:chExt cx="6515100" cy="7620000"/>
          </a:xfrm>
        </p:grpSpPr>
        <p:sp>
          <p:nvSpPr>
            <p:cNvPr name="Freeform 31" id="3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529"/>
              </a:srgbClr>
            </a:solidFill>
          </p:spPr>
        </p:sp>
      </p:grpSp>
      <p:grpSp>
        <p:nvGrpSpPr>
          <p:cNvPr name="Group 32" id="32"/>
          <p:cNvGrpSpPr/>
          <p:nvPr/>
        </p:nvGrpSpPr>
        <p:grpSpPr>
          <a:xfrm rot="0">
            <a:off x="14006895" y="0"/>
            <a:ext cx="4281484" cy="10287000"/>
            <a:chOff x="0" y="0"/>
            <a:chExt cx="5708646" cy="13716000"/>
          </a:xfrm>
        </p:grpSpPr>
        <p:sp>
          <p:nvSpPr>
            <p:cNvPr name="Freeform 33" id="33"/>
            <p:cNvSpPr/>
            <p:nvPr/>
          </p:nvSpPr>
          <p:spPr>
            <a:xfrm flipH="false" flipV="false" rot="0">
              <a:off x="0" y="0"/>
              <a:ext cx="5708142" cy="13715364"/>
            </a:xfrm>
            <a:custGeom>
              <a:avLst/>
              <a:gdLst/>
              <a:ahLst/>
              <a:cxnLst/>
              <a:rect r="r" b="b" t="t" l="l"/>
              <a:pathLst>
                <a:path h="13715364" w="5708142">
                  <a:moveTo>
                    <a:pt x="5708142" y="0"/>
                  </a:moveTo>
                  <a:lnTo>
                    <a:pt x="0" y="0"/>
                  </a:lnTo>
                  <a:lnTo>
                    <a:pt x="4939284" y="13715364"/>
                  </a:lnTo>
                  <a:lnTo>
                    <a:pt x="5708142" y="13715364"/>
                  </a:lnTo>
                  <a:lnTo>
                    <a:pt x="5708142" y="0"/>
                  </a:lnTo>
                  <a:close/>
                </a:path>
              </a:pathLst>
            </a:custGeom>
            <a:solidFill>
              <a:srgbClr val="17AFE3">
                <a:alpha val="24706"/>
              </a:srgbClr>
            </a:solidFill>
          </p:spPr>
        </p:sp>
      </p:grpSp>
      <p:grpSp>
        <p:nvGrpSpPr>
          <p:cNvPr name="Group 34" id="34"/>
          <p:cNvGrpSpPr/>
          <p:nvPr/>
        </p:nvGrpSpPr>
        <p:grpSpPr>
          <a:xfrm rot="0">
            <a:off x="16344901" y="0"/>
            <a:ext cx="1943100" cy="10287000"/>
            <a:chOff x="0" y="0"/>
            <a:chExt cx="2590800" cy="13716000"/>
          </a:xfrm>
        </p:grpSpPr>
        <p:sp>
          <p:nvSpPr>
            <p:cNvPr name="Freeform 35" id="35"/>
            <p:cNvSpPr/>
            <p:nvPr/>
          </p:nvSpPr>
          <p:spPr>
            <a:xfrm flipH="false" flipV="false" rot="0">
              <a:off x="0" y="0"/>
              <a:ext cx="2590546" cy="13715364"/>
            </a:xfrm>
            <a:custGeom>
              <a:avLst/>
              <a:gdLst/>
              <a:ahLst/>
              <a:cxnLst/>
              <a:rect r="r" b="b" t="t" l="l"/>
              <a:pathLst>
                <a:path h="13715364" w="2590546">
                  <a:moveTo>
                    <a:pt x="2590546" y="0"/>
                  </a:moveTo>
                  <a:lnTo>
                    <a:pt x="2044700" y="0"/>
                  </a:lnTo>
                  <a:lnTo>
                    <a:pt x="0" y="13715364"/>
                  </a:lnTo>
                  <a:lnTo>
                    <a:pt x="2590546" y="13715364"/>
                  </a:lnTo>
                  <a:lnTo>
                    <a:pt x="2590546" y="0"/>
                  </a:lnTo>
                  <a:close/>
                </a:path>
              </a:pathLst>
            </a:custGeom>
            <a:solidFill>
              <a:srgbClr val="2D83C3">
                <a:alpha val="48627"/>
              </a:srgbClr>
            </a:solidFill>
          </p:spPr>
        </p:sp>
      </p:grpSp>
      <p:grpSp>
        <p:nvGrpSpPr>
          <p:cNvPr name="Group 36" id="36"/>
          <p:cNvGrpSpPr/>
          <p:nvPr/>
        </p:nvGrpSpPr>
        <p:grpSpPr>
          <a:xfrm rot="0">
            <a:off x="16404370" y="0"/>
            <a:ext cx="1884041" cy="10287000"/>
            <a:chOff x="0" y="0"/>
            <a:chExt cx="2512054" cy="13716000"/>
          </a:xfrm>
        </p:grpSpPr>
        <p:sp>
          <p:nvSpPr>
            <p:cNvPr name="Freeform 37" id="37"/>
            <p:cNvSpPr/>
            <p:nvPr/>
          </p:nvSpPr>
          <p:spPr>
            <a:xfrm flipH="false" flipV="false" rot="0">
              <a:off x="0" y="0"/>
              <a:ext cx="2511425" cy="13715364"/>
            </a:xfrm>
            <a:custGeom>
              <a:avLst/>
              <a:gdLst/>
              <a:ahLst/>
              <a:cxnLst/>
              <a:rect r="r" b="b" t="t" l="l"/>
              <a:pathLst>
                <a:path h="13715364" w="2511425">
                  <a:moveTo>
                    <a:pt x="2511425" y="0"/>
                  </a:moveTo>
                  <a:lnTo>
                    <a:pt x="0" y="0"/>
                  </a:lnTo>
                  <a:lnTo>
                    <a:pt x="2228850" y="13715364"/>
                  </a:lnTo>
                  <a:lnTo>
                    <a:pt x="2511425" y="13715364"/>
                  </a:lnTo>
                  <a:lnTo>
                    <a:pt x="2511425" y="0"/>
                  </a:lnTo>
                  <a:close/>
                </a:path>
              </a:pathLst>
            </a:custGeom>
            <a:solidFill>
              <a:srgbClr val="226192">
                <a:alpha val="63922"/>
              </a:srgbClr>
            </a:solidFill>
          </p:spPr>
        </p:sp>
      </p:grpSp>
      <p:grpSp>
        <p:nvGrpSpPr>
          <p:cNvPr name="Group 38" id="38"/>
          <p:cNvGrpSpPr/>
          <p:nvPr/>
        </p:nvGrpSpPr>
        <p:grpSpPr>
          <a:xfrm rot="0">
            <a:off x="15559088" y="5386388"/>
            <a:ext cx="2728912" cy="4900612"/>
            <a:chOff x="0" y="0"/>
            <a:chExt cx="3638550" cy="6534150"/>
          </a:xfrm>
        </p:grpSpPr>
        <p:sp>
          <p:nvSpPr>
            <p:cNvPr name="Freeform 39" id="3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529"/>
              </a:srgbClr>
            </a:solidFill>
          </p:spPr>
        </p:sp>
      </p:grpSp>
      <p:grpSp>
        <p:nvGrpSpPr>
          <p:cNvPr name="Group 40" id="40"/>
          <p:cNvGrpSpPr/>
          <p:nvPr/>
        </p:nvGrpSpPr>
        <p:grpSpPr>
          <a:xfrm rot="0">
            <a:off x="0" y="6015038"/>
            <a:ext cx="671511" cy="4271962"/>
            <a:chOff x="0" y="0"/>
            <a:chExt cx="895348" cy="5695950"/>
          </a:xfrm>
        </p:grpSpPr>
        <p:sp>
          <p:nvSpPr>
            <p:cNvPr name="Freeform 41" id="4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8627"/>
              </a:srgbClr>
            </a:solidFill>
          </p:spPr>
        </p:sp>
      </p:grpSp>
      <p:grpSp>
        <p:nvGrpSpPr>
          <p:cNvPr name="Group 42" id="42"/>
          <p:cNvGrpSpPr/>
          <p:nvPr/>
        </p:nvGrpSpPr>
        <p:grpSpPr>
          <a:xfrm rot="0">
            <a:off x="14030325" y="8043862"/>
            <a:ext cx="685798" cy="685800"/>
            <a:chOff x="0" y="0"/>
            <a:chExt cx="914398" cy="914400"/>
          </a:xfrm>
        </p:grpSpPr>
        <p:sp>
          <p:nvSpPr>
            <p:cNvPr name="Freeform 43" id="4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44" id="44"/>
          <p:cNvGrpSpPr/>
          <p:nvPr/>
        </p:nvGrpSpPr>
        <p:grpSpPr>
          <a:xfrm rot="0">
            <a:off x="14030325" y="8843962"/>
            <a:ext cx="271462" cy="271462"/>
            <a:chOff x="0" y="0"/>
            <a:chExt cx="361950" cy="361950"/>
          </a:xfrm>
        </p:grpSpPr>
        <p:sp>
          <p:nvSpPr>
            <p:cNvPr name="Freeform 45" id="4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46" id="46"/>
          <p:cNvSpPr txBox="true"/>
          <p:nvPr/>
        </p:nvSpPr>
        <p:spPr>
          <a:xfrm rot="0">
            <a:off x="1049178" y="1344674"/>
            <a:ext cx="7521893" cy="746441"/>
          </a:xfrm>
          <a:prstGeom prst="rect">
            <a:avLst/>
          </a:prstGeom>
        </p:spPr>
        <p:txBody>
          <a:bodyPr anchor="t" rtlCol="false" tIns="0" lIns="0" bIns="0" rIns="0">
            <a:spAutoFit/>
          </a:bodyPr>
          <a:lstStyle/>
          <a:p>
            <a:pPr algn="l">
              <a:lnSpc>
                <a:spcPts val="5759"/>
              </a:lnSpc>
            </a:pPr>
            <a:r>
              <a:rPr lang="en-US" b="true" sz="4800" spc="-15">
                <a:solidFill>
                  <a:srgbClr val="000000"/>
                </a:solidFill>
                <a:latin typeface="Trebuchet MS Bold"/>
                <a:ea typeface="Trebuchet MS Bold"/>
                <a:cs typeface="Trebuchet MS Bold"/>
                <a:sym typeface="Trebuchet MS Bold"/>
              </a:rPr>
              <a:t>WHO ARE THE END USERS?</a:t>
            </a:r>
          </a:p>
        </p:txBody>
      </p:sp>
      <p:grpSp>
        <p:nvGrpSpPr>
          <p:cNvPr name="Group 47" id="47"/>
          <p:cNvGrpSpPr>
            <a:grpSpLocks noChangeAspect="true"/>
          </p:cNvGrpSpPr>
          <p:nvPr/>
        </p:nvGrpSpPr>
        <p:grpSpPr>
          <a:xfrm rot="0">
            <a:off x="1085850" y="9258300"/>
            <a:ext cx="3271838" cy="728662"/>
            <a:chOff x="0" y="0"/>
            <a:chExt cx="4362450" cy="971550"/>
          </a:xfrm>
        </p:grpSpPr>
        <p:sp>
          <p:nvSpPr>
            <p:cNvPr name="Freeform 48" id="48"/>
            <p:cNvSpPr/>
            <p:nvPr/>
          </p:nvSpPr>
          <p:spPr>
            <a:xfrm flipH="false" flipV="false" rot="0">
              <a:off x="0" y="0"/>
              <a:ext cx="4362450" cy="971550"/>
            </a:xfrm>
            <a:custGeom>
              <a:avLst/>
              <a:gdLst/>
              <a:ahLst/>
              <a:cxnLst/>
              <a:rect r="r" b="b" t="t" l="l"/>
              <a:pathLst>
                <a:path h="971550" w="4362450">
                  <a:moveTo>
                    <a:pt x="0" y="0"/>
                  </a:moveTo>
                  <a:lnTo>
                    <a:pt x="4362450" y="0"/>
                  </a:lnTo>
                  <a:lnTo>
                    <a:pt x="4362450" y="971550"/>
                  </a:lnTo>
                  <a:lnTo>
                    <a:pt x="0" y="971550"/>
                  </a:lnTo>
                  <a:lnTo>
                    <a:pt x="0" y="0"/>
                  </a:lnTo>
                  <a:close/>
                </a:path>
              </a:pathLst>
            </a:custGeom>
            <a:blipFill>
              <a:blip r:embed="rId3"/>
              <a:stretch>
                <a:fillRect l="0" t="0" r="0" b="0"/>
              </a:stretch>
            </a:blipFill>
          </p:spPr>
        </p:sp>
      </p:grpSp>
      <p:sp>
        <p:nvSpPr>
          <p:cNvPr name="TextBox 49" id="49"/>
          <p:cNvSpPr txBox="true"/>
          <p:nvPr/>
        </p:nvSpPr>
        <p:spPr>
          <a:xfrm rot="0">
            <a:off x="17030127" y="9707464"/>
            <a:ext cx="226693" cy="255903"/>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50" id="50"/>
          <p:cNvSpPr txBox="true"/>
          <p:nvPr/>
        </p:nvSpPr>
        <p:spPr>
          <a:xfrm rot="0">
            <a:off x="1355864" y="2495988"/>
            <a:ext cx="12121228" cy="5638800"/>
          </a:xfrm>
          <a:prstGeom prst="rect">
            <a:avLst/>
          </a:prstGeom>
        </p:spPr>
        <p:txBody>
          <a:bodyPr anchor="t" rtlCol="false" tIns="0" lIns="0" bIns="0" rIns="0">
            <a:spAutoFit/>
          </a:bodyPr>
          <a:lstStyle/>
          <a:p>
            <a:pPr algn="just">
              <a:lnSpc>
                <a:spcPts val="5582"/>
              </a:lnSpc>
            </a:pPr>
            <a:r>
              <a:rPr lang="en-US" sz="4652">
                <a:solidFill>
                  <a:srgbClr val="000000"/>
                </a:solidFill>
                <a:latin typeface="Glacial Indifference"/>
                <a:ea typeface="Glacial Indifference"/>
                <a:cs typeface="Glacial Indifference"/>
                <a:sym typeface="Glacial Indifference"/>
              </a:rPr>
              <a:t>The primary end users are students, job seekers, freelancers, and professionals who want to showcase their academic achievements, skills, and project work in an interactive way. Employers and recruiters also form a secondary user base, as they can easily navigate through the portfolio and evaluate a candidate’s profile.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2" cy="10294618"/>
            <a:chOff x="0" y="0"/>
            <a:chExt cx="2456176" cy="13726158"/>
          </a:xfrm>
        </p:grpSpPr>
        <p:sp>
          <p:nvSpPr>
            <p:cNvPr name="Freeform 3" id="3"/>
            <p:cNvSpPr/>
            <p:nvPr/>
          </p:nvSpPr>
          <p:spPr>
            <a:xfrm flipH="false" flipV="false" rot="0">
              <a:off x="127" y="7874"/>
              <a:ext cx="2455418" cy="13707238"/>
            </a:xfrm>
            <a:custGeom>
              <a:avLst/>
              <a:gdLst/>
              <a:ahLst/>
              <a:cxnLst/>
              <a:rect r="r" b="b" t="t" l="l"/>
              <a:pathLst>
                <a:path h="13707238" w="2455418">
                  <a:moveTo>
                    <a:pt x="18796" y="0"/>
                  </a:moveTo>
                  <a:lnTo>
                    <a:pt x="2455418" y="13703936"/>
                  </a:lnTo>
                  <a:lnTo>
                    <a:pt x="2436622" y="13707238"/>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060" cy="6341491"/>
            </a:xfrm>
            <a:custGeom>
              <a:avLst/>
              <a:gdLst/>
              <a:ahLst/>
              <a:cxnLst/>
              <a:rect r="r" b="b" t="t" l="l"/>
              <a:pathLst>
                <a:path h="6341491" w="9497060">
                  <a:moveTo>
                    <a:pt x="9497060" y="15748"/>
                  </a:moveTo>
                  <a:lnTo>
                    <a:pt x="10668" y="6341491"/>
                  </a:lnTo>
                  <a:lnTo>
                    <a:pt x="0" y="6325616"/>
                  </a:lnTo>
                  <a:lnTo>
                    <a:pt x="9486519" y="0"/>
                  </a:lnTo>
                  <a:close/>
                </a:path>
              </a:pathLst>
            </a:custGeom>
            <a:solidFill>
              <a:srgbClr val="5FCAEE"/>
            </a:solidFill>
          </p:spPr>
        </p:sp>
      </p:grpSp>
      <p:grpSp>
        <p:nvGrpSpPr>
          <p:cNvPr name="Group 6" id="6"/>
          <p:cNvGrpSpPr/>
          <p:nvPr/>
        </p:nvGrpSpPr>
        <p:grpSpPr>
          <a:xfrm rot="0">
            <a:off x="13773150" y="0"/>
            <a:ext cx="4514847" cy="10287000"/>
            <a:chOff x="0" y="0"/>
            <a:chExt cx="6019796" cy="13716000"/>
          </a:xfrm>
        </p:grpSpPr>
        <p:sp>
          <p:nvSpPr>
            <p:cNvPr name="Freeform 7" id="7"/>
            <p:cNvSpPr/>
            <p:nvPr/>
          </p:nvSpPr>
          <p:spPr>
            <a:xfrm flipH="false" flipV="false" rot="0">
              <a:off x="0" y="0"/>
              <a:ext cx="6019546" cy="13715364"/>
            </a:xfrm>
            <a:custGeom>
              <a:avLst/>
              <a:gdLst/>
              <a:ahLst/>
              <a:cxnLst/>
              <a:rect r="r" b="b" t="t" l="l"/>
              <a:pathLst>
                <a:path h="13715364" w="6019546">
                  <a:moveTo>
                    <a:pt x="6019546" y="0"/>
                  </a:moveTo>
                  <a:lnTo>
                    <a:pt x="4088765" y="0"/>
                  </a:lnTo>
                  <a:lnTo>
                    <a:pt x="0" y="13715364"/>
                  </a:lnTo>
                  <a:lnTo>
                    <a:pt x="6019546" y="13715364"/>
                  </a:lnTo>
                  <a:lnTo>
                    <a:pt x="6019546" y="0"/>
                  </a:lnTo>
                  <a:close/>
                </a:path>
              </a:pathLst>
            </a:custGeom>
            <a:solidFill>
              <a:srgbClr val="5FCAEE">
                <a:alpha val="12941"/>
              </a:srgbClr>
            </a:solidFill>
          </p:spPr>
        </p:sp>
      </p:grpSp>
      <p:grpSp>
        <p:nvGrpSpPr>
          <p:cNvPr name="Group 8" id="8"/>
          <p:cNvGrpSpPr/>
          <p:nvPr/>
        </p:nvGrpSpPr>
        <p:grpSpPr>
          <a:xfrm rot="0">
            <a:off x="14404317" y="0"/>
            <a:ext cx="3884291" cy="10287000"/>
            <a:chOff x="0" y="0"/>
            <a:chExt cx="5179054" cy="13716000"/>
          </a:xfrm>
        </p:grpSpPr>
        <p:sp>
          <p:nvSpPr>
            <p:cNvPr name="Freeform 9" id="9"/>
            <p:cNvSpPr/>
            <p:nvPr/>
          </p:nvSpPr>
          <p:spPr>
            <a:xfrm flipH="false" flipV="false" rot="0">
              <a:off x="0" y="0"/>
              <a:ext cx="5177917" cy="13715364"/>
            </a:xfrm>
            <a:custGeom>
              <a:avLst/>
              <a:gdLst/>
              <a:ahLst/>
              <a:cxnLst/>
              <a:rect r="r" b="b" t="t" l="l"/>
              <a:pathLst>
                <a:path h="13715364" w="5177917">
                  <a:moveTo>
                    <a:pt x="5177917" y="0"/>
                  </a:moveTo>
                  <a:lnTo>
                    <a:pt x="0" y="0"/>
                  </a:lnTo>
                  <a:lnTo>
                    <a:pt x="2417572" y="13715364"/>
                  </a:lnTo>
                  <a:lnTo>
                    <a:pt x="5177917" y="13715364"/>
                  </a:lnTo>
                  <a:lnTo>
                    <a:pt x="5177917"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529"/>
              </a:srgbClr>
            </a:solidFill>
          </p:spPr>
        </p:sp>
      </p:grpSp>
      <p:grpSp>
        <p:nvGrpSpPr>
          <p:cNvPr name="Group 12" id="12"/>
          <p:cNvGrpSpPr/>
          <p:nvPr/>
        </p:nvGrpSpPr>
        <p:grpSpPr>
          <a:xfrm rot="0">
            <a:off x="14006895" y="0"/>
            <a:ext cx="4281484" cy="10287000"/>
            <a:chOff x="0" y="0"/>
            <a:chExt cx="5708646" cy="13716000"/>
          </a:xfrm>
        </p:grpSpPr>
        <p:sp>
          <p:nvSpPr>
            <p:cNvPr name="Freeform 13" id="13"/>
            <p:cNvSpPr/>
            <p:nvPr/>
          </p:nvSpPr>
          <p:spPr>
            <a:xfrm flipH="false" flipV="false" rot="0">
              <a:off x="0" y="0"/>
              <a:ext cx="5708142" cy="13715364"/>
            </a:xfrm>
            <a:custGeom>
              <a:avLst/>
              <a:gdLst/>
              <a:ahLst/>
              <a:cxnLst/>
              <a:rect r="r" b="b" t="t" l="l"/>
              <a:pathLst>
                <a:path h="13715364" w="5708142">
                  <a:moveTo>
                    <a:pt x="5708142" y="0"/>
                  </a:moveTo>
                  <a:lnTo>
                    <a:pt x="0" y="0"/>
                  </a:lnTo>
                  <a:lnTo>
                    <a:pt x="4939284" y="13715364"/>
                  </a:lnTo>
                  <a:lnTo>
                    <a:pt x="5708142" y="13715364"/>
                  </a:lnTo>
                  <a:lnTo>
                    <a:pt x="5708142" y="0"/>
                  </a:lnTo>
                  <a:close/>
                </a:path>
              </a:pathLst>
            </a:custGeom>
            <a:solidFill>
              <a:srgbClr val="17AFE3">
                <a:alpha val="24706"/>
              </a:srgbClr>
            </a:solidFill>
          </p:spPr>
        </p:sp>
      </p:grpSp>
      <p:grpSp>
        <p:nvGrpSpPr>
          <p:cNvPr name="Group 14" id="14"/>
          <p:cNvGrpSpPr/>
          <p:nvPr/>
        </p:nvGrpSpPr>
        <p:grpSpPr>
          <a:xfrm rot="0">
            <a:off x="16344901" y="0"/>
            <a:ext cx="1943100" cy="10287000"/>
            <a:chOff x="0" y="0"/>
            <a:chExt cx="2590800" cy="13716000"/>
          </a:xfrm>
        </p:grpSpPr>
        <p:sp>
          <p:nvSpPr>
            <p:cNvPr name="Freeform 15" id="15"/>
            <p:cNvSpPr/>
            <p:nvPr/>
          </p:nvSpPr>
          <p:spPr>
            <a:xfrm flipH="false" flipV="false" rot="0">
              <a:off x="0" y="0"/>
              <a:ext cx="2590546" cy="13715364"/>
            </a:xfrm>
            <a:custGeom>
              <a:avLst/>
              <a:gdLst/>
              <a:ahLst/>
              <a:cxnLst/>
              <a:rect r="r" b="b" t="t" l="l"/>
              <a:pathLst>
                <a:path h="13715364" w="2590546">
                  <a:moveTo>
                    <a:pt x="2590546" y="0"/>
                  </a:moveTo>
                  <a:lnTo>
                    <a:pt x="2044700" y="0"/>
                  </a:lnTo>
                  <a:lnTo>
                    <a:pt x="0" y="13715364"/>
                  </a:lnTo>
                  <a:lnTo>
                    <a:pt x="2590546" y="13715364"/>
                  </a:lnTo>
                  <a:lnTo>
                    <a:pt x="2590546" y="0"/>
                  </a:lnTo>
                  <a:close/>
                </a:path>
              </a:pathLst>
            </a:custGeom>
            <a:solidFill>
              <a:srgbClr val="2D83C3">
                <a:alpha val="48627"/>
              </a:srgbClr>
            </a:solidFill>
          </p:spPr>
        </p:sp>
      </p:grpSp>
      <p:grpSp>
        <p:nvGrpSpPr>
          <p:cNvPr name="Group 16" id="16"/>
          <p:cNvGrpSpPr/>
          <p:nvPr/>
        </p:nvGrpSpPr>
        <p:grpSpPr>
          <a:xfrm rot="0">
            <a:off x="16404370" y="0"/>
            <a:ext cx="1884041" cy="10287000"/>
            <a:chOff x="0" y="0"/>
            <a:chExt cx="2512054" cy="13716000"/>
          </a:xfrm>
        </p:grpSpPr>
        <p:sp>
          <p:nvSpPr>
            <p:cNvPr name="Freeform 17" id="17"/>
            <p:cNvSpPr/>
            <p:nvPr/>
          </p:nvSpPr>
          <p:spPr>
            <a:xfrm flipH="false" flipV="false" rot="0">
              <a:off x="0" y="0"/>
              <a:ext cx="2511425" cy="13715364"/>
            </a:xfrm>
            <a:custGeom>
              <a:avLst/>
              <a:gdLst/>
              <a:ahLst/>
              <a:cxnLst/>
              <a:rect r="r" b="b" t="t" l="l"/>
              <a:pathLst>
                <a:path h="13715364" w="2511425">
                  <a:moveTo>
                    <a:pt x="2511425" y="0"/>
                  </a:moveTo>
                  <a:lnTo>
                    <a:pt x="0" y="0"/>
                  </a:lnTo>
                  <a:lnTo>
                    <a:pt x="2228850" y="13715364"/>
                  </a:lnTo>
                  <a:lnTo>
                    <a:pt x="2511425" y="13715364"/>
                  </a:lnTo>
                  <a:lnTo>
                    <a:pt x="2511425"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529"/>
              </a:srgbClr>
            </a:solidFill>
          </p:spPr>
        </p:sp>
      </p:grpSp>
      <p:grpSp>
        <p:nvGrpSpPr>
          <p:cNvPr name="Group 20" id="20"/>
          <p:cNvGrpSpPr/>
          <p:nvPr/>
        </p:nvGrpSpPr>
        <p:grpSpPr>
          <a:xfrm rot="0">
            <a:off x="0" y="6015038"/>
            <a:ext cx="671511" cy="4271962"/>
            <a:chOff x="0" y="0"/>
            <a:chExt cx="895348"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8627"/>
              </a:srgbClr>
            </a:solidFill>
          </p:spPr>
        </p:sp>
      </p:grpSp>
      <p:grpSp>
        <p:nvGrpSpPr>
          <p:cNvPr name="Group 22" id="22"/>
          <p:cNvGrpSpPr/>
          <p:nvPr/>
        </p:nvGrpSpPr>
        <p:grpSpPr>
          <a:xfrm rot="0">
            <a:off x="14058995" y="94"/>
            <a:ext cx="1842132" cy="10294618"/>
            <a:chOff x="0" y="0"/>
            <a:chExt cx="2456176" cy="13726158"/>
          </a:xfrm>
        </p:grpSpPr>
        <p:sp>
          <p:nvSpPr>
            <p:cNvPr name="Freeform 23" id="23"/>
            <p:cNvSpPr/>
            <p:nvPr/>
          </p:nvSpPr>
          <p:spPr>
            <a:xfrm flipH="false" flipV="false" rot="0">
              <a:off x="127" y="7874"/>
              <a:ext cx="2455418" cy="13707238"/>
            </a:xfrm>
            <a:custGeom>
              <a:avLst/>
              <a:gdLst/>
              <a:ahLst/>
              <a:cxnLst/>
              <a:rect r="r" b="b" t="t" l="l"/>
              <a:pathLst>
                <a:path h="13707238" w="2455418">
                  <a:moveTo>
                    <a:pt x="18796" y="0"/>
                  </a:moveTo>
                  <a:lnTo>
                    <a:pt x="2455418" y="13703936"/>
                  </a:lnTo>
                  <a:lnTo>
                    <a:pt x="2436622" y="13707238"/>
                  </a:lnTo>
                  <a:lnTo>
                    <a:pt x="0" y="3302"/>
                  </a:lnTo>
                  <a:close/>
                </a:path>
              </a:pathLst>
            </a:custGeom>
            <a:solidFill>
              <a:srgbClr val="5FCAEE"/>
            </a:solidFill>
          </p:spPr>
        </p:sp>
      </p:grpSp>
      <p:grpSp>
        <p:nvGrpSpPr>
          <p:cNvPr name="Group 24" id="24"/>
          <p:cNvGrpSpPr/>
          <p:nvPr/>
        </p:nvGrpSpPr>
        <p:grpSpPr>
          <a:xfrm rot="0">
            <a:off x="11165774" y="5535200"/>
            <a:ext cx="7129462" cy="4759642"/>
            <a:chOff x="0" y="0"/>
            <a:chExt cx="9505950" cy="6346190"/>
          </a:xfrm>
        </p:grpSpPr>
        <p:sp>
          <p:nvSpPr>
            <p:cNvPr name="Freeform 25" id="25"/>
            <p:cNvSpPr/>
            <p:nvPr/>
          </p:nvSpPr>
          <p:spPr>
            <a:xfrm flipH="false" flipV="false" rot="0">
              <a:off x="4191" y="1651"/>
              <a:ext cx="9497060" cy="6341491"/>
            </a:xfrm>
            <a:custGeom>
              <a:avLst/>
              <a:gdLst/>
              <a:ahLst/>
              <a:cxnLst/>
              <a:rect r="r" b="b" t="t" l="l"/>
              <a:pathLst>
                <a:path h="6341491" w="9497060">
                  <a:moveTo>
                    <a:pt x="9497060" y="15748"/>
                  </a:moveTo>
                  <a:lnTo>
                    <a:pt x="10668" y="6341491"/>
                  </a:lnTo>
                  <a:lnTo>
                    <a:pt x="0" y="6325616"/>
                  </a:lnTo>
                  <a:lnTo>
                    <a:pt x="9486519" y="0"/>
                  </a:lnTo>
                  <a:close/>
                </a:path>
              </a:pathLst>
            </a:custGeom>
            <a:solidFill>
              <a:srgbClr val="5FCAEE"/>
            </a:solidFill>
          </p:spPr>
        </p:sp>
      </p:grpSp>
      <p:grpSp>
        <p:nvGrpSpPr>
          <p:cNvPr name="Group 26" id="26"/>
          <p:cNvGrpSpPr/>
          <p:nvPr/>
        </p:nvGrpSpPr>
        <p:grpSpPr>
          <a:xfrm rot="0">
            <a:off x="13773150" y="0"/>
            <a:ext cx="4514847" cy="10287000"/>
            <a:chOff x="0" y="0"/>
            <a:chExt cx="6019796" cy="13716000"/>
          </a:xfrm>
        </p:grpSpPr>
        <p:sp>
          <p:nvSpPr>
            <p:cNvPr name="Freeform 27" id="27"/>
            <p:cNvSpPr/>
            <p:nvPr/>
          </p:nvSpPr>
          <p:spPr>
            <a:xfrm flipH="false" flipV="false" rot="0">
              <a:off x="0" y="0"/>
              <a:ext cx="6019546" cy="13715364"/>
            </a:xfrm>
            <a:custGeom>
              <a:avLst/>
              <a:gdLst/>
              <a:ahLst/>
              <a:cxnLst/>
              <a:rect r="r" b="b" t="t" l="l"/>
              <a:pathLst>
                <a:path h="13715364" w="6019546">
                  <a:moveTo>
                    <a:pt x="6019546" y="0"/>
                  </a:moveTo>
                  <a:lnTo>
                    <a:pt x="4088765" y="0"/>
                  </a:lnTo>
                  <a:lnTo>
                    <a:pt x="0" y="13715364"/>
                  </a:lnTo>
                  <a:lnTo>
                    <a:pt x="6019546" y="13715364"/>
                  </a:lnTo>
                  <a:lnTo>
                    <a:pt x="6019546" y="0"/>
                  </a:lnTo>
                  <a:close/>
                </a:path>
              </a:pathLst>
            </a:custGeom>
            <a:solidFill>
              <a:srgbClr val="5FCAEE">
                <a:alpha val="12941"/>
              </a:srgbClr>
            </a:solidFill>
          </p:spPr>
        </p:sp>
      </p:grpSp>
      <p:grpSp>
        <p:nvGrpSpPr>
          <p:cNvPr name="Group 28" id="28"/>
          <p:cNvGrpSpPr/>
          <p:nvPr/>
        </p:nvGrpSpPr>
        <p:grpSpPr>
          <a:xfrm rot="0">
            <a:off x="14404317" y="0"/>
            <a:ext cx="3884291" cy="10287000"/>
            <a:chOff x="0" y="0"/>
            <a:chExt cx="5179054" cy="13716000"/>
          </a:xfrm>
        </p:grpSpPr>
        <p:sp>
          <p:nvSpPr>
            <p:cNvPr name="Freeform 29" id="29"/>
            <p:cNvSpPr/>
            <p:nvPr/>
          </p:nvSpPr>
          <p:spPr>
            <a:xfrm flipH="false" flipV="false" rot="0">
              <a:off x="0" y="0"/>
              <a:ext cx="5177917" cy="13715364"/>
            </a:xfrm>
            <a:custGeom>
              <a:avLst/>
              <a:gdLst/>
              <a:ahLst/>
              <a:cxnLst/>
              <a:rect r="r" b="b" t="t" l="l"/>
              <a:pathLst>
                <a:path h="13715364" w="5177917">
                  <a:moveTo>
                    <a:pt x="5177917" y="0"/>
                  </a:moveTo>
                  <a:lnTo>
                    <a:pt x="0" y="0"/>
                  </a:lnTo>
                  <a:lnTo>
                    <a:pt x="2417572" y="13715364"/>
                  </a:lnTo>
                  <a:lnTo>
                    <a:pt x="5177917" y="13715364"/>
                  </a:lnTo>
                  <a:lnTo>
                    <a:pt x="5177917" y="0"/>
                  </a:lnTo>
                  <a:close/>
                </a:path>
              </a:pathLst>
            </a:custGeom>
            <a:solidFill>
              <a:srgbClr val="5FCAEE">
                <a:alpha val="3922"/>
              </a:srgbClr>
            </a:solidFill>
          </p:spPr>
        </p:sp>
      </p:grpSp>
      <p:grpSp>
        <p:nvGrpSpPr>
          <p:cNvPr name="Group 30" id="30"/>
          <p:cNvGrpSpPr/>
          <p:nvPr/>
        </p:nvGrpSpPr>
        <p:grpSpPr>
          <a:xfrm rot="0">
            <a:off x="13401675" y="4572000"/>
            <a:ext cx="4886325" cy="5715000"/>
            <a:chOff x="0" y="0"/>
            <a:chExt cx="6515100" cy="7620000"/>
          </a:xfrm>
        </p:grpSpPr>
        <p:sp>
          <p:nvSpPr>
            <p:cNvPr name="Freeform 31" id="3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529"/>
              </a:srgbClr>
            </a:solidFill>
          </p:spPr>
        </p:sp>
      </p:grpSp>
      <p:grpSp>
        <p:nvGrpSpPr>
          <p:cNvPr name="Group 32" id="32"/>
          <p:cNvGrpSpPr/>
          <p:nvPr/>
        </p:nvGrpSpPr>
        <p:grpSpPr>
          <a:xfrm rot="0">
            <a:off x="14006895" y="0"/>
            <a:ext cx="4281484" cy="10287000"/>
            <a:chOff x="0" y="0"/>
            <a:chExt cx="5708646" cy="13716000"/>
          </a:xfrm>
        </p:grpSpPr>
        <p:sp>
          <p:nvSpPr>
            <p:cNvPr name="Freeform 33" id="33"/>
            <p:cNvSpPr/>
            <p:nvPr/>
          </p:nvSpPr>
          <p:spPr>
            <a:xfrm flipH="false" flipV="false" rot="0">
              <a:off x="0" y="0"/>
              <a:ext cx="5708142" cy="13715364"/>
            </a:xfrm>
            <a:custGeom>
              <a:avLst/>
              <a:gdLst/>
              <a:ahLst/>
              <a:cxnLst/>
              <a:rect r="r" b="b" t="t" l="l"/>
              <a:pathLst>
                <a:path h="13715364" w="5708142">
                  <a:moveTo>
                    <a:pt x="5708142" y="0"/>
                  </a:moveTo>
                  <a:lnTo>
                    <a:pt x="0" y="0"/>
                  </a:lnTo>
                  <a:lnTo>
                    <a:pt x="4939284" y="13715364"/>
                  </a:lnTo>
                  <a:lnTo>
                    <a:pt x="5708142" y="13715364"/>
                  </a:lnTo>
                  <a:lnTo>
                    <a:pt x="5708142" y="0"/>
                  </a:lnTo>
                  <a:close/>
                </a:path>
              </a:pathLst>
            </a:custGeom>
            <a:solidFill>
              <a:srgbClr val="17AFE3">
                <a:alpha val="24706"/>
              </a:srgbClr>
            </a:solidFill>
          </p:spPr>
        </p:sp>
      </p:grpSp>
      <p:grpSp>
        <p:nvGrpSpPr>
          <p:cNvPr name="Group 34" id="34"/>
          <p:cNvGrpSpPr/>
          <p:nvPr/>
        </p:nvGrpSpPr>
        <p:grpSpPr>
          <a:xfrm rot="0">
            <a:off x="16344901" y="0"/>
            <a:ext cx="1943100" cy="10287000"/>
            <a:chOff x="0" y="0"/>
            <a:chExt cx="2590800" cy="13716000"/>
          </a:xfrm>
        </p:grpSpPr>
        <p:sp>
          <p:nvSpPr>
            <p:cNvPr name="Freeform 35" id="35"/>
            <p:cNvSpPr/>
            <p:nvPr/>
          </p:nvSpPr>
          <p:spPr>
            <a:xfrm flipH="false" flipV="false" rot="0">
              <a:off x="0" y="0"/>
              <a:ext cx="2590546" cy="13715364"/>
            </a:xfrm>
            <a:custGeom>
              <a:avLst/>
              <a:gdLst/>
              <a:ahLst/>
              <a:cxnLst/>
              <a:rect r="r" b="b" t="t" l="l"/>
              <a:pathLst>
                <a:path h="13715364" w="2590546">
                  <a:moveTo>
                    <a:pt x="2590546" y="0"/>
                  </a:moveTo>
                  <a:lnTo>
                    <a:pt x="2044700" y="0"/>
                  </a:lnTo>
                  <a:lnTo>
                    <a:pt x="0" y="13715364"/>
                  </a:lnTo>
                  <a:lnTo>
                    <a:pt x="2590546" y="13715364"/>
                  </a:lnTo>
                  <a:lnTo>
                    <a:pt x="2590546" y="0"/>
                  </a:lnTo>
                  <a:close/>
                </a:path>
              </a:pathLst>
            </a:custGeom>
            <a:solidFill>
              <a:srgbClr val="2D83C3">
                <a:alpha val="48627"/>
              </a:srgbClr>
            </a:solidFill>
          </p:spPr>
        </p:sp>
      </p:grpSp>
      <p:grpSp>
        <p:nvGrpSpPr>
          <p:cNvPr name="Group 36" id="36"/>
          <p:cNvGrpSpPr/>
          <p:nvPr/>
        </p:nvGrpSpPr>
        <p:grpSpPr>
          <a:xfrm rot="0">
            <a:off x="16404370" y="0"/>
            <a:ext cx="1884041" cy="10287000"/>
            <a:chOff x="0" y="0"/>
            <a:chExt cx="2512054" cy="13716000"/>
          </a:xfrm>
        </p:grpSpPr>
        <p:sp>
          <p:nvSpPr>
            <p:cNvPr name="Freeform 37" id="37"/>
            <p:cNvSpPr/>
            <p:nvPr/>
          </p:nvSpPr>
          <p:spPr>
            <a:xfrm flipH="false" flipV="false" rot="0">
              <a:off x="0" y="0"/>
              <a:ext cx="2511425" cy="13715364"/>
            </a:xfrm>
            <a:custGeom>
              <a:avLst/>
              <a:gdLst/>
              <a:ahLst/>
              <a:cxnLst/>
              <a:rect r="r" b="b" t="t" l="l"/>
              <a:pathLst>
                <a:path h="13715364" w="2511425">
                  <a:moveTo>
                    <a:pt x="2511425" y="0"/>
                  </a:moveTo>
                  <a:lnTo>
                    <a:pt x="0" y="0"/>
                  </a:lnTo>
                  <a:lnTo>
                    <a:pt x="2228850" y="13715364"/>
                  </a:lnTo>
                  <a:lnTo>
                    <a:pt x="2511425" y="13715364"/>
                  </a:lnTo>
                  <a:lnTo>
                    <a:pt x="2511425" y="0"/>
                  </a:lnTo>
                  <a:close/>
                </a:path>
              </a:pathLst>
            </a:custGeom>
            <a:solidFill>
              <a:srgbClr val="226192">
                <a:alpha val="63922"/>
              </a:srgbClr>
            </a:solidFill>
          </p:spPr>
        </p:sp>
      </p:grpSp>
      <p:grpSp>
        <p:nvGrpSpPr>
          <p:cNvPr name="Group 38" id="38"/>
          <p:cNvGrpSpPr/>
          <p:nvPr/>
        </p:nvGrpSpPr>
        <p:grpSpPr>
          <a:xfrm rot="0">
            <a:off x="15559088" y="5386388"/>
            <a:ext cx="2728912" cy="4900612"/>
            <a:chOff x="0" y="0"/>
            <a:chExt cx="3638550" cy="6534150"/>
          </a:xfrm>
        </p:grpSpPr>
        <p:sp>
          <p:nvSpPr>
            <p:cNvPr name="Freeform 39" id="3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529"/>
              </a:srgbClr>
            </a:solidFill>
          </p:spPr>
        </p:sp>
      </p:grpSp>
      <p:grpSp>
        <p:nvGrpSpPr>
          <p:cNvPr name="Group 40" id="40"/>
          <p:cNvGrpSpPr/>
          <p:nvPr/>
        </p:nvGrpSpPr>
        <p:grpSpPr>
          <a:xfrm rot="0">
            <a:off x="0" y="6015038"/>
            <a:ext cx="671511" cy="4271962"/>
            <a:chOff x="0" y="0"/>
            <a:chExt cx="895348" cy="5695950"/>
          </a:xfrm>
        </p:grpSpPr>
        <p:sp>
          <p:nvSpPr>
            <p:cNvPr name="Freeform 41" id="4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8627"/>
              </a:srgbClr>
            </a:solidFill>
          </p:spPr>
        </p:sp>
      </p:grpSp>
      <p:grpSp>
        <p:nvGrpSpPr>
          <p:cNvPr name="Group 42" id="42"/>
          <p:cNvGrpSpPr>
            <a:grpSpLocks noChangeAspect="true"/>
          </p:cNvGrpSpPr>
          <p:nvPr/>
        </p:nvGrpSpPr>
        <p:grpSpPr>
          <a:xfrm rot="0">
            <a:off x="11629848" y="-42825"/>
            <a:ext cx="4043359" cy="4872038"/>
            <a:chOff x="0" y="0"/>
            <a:chExt cx="5391146" cy="6496050"/>
          </a:xfrm>
        </p:grpSpPr>
        <p:sp>
          <p:nvSpPr>
            <p:cNvPr name="Freeform 43" id="43"/>
            <p:cNvSpPr/>
            <p:nvPr/>
          </p:nvSpPr>
          <p:spPr>
            <a:xfrm flipH="false" flipV="false" rot="0">
              <a:off x="0" y="0"/>
              <a:ext cx="5391150" cy="6496050"/>
            </a:xfrm>
            <a:custGeom>
              <a:avLst/>
              <a:gdLst/>
              <a:ahLst/>
              <a:cxnLst/>
              <a:rect r="r" b="b" t="t" l="l"/>
              <a:pathLst>
                <a:path h="6496050" w="5391150">
                  <a:moveTo>
                    <a:pt x="0" y="0"/>
                  </a:moveTo>
                  <a:lnTo>
                    <a:pt x="5391150" y="0"/>
                  </a:lnTo>
                  <a:lnTo>
                    <a:pt x="5391150" y="6496050"/>
                  </a:lnTo>
                  <a:lnTo>
                    <a:pt x="0" y="6496050"/>
                  </a:lnTo>
                  <a:lnTo>
                    <a:pt x="0" y="0"/>
                  </a:lnTo>
                  <a:close/>
                </a:path>
              </a:pathLst>
            </a:custGeom>
            <a:blipFill>
              <a:blip r:embed="rId3"/>
              <a:stretch>
                <a:fillRect l="-13" t="0" r="-13" b="0"/>
              </a:stretch>
            </a:blipFill>
          </p:spPr>
        </p:sp>
      </p:grpSp>
      <p:grpSp>
        <p:nvGrpSpPr>
          <p:cNvPr name="Group 44" id="44"/>
          <p:cNvGrpSpPr/>
          <p:nvPr/>
        </p:nvGrpSpPr>
        <p:grpSpPr>
          <a:xfrm rot="0">
            <a:off x="14030325" y="8043862"/>
            <a:ext cx="685798" cy="685800"/>
            <a:chOff x="0" y="0"/>
            <a:chExt cx="914398" cy="914400"/>
          </a:xfrm>
        </p:grpSpPr>
        <p:sp>
          <p:nvSpPr>
            <p:cNvPr name="Freeform 45" id="45"/>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46" id="46"/>
          <p:cNvGrpSpPr/>
          <p:nvPr/>
        </p:nvGrpSpPr>
        <p:grpSpPr>
          <a:xfrm rot="0">
            <a:off x="10044112" y="2543175"/>
            <a:ext cx="471486" cy="485775"/>
            <a:chOff x="0" y="0"/>
            <a:chExt cx="628648" cy="647700"/>
          </a:xfrm>
        </p:grpSpPr>
        <p:sp>
          <p:nvSpPr>
            <p:cNvPr name="Freeform 47" id="47"/>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48" id="48"/>
          <p:cNvGrpSpPr/>
          <p:nvPr/>
        </p:nvGrpSpPr>
        <p:grpSpPr>
          <a:xfrm rot="0">
            <a:off x="14030325" y="8843962"/>
            <a:ext cx="271462" cy="271462"/>
            <a:chOff x="0" y="0"/>
            <a:chExt cx="361950" cy="361950"/>
          </a:xfrm>
        </p:grpSpPr>
        <p:sp>
          <p:nvSpPr>
            <p:cNvPr name="Freeform 49" id="49"/>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50" id="50"/>
          <p:cNvSpPr txBox="true"/>
          <p:nvPr/>
        </p:nvSpPr>
        <p:spPr>
          <a:xfrm rot="0">
            <a:off x="671511" y="608648"/>
            <a:ext cx="14644688" cy="830580"/>
          </a:xfrm>
          <a:prstGeom prst="rect">
            <a:avLst/>
          </a:prstGeom>
        </p:spPr>
        <p:txBody>
          <a:bodyPr anchor="t" rtlCol="false" tIns="0" lIns="0" bIns="0" rIns="0">
            <a:spAutoFit/>
          </a:bodyPr>
          <a:lstStyle/>
          <a:p>
            <a:pPr algn="l">
              <a:lnSpc>
                <a:spcPts val="6480"/>
              </a:lnSpc>
            </a:pPr>
            <a:r>
              <a:rPr lang="en-US" b="true" sz="5400" spc="15">
                <a:solidFill>
                  <a:srgbClr val="000000"/>
                </a:solidFill>
                <a:latin typeface="Trebuchet MS Bold"/>
                <a:ea typeface="Trebuchet MS Bold"/>
                <a:cs typeface="Trebuchet MS Bold"/>
                <a:sym typeface="Trebuchet MS Bold"/>
              </a:rPr>
              <a:t>TOOLS AND TECHNIQUES</a:t>
            </a:r>
          </a:p>
        </p:txBody>
      </p:sp>
      <p:grpSp>
        <p:nvGrpSpPr>
          <p:cNvPr name="Group 51" id="51"/>
          <p:cNvGrpSpPr>
            <a:grpSpLocks noChangeAspect="true"/>
          </p:cNvGrpSpPr>
          <p:nvPr/>
        </p:nvGrpSpPr>
        <p:grpSpPr>
          <a:xfrm rot="0">
            <a:off x="1014412" y="9701212"/>
            <a:ext cx="3214688" cy="300034"/>
            <a:chOff x="0" y="0"/>
            <a:chExt cx="4286250" cy="400046"/>
          </a:xfrm>
        </p:grpSpPr>
        <p:sp>
          <p:nvSpPr>
            <p:cNvPr name="Freeform 52" id="52"/>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4"/>
              <a:stretch>
                <a:fillRect l="-66665" t="0" r="-66665" b="0"/>
              </a:stretch>
            </a:blipFill>
          </p:spPr>
        </p:sp>
      </p:grpSp>
      <p:sp>
        <p:nvSpPr>
          <p:cNvPr name="TextBox 53" id="53"/>
          <p:cNvSpPr txBox="true"/>
          <p:nvPr/>
        </p:nvSpPr>
        <p:spPr>
          <a:xfrm rot="0">
            <a:off x="17030127" y="9707464"/>
            <a:ext cx="226693" cy="255903"/>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54" id="54"/>
          <p:cNvSpPr txBox="true"/>
          <p:nvPr/>
        </p:nvSpPr>
        <p:spPr>
          <a:xfrm rot="0">
            <a:off x="967625" y="1612105"/>
            <a:ext cx="11586326" cy="8239125"/>
          </a:xfrm>
          <a:prstGeom prst="rect">
            <a:avLst/>
          </a:prstGeom>
        </p:spPr>
        <p:txBody>
          <a:bodyPr anchor="t" rtlCol="false" tIns="0" lIns="0" bIns="0" rIns="0">
            <a:spAutoFit/>
          </a:bodyPr>
          <a:lstStyle/>
          <a:p>
            <a:pPr algn="just">
              <a:lnSpc>
                <a:spcPts val="3600"/>
              </a:lnSpc>
            </a:pPr>
            <a:r>
              <a:rPr lang="en-US" sz="3000">
                <a:solidFill>
                  <a:srgbClr val="000000"/>
                </a:solidFill>
                <a:latin typeface="Droid Arabic Kufi"/>
                <a:ea typeface="Droid Arabic Kufi"/>
                <a:cs typeface="Droid Arabic Kufi"/>
                <a:sym typeface="Droid Arabic Kufi"/>
              </a:rPr>
              <a:t>The tools used in this project include:</a:t>
            </a:r>
          </a:p>
          <a:p>
            <a:pPr algn="just">
              <a:lnSpc>
                <a:spcPts val="3600"/>
              </a:lnSpc>
            </a:pPr>
          </a:p>
          <a:p>
            <a:pPr algn="just">
              <a:lnSpc>
                <a:spcPts val="3600"/>
              </a:lnSpc>
            </a:pPr>
            <a:r>
              <a:rPr lang="en-US" sz="3000" b="true">
                <a:solidFill>
                  <a:srgbClr val="000000"/>
                </a:solidFill>
                <a:latin typeface="Droid Arabic Kufi Bold"/>
                <a:ea typeface="Droid Arabic Kufi Bold"/>
                <a:cs typeface="Droid Arabic Kufi Bold"/>
                <a:sym typeface="Droid Arabic Kufi Bold"/>
              </a:rPr>
              <a:t>HTML</a:t>
            </a:r>
            <a:r>
              <a:rPr lang="en-US" sz="3000">
                <a:solidFill>
                  <a:srgbClr val="000000"/>
                </a:solidFill>
                <a:latin typeface="Droid Arabic Kufi"/>
                <a:ea typeface="Droid Arabic Kufi"/>
                <a:cs typeface="Droid Arabic Kufi"/>
                <a:sym typeface="Droid Arabic Kufi"/>
              </a:rPr>
              <a:t> – for structuring the web pages.</a:t>
            </a:r>
          </a:p>
          <a:p>
            <a:pPr algn="just">
              <a:lnSpc>
                <a:spcPts val="3600"/>
              </a:lnSpc>
            </a:pPr>
          </a:p>
          <a:p>
            <a:pPr algn="just">
              <a:lnSpc>
                <a:spcPts val="3600"/>
              </a:lnSpc>
            </a:pPr>
            <a:r>
              <a:rPr lang="en-US" sz="3000" b="true">
                <a:solidFill>
                  <a:srgbClr val="000000"/>
                </a:solidFill>
                <a:latin typeface="Droid Arabic Kufi Bold"/>
                <a:ea typeface="Droid Arabic Kufi Bold"/>
                <a:cs typeface="Droid Arabic Kufi Bold"/>
                <a:sym typeface="Droid Arabic Kufi Bold"/>
              </a:rPr>
              <a:t>CSS</a:t>
            </a:r>
            <a:r>
              <a:rPr lang="en-US" sz="3000">
                <a:solidFill>
                  <a:srgbClr val="000000"/>
                </a:solidFill>
                <a:latin typeface="Droid Arabic Kufi"/>
                <a:ea typeface="Droid Arabic Kufi"/>
                <a:cs typeface="Droid Arabic Kufi"/>
                <a:sym typeface="Droid Arabic Kufi"/>
              </a:rPr>
              <a:t> – for styling, gradients, responsive layout, and card-based design.</a:t>
            </a:r>
          </a:p>
          <a:p>
            <a:pPr algn="just">
              <a:lnSpc>
                <a:spcPts val="3600"/>
              </a:lnSpc>
            </a:pPr>
          </a:p>
          <a:p>
            <a:pPr algn="just">
              <a:lnSpc>
                <a:spcPts val="3600"/>
              </a:lnSpc>
            </a:pPr>
            <a:r>
              <a:rPr lang="en-US" sz="3000" b="true">
                <a:solidFill>
                  <a:srgbClr val="000000"/>
                </a:solidFill>
                <a:latin typeface="Droid Arabic Kufi Bold"/>
                <a:ea typeface="Droid Arabic Kufi Bold"/>
                <a:cs typeface="Droid Arabic Kufi Bold"/>
                <a:sym typeface="Droid Arabic Kufi Bold"/>
              </a:rPr>
              <a:t>JavaScript</a:t>
            </a:r>
            <a:r>
              <a:rPr lang="en-US" sz="3000">
                <a:solidFill>
                  <a:srgbClr val="000000"/>
                </a:solidFill>
                <a:latin typeface="Droid Arabic Kufi"/>
                <a:ea typeface="Droid Arabic Kufi"/>
                <a:cs typeface="Droid Arabic Kufi"/>
                <a:sym typeface="Droid Arabic Kufi"/>
              </a:rPr>
              <a:t> – for interactivity (dark mode toggle, button actions).</a:t>
            </a:r>
          </a:p>
          <a:p>
            <a:pPr algn="just">
              <a:lnSpc>
                <a:spcPts val="3600"/>
              </a:lnSpc>
            </a:pPr>
          </a:p>
          <a:p>
            <a:pPr algn="just">
              <a:lnSpc>
                <a:spcPts val="3600"/>
              </a:lnSpc>
            </a:pPr>
            <a:r>
              <a:rPr lang="en-US" sz="3000" b="true">
                <a:solidFill>
                  <a:srgbClr val="000000"/>
                </a:solidFill>
                <a:latin typeface="Droid Arabic Kufi Bold"/>
                <a:ea typeface="Droid Arabic Kufi Bold"/>
                <a:cs typeface="Droid Arabic Kufi Bold"/>
                <a:sym typeface="Droid Arabic Kufi Bold"/>
              </a:rPr>
              <a:t>VS</a:t>
            </a:r>
            <a:r>
              <a:rPr lang="en-US" sz="3000">
                <a:solidFill>
                  <a:srgbClr val="000000"/>
                </a:solidFill>
                <a:latin typeface="Droid Arabic Kufi"/>
                <a:ea typeface="Droid Arabic Kufi"/>
                <a:cs typeface="Droid Arabic Kufi"/>
                <a:sym typeface="Droid Arabic Kufi"/>
              </a:rPr>
              <a:t> </a:t>
            </a:r>
            <a:r>
              <a:rPr lang="en-US" sz="3000" b="true">
                <a:solidFill>
                  <a:srgbClr val="000000"/>
                </a:solidFill>
                <a:latin typeface="Droid Arabic Kufi Bold"/>
                <a:ea typeface="Droid Arabic Kufi Bold"/>
                <a:cs typeface="Droid Arabic Kufi Bold"/>
                <a:sym typeface="Droid Arabic Kufi Bold"/>
              </a:rPr>
              <a:t>Code</a:t>
            </a:r>
            <a:r>
              <a:rPr lang="en-US" sz="3000">
                <a:solidFill>
                  <a:srgbClr val="000000"/>
                </a:solidFill>
                <a:latin typeface="Droid Arabic Kufi"/>
                <a:ea typeface="Droid Arabic Kufi"/>
                <a:cs typeface="Droid Arabic Kufi"/>
                <a:sym typeface="Droid Arabic Kufi"/>
              </a:rPr>
              <a:t> – as the development environment.</a:t>
            </a:r>
          </a:p>
          <a:p>
            <a:pPr algn="just">
              <a:lnSpc>
                <a:spcPts val="3600"/>
              </a:lnSpc>
            </a:pPr>
          </a:p>
          <a:p>
            <a:pPr algn="just">
              <a:lnSpc>
                <a:spcPts val="3600"/>
              </a:lnSpc>
            </a:pPr>
            <a:r>
              <a:rPr lang="en-US" sz="3000" b="true">
                <a:solidFill>
                  <a:srgbClr val="000000"/>
                </a:solidFill>
                <a:latin typeface="Droid Arabic Kufi Bold"/>
                <a:ea typeface="Droid Arabic Kufi Bold"/>
                <a:cs typeface="Droid Arabic Kufi Bold"/>
                <a:sym typeface="Droid Arabic Kufi Bold"/>
              </a:rPr>
              <a:t>Google</a:t>
            </a:r>
            <a:r>
              <a:rPr lang="en-US" sz="3000">
                <a:solidFill>
                  <a:srgbClr val="000000"/>
                </a:solidFill>
                <a:latin typeface="Droid Arabic Kufi"/>
                <a:ea typeface="Droid Arabic Kufi"/>
                <a:cs typeface="Droid Arabic Kufi"/>
                <a:sym typeface="Droid Arabic Kufi"/>
              </a:rPr>
              <a:t> </a:t>
            </a:r>
            <a:r>
              <a:rPr lang="en-US" sz="3000" b="true">
                <a:solidFill>
                  <a:srgbClr val="000000"/>
                </a:solidFill>
                <a:latin typeface="Droid Arabic Kufi Bold"/>
                <a:ea typeface="Droid Arabic Kufi Bold"/>
                <a:cs typeface="Droid Arabic Kufi Bold"/>
                <a:sym typeface="Droid Arabic Kufi Bold"/>
              </a:rPr>
              <a:t>Fonts</a:t>
            </a:r>
            <a:r>
              <a:rPr lang="en-US" sz="3000">
                <a:solidFill>
                  <a:srgbClr val="000000"/>
                </a:solidFill>
                <a:latin typeface="Droid Arabic Kufi"/>
                <a:ea typeface="Droid Arabic Kufi"/>
                <a:cs typeface="Droid Arabic Kufi"/>
                <a:sym typeface="Droid Arabic Kufi"/>
              </a:rPr>
              <a:t> – for modern, professional typography.</a:t>
            </a:r>
          </a:p>
          <a:p>
            <a:pPr algn="just">
              <a:lnSpc>
                <a:spcPts val="3600"/>
              </a:lnSpc>
            </a:pPr>
          </a:p>
          <a:p>
            <a:pPr algn="just">
              <a:lnSpc>
                <a:spcPts val="3600"/>
              </a:lnSpc>
            </a:pPr>
            <a:r>
              <a:rPr lang="en-US" sz="3000" b="true">
                <a:solidFill>
                  <a:srgbClr val="000000"/>
                </a:solidFill>
                <a:latin typeface="Droid Arabic Kufi Bold"/>
                <a:ea typeface="Droid Arabic Kufi Bold"/>
                <a:cs typeface="Droid Arabic Kufi Bold"/>
                <a:sym typeface="Droid Arabic Kufi Bold"/>
              </a:rPr>
              <a:t>GitHub</a:t>
            </a:r>
            <a:r>
              <a:rPr lang="en-US" sz="3000">
                <a:solidFill>
                  <a:srgbClr val="000000"/>
                </a:solidFill>
                <a:latin typeface="Droid Arabic Kufi"/>
                <a:ea typeface="Droid Arabic Kufi"/>
                <a:cs typeface="Droid Arabic Kufi"/>
                <a:sym typeface="Droid Arabic Kufi"/>
              </a:rPr>
              <a:t> – for version control and hosting.</a:t>
            </a:r>
          </a:p>
          <a:p>
            <a:pPr algn="just">
              <a:lnSpc>
                <a:spcPts val="3600"/>
              </a:lnSpc>
            </a:pPr>
          </a:p>
          <a:p>
            <a:pPr algn="just">
              <a:lnSpc>
                <a:spcPts val="3600"/>
              </a:lnSpc>
            </a:pPr>
            <a:r>
              <a:rPr lang="en-US" sz="3000" b="true">
                <a:solidFill>
                  <a:srgbClr val="000000"/>
                </a:solidFill>
                <a:latin typeface="Droid Arabic Kufi Bold"/>
                <a:ea typeface="Droid Arabic Kufi Bold"/>
                <a:cs typeface="Droid Arabic Kufi Bold"/>
                <a:sym typeface="Droid Arabic Kufi Bold"/>
              </a:rPr>
              <a:t>Web Browser DevTools</a:t>
            </a:r>
            <a:r>
              <a:rPr lang="en-US" sz="3000">
                <a:solidFill>
                  <a:srgbClr val="000000"/>
                </a:solidFill>
                <a:latin typeface="Droid Arabic Kufi"/>
                <a:ea typeface="Droid Arabic Kufi"/>
                <a:cs typeface="Droid Arabic Kufi"/>
                <a:sym typeface="Droid Arabic Kufi"/>
              </a:rPr>
              <a:t> – for debugging and testing responsiveness.</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2" cy="10294618"/>
            <a:chOff x="0" y="0"/>
            <a:chExt cx="2456176" cy="13726158"/>
          </a:xfrm>
        </p:grpSpPr>
        <p:sp>
          <p:nvSpPr>
            <p:cNvPr name="Freeform 3" id="3"/>
            <p:cNvSpPr/>
            <p:nvPr/>
          </p:nvSpPr>
          <p:spPr>
            <a:xfrm flipH="false" flipV="false" rot="0">
              <a:off x="127" y="7874"/>
              <a:ext cx="2455418" cy="13707238"/>
            </a:xfrm>
            <a:custGeom>
              <a:avLst/>
              <a:gdLst/>
              <a:ahLst/>
              <a:cxnLst/>
              <a:rect r="r" b="b" t="t" l="l"/>
              <a:pathLst>
                <a:path h="13707238" w="2455418">
                  <a:moveTo>
                    <a:pt x="18796" y="0"/>
                  </a:moveTo>
                  <a:lnTo>
                    <a:pt x="2455418" y="13703936"/>
                  </a:lnTo>
                  <a:lnTo>
                    <a:pt x="2436622" y="13707238"/>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060" cy="6341491"/>
            </a:xfrm>
            <a:custGeom>
              <a:avLst/>
              <a:gdLst/>
              <a:ahLst/>
              <a:cxnLst/>
              <a:rect r="r" b="b" t="t" l="l"/>
              <a:pathLst>
                <a:path h="6341491" w="9497060">
                  <a:moveTo>
                    <a:pt x="9497060" y="15748"/>
                  </a:moveTo>
                  <a:lnTo>
                    <a:pt x="10668" y="6341491"/>
                  </a:lnTo>
                  <a:lnTo>
                    <a:pt x="0" y="6325616"/>
                  </a:lnTo>
                  <a:lnTo>
                    <a:pt x="9486519" y="0"/>
                  </a:lnTo>
                  <a:close/>
                </a:path>
              </a:pathLst>
            </a:custGeom>
            <a:solidFill>
              <a:srgbClr val="5FCAEE"/>
            </a:solidFill>
          </p:spPr>
        </p:sp>
      </p:grpSp>
      <p:grpSp>
        <p:nvGrpSpPr>
          <p:cNvPr name="Group 6" id="6"/>
          <p:cNvGrpSpPr/>
          <p:nvPr/>
        </p:nvGrpSpPr>
        <p:grpSpPr>
          <a:xfrm rot="0">
            <a:off x="13773150" y="0"/>
            <a:ext cx="4514847" cy="10287000"/>
            <a:chOff x="0" y="0"/>
            <a:chExt cx="6019796" cy="13716000"/>
          </a:xfrm>
        </p:grpSpPr>
        <p:sp>
          <p:nvSpPr>
            <p:cNvPr name="Freeform 7" id="7"/>
            <p:cNvSpPr/>
            <p:nvPr/>
          </p:nvSpPr>
          <p:spPr>
            <a:xfrm flipH="false" flipV="false" rot="0">
              <a:off x="0" y="0"/>
              <a:ext cx="6019546" cy="13715364"/>
            </a:xfrm>
            <a:custGeom>
              <a:avLst/>
              <a:gdLst/>
              <a:ahLst/>
              <a:cxnLst/>
              <a:rect r="r" b="b" t="t" l="l"/>
              <a:pathLst>
                <a:path h="13715364" w="6019546">
                  <a:moveTo>
                    <a:pt x="6019546" y="0"/>
                  </a:moveTo>
                  <a:lnTo>
                    <a:pt x="4088765" y="0"/>
                  </a:lnTo>
                  <a:lnTo>
                    <a:pt x="0" y="13715364"/>
                  </a:lnTo>
                  <a:lnTo>
                    <a:pt x="6019546" y="13715364"/>
                  </a:lnTo>
                  <a:lnTo>
                    <a:pt x="6019546" y="0"/>
                  </a:lnTo>
                  <a:close/>
                </a:path>
              </a:pathLst>
            </a:custGeom>
            <a:solidFill>
              <a:srgbClr val="5FCAEE">
                <a:alpha val="12941"/>
              </a:srgbClr>
            </a:solidFill>
          </p:spPr>
        </p:sp>
      </p:grpSp>
      <p:grpSp>
        <p:nvGrpSpPr>
          <p:cNvPr name="Group 8" id="8"/>
          <p:cNvGrpSpPr/>
          <p:nvPr/>
        </p:nvGrpSpPr>
        <p:grpSpPr>
          <a:xfrm rot="0">
            <a:off x="14404317" y="0"/>
            <a:ext cx="3884291" cy="10287000"/>
            <a:chOff x="0" y="0"/>
            <a:chExt cx="5179054" cy="13716000"/>
          </a:xfrm>
        </p:grpSpPr>
        <p:sp>
          <p:nvSpPr>
            <p:cNvPr name="Freeform 9" id="9"/>
            <p:cNvSpPr/>
            <p:nvPr/>
          </p:nvSpPr>
          <p:spPr>
            <a:xfrm flipH="false" flipV="false" rot="0">
              <a:off x="0" y="0"/>
              <a:ext cx="5177917" cy="13715364"/>
            </a:xfrm>
            <a:custGeom>
              <a:avLst/>
              <a:gdLst/>
              <a:ahLst/>
              <a:cxnLst/>
              <a:rect r="r" b="b" t="t" l="l"/>
              <a:pathLst>
                <a:path h="13715364" w="5177917">
                  <a:moveTo>
                    <a:pt x="5177917" y="0"/>
                  </a:moveTo>
                  <a:lnTo>
                    <a:pt x="0" y="0"/>
                  </a:lnTo>
                  <a:lnTo>
                    <a:pt x="2417572" y="13715364"/>
                  </a:lnTo>
                  <a:lnTo>
                    <a:pt x="5177917" y="13715364"/>
                  </a:lnTo>
                  <a:lnTo>
                    <a:pt x="5177917"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529"/>
              </a:srgbClr>
            </a:solidFill>
          </p:spPr>
        </p:sp>
      </p:grpSp>
      <p:grpSp>
        <p:nvGrpSpPr>
          <p:cNvPr name="Group 12" id="12"/>
          <p:cNvGrpSpPr/>
          <p:nvPr/>
        </p:nvGrpSpPr>
        <p:grpSpPr>
          <a:xfrm rot="0">
            <a:off x="14006895" y="0"/>
            <a:ext cx="4281484" cy="10287000"/>
            <a:chOff x="0" y="0"/>
            <a:chExt cx="5708646" cy="13716000"/>
          </a:xfrm>
        </p:grpSpPr>
        <p:sp>
          <p:nvSpPr>
            <p:cNvPr name="Freeform 13" id="13"/>
            <p:cNvSpPr/>
            <p:nvPr/>
          </p:nvSpPr>
          <p:spPr>
            <a:xfrm flipH="false" flipV="false" rot="0">
              <a:off x="0" y="0"/>
              <a:ext cx="5708142" cy="13715364"/>
            </a:xfrm>
            <a:custGeom>
              <a:avLst/>
              <a:gdLst/>
              <a:ahLst/>
              <a:cxnLst/>
              <a:rect r="r" b="b" t="t" l="l"/>
              <a:pathLst>
                <a:path h="13715364" w="5708142">
                  <a:moveTo>
                    <a:pt x="5708142" y="0"/>
                  </a:moveTo>
                  <a:lnTo>
                    <a:pt x="0" y="0"/>
                  </a:lnTo>
                  <a:lnTo>
                    <a:pt x="4939284" y="13715364"/>
                  </a:lnTo>
                  <a:lnTo>
                    <a:pt x="5708142" y="13715364"/>
                  </a:lnTo>
                  <a:lnTo>
                    <a:pt x="5708142" y="0"/>
                  </a:lnTo>
                  <a:close/>
                </a:path>
              </a:pathLst>
            </a:custGeom>
            <a:solidFill>
              <a:srgbClr val="17AFE3">
                <a:alpha val="24706"/>
              </a:srgbClr>
            </a:solidFill>
          </p:spPr>
        </p:sp>
      </p:grpSp>
      <p:grpSp>
        <p:nvGrpSpPr>
          <p:cNvPr name="Group 14" id="14"/>
          <p:cNvGrpSpPr/>
          <p:nvPr/>
        </p:nvGrpSpPr>
        <p:grpSpPr>
          <a:xfrm rot="0">
            <a:off x="16344901" y="0"/>
            <a:ext cx="1943100" cy="10287000"/>
            <a:chOff x="0" y="0"/>
            <a:chExt cx="2590800" cy="13716000"/>
          </a:xfrm>
        </p:grpSpPr>
        <p:sp>
          <p:nvSpPr>
            <p:cNvPr name="Freeform 15" id="15"/>
            <p:cNvSpPr/>
            <p:nvPr/>
          </p:nvSpPr>
          <p:spPr>
            <a:xfrm flipH="false" flipV="false" rot="0">
              <a:off x="0" y="0"/>
              <a:ext cx="2590546" cy="13715364"/>
            </a:xfrm>
            <a:custGeom>
              <a:avLst/>
              <a:gdLst/>
              <a:ahLst/>
              <a:cxnLst/>
              <a:rect r="r" b="b" t="t" l="l"/>
              <a:pathLst>
                <a:path h="13715364" w="2590546">
                  <a:moveTo>
                    <a:pt x="2590546" y="0"/>
                  </a:moveTo>
                  <a:lnTo>
                    <a:pt x="2044700" y="0"/>
                  </a:lnTo>
                  <a:lnTo>
                    <a:pt x="0" y="13715364"/>
                  </a:lnTo>
                  <a:lnTo>
                    <a:pt x="2590546" y="13715364"/>
                  </a:lnTo>
                  <a:lnTo>
                    <a:pt x="2590546" y="0"/>
                  </a:lnTo>
                  <a:close/>
                </a:path>
              </a:pathLst>
            </a:custGeom>
            <a:solidFill>
              <a:srgbClr val="2D83C3">
                <a:alpha val="48627"/>
              </a:srgbClr>
            </a:solidFill>
          </p:spPr>
        </p:sp>
      </p:grpSp>
      <p:grpSp>
        <p:nvGrpSpPr>
          <p:cNvPr name="Group 16" id="16"/>
          <p:cNvGrpSpPr/>
          <p:nvPr/>
        </p:nvGrpSpPr>
        <p:grpSpPr>
          <a:xfrm rot="0">
            <a:off x="16404370" y="0"/>
            <a:ext cx="1884041" cy="10287000"/>
            <a:chOff x="0" y="0"/>
            <a:chExt cx="2512054" cy="13716000"/>
          </a:xfrm>
        </p:grpSpPr>
        <p:sp>
          <p:nvSpPr>
            <p:cNvPr name="Freeform 17" id="17"/>
            <p:cNvSpPr/>
            <p:nvPr/>
          </p:nvSpPr>
          <p:spPr>
            <a:xfrm flipH="false" flipV="false" rot="0">
              <a:off x="0" y="0"/>
              <a:ext cx="2511425" cy="13715364"/>
            </a:xfrm>
            <a:custGeom>
              <a:avLst/>
              <a:gdLst/>
              <a:ahLst/>
              <a:cxnLst/>
              <a:rect r="r" b="b" t="t" l="l"/>
              <a:pathLst>
                <a:path h="13715364" w="2511425">
                  <a:moveTo>
                    <a:pt x="2511425" y="0"/>
                  </a:moveTo>
                  <a:lnTo>
                    <a:pt x="0" y="0"/>
                  </a:lnTo>
                  <a:lnTo>
                    <a:pt x="2228850" y="13715364"/>
                  </a:lnTo>
                  <a:lnTo>
                    <a:pt x="2511425" y="13715364"/>
                  </a:lnTo>
                  <a:lnTo>
                    <a:pt x="2511425"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529"/>
              </a:srgbClr>
            </a:solidFill>
          </p:spPr>
        </p:sp>
      </p:grpSp>
      <p:grpSp>
        <p:nvGrpSpPr>
          <p:cNvPr name="Group 20" id="20"/>
          <p:cNvGrpSpPr/>
          <p:nvPr/>
        </p:nvGrpSpPr>
        <p:grpSpPr>
          <a:xfrm rot="0">
            <a:off x="0" y="6015038"/>
            <a:ext cx="671511" cy="4271962"/>
            <a:chOff x="0" y="0"/>
            <a:chExt cx="895348"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8627"/>
              </a:srgbClr>
            </a:solidFill>
          </p:spPr>
        </p:sp>
      </p:grpSp>
      <p:grpSp>
        <p:nvGrpSpPr>
          <p:cNvPr name="Group 22" id="22"/>
          <p:cNvGrpSpPr/>
          <p:nvPr/>
        </p:nvGrpSpPr>
        <p:grpSpPr>
          <a:xfrm rot="0">
            <a:off x="14058995" y="94"/>
            <a:ext cx="1842132" cy="10294618"/>
            <a:chOff x="0" y="0"/>
            <a:chExt cx="2456176" cy="13726158"/>
          </a:xfrm>
        </p:grpSpPr>
        <p:sp>
          <p:nvSpPr>
            <p:cNvPr name="Freeform 23" id="23"/>
            <p:cNvSpPr/>
            <p:nvPr/>
          </p:nvSpPr>
          <p:spPr>
            <a:xfrm flipH="false" flipV="false" rot="0">
              <a:off x="127" y="7874"/>
              <a:ext cx="2455418" cy="13707238"/>
            </a:xfrm>
            <a:custGeom>
              <a:avLst/>
              <a:gdLst/>
              <a:ahLst/>
              <a:cxnLst/>
              <a:rect r="r" b="b" t="t" l="l"/>
              <a:pathLst>
                <a:path h="13707238" w="2455418">
                  <a:moveTo>
                    <a:pt x="18796" y="0"/>
                  </a:moveTo>
                  <a:lnTo>
                    <a:pt x="2455418" y="13703936"/>
                  </a:lnTo>
                  <a:lnTo>
                    <a:pt x="2436622" y="13707238"/>
                  </a:lnTo>
                  <a:lnTo>
                    <a:pt x="0" y="3302"/>
                  </a:lnTo>
                  <a:close/>
                </a:path>
              </a:pathLst>
            </a:custGeom>
            <a:solidFill>
              <a:srgbClr val="5FCAEE"/>
            </a:solidFill>
          </p:spPr>
        </p:sp>
      </p:grpSp>
      <p:grpSp>
        <p:nvGrpSpPr>
          <p:cNvPr name="Group 24" id="24"/>
          <p:cNvGrpSpPr/>
          <p:nvPr/>
        </p:nvGrpSpPr>
        <p:grpSpPr>
          <a:xfrm rot="0">
            <a:off x="11165774" y="5535200"/>
            <a:ext cx="7129462" cy="4759642"/>
            <a:chOff x="0" y="0"/>
            <a:chExt cx="9505950" cy="6346190"/>
          </a:xfrm>
        </p:grpSpPr>
        <p:sp>
          <p:nvSpPr>
            <p:cNvPr name="Freeform 25" id="25"/>
            <p:cNvSpPr/>
            <p:nvPr/>
          </p:nvSpPr>
          <p:spPr>
            <a:xfrm flipH="false" flipV="false" rot="0">
              <a:off x="4191" y="1651"/>
              <a:ext cx="9497060" cy="6341491"/>
            </a:xfrm>
            <a:custGeom>
              <a:avLst/>
              <a:gdLst/>
              <a:ahLst/>
              <a:cxnLst/>
              <a:rect r="r" b="b" t="t" l="l"/>
              <a:pathLst>
                <a:path h="6341491" w="9497060">
                  <a:moveTo>
                    <a:pt x="9497060" y="15748"/>
                  </a:moveTo>
                  <a:lnTo>
                    <a:pt x="10668" y="6341491"/>
                  </a:lnTo>
                  <a:lnTo>
                    <a:pt x="0" y="6325616"/>
                  </a:lnTo>
                  <a:lnTo>
                    <a:pt x="9486519" y="0"/>
                  </a:lnTo>
                  <a:close/>
                </a:path>
              </a:pathLst>
            </a:custGeom>
            <a:solidFill>
              <a:srgbClr val="5FCAEE"/>
            </a:solidFill>
          </p:spPr>
        </p:sp>
      </p:grpSp>
      <p:grpSp>
        <p:nvGrpSpPr>
          <p:cNvPr name="Group 26" id="26"/>
          <p:cNvGrpSpPr/>
          <p:nvPr/>
        </p:nvGrpSpPr>
        <p:grpSpPr>
          <a:xfrm rot="0">
            <a:off x="13773150" y="0"/>
            <a:ext cx="4514847" cy="10287000"/>
            <a:chOff x="0" y="0"/>
            <a:chExt cx="6019796" cy="13716000"/>
          </a:xfrm>
        </p:grpSpPr>
        <p:sp>
          <p:nvSpPr>
            <p:cNvPr name="Freeform 27" id="27"/>
            <p:cNvSpPr/>
            <p:nvPr/>
          </p:nvSpPr>
          <p:spPr>
            <a:xfrm flipH="false" flipV="false" rot="0">
              <a:off x="0" y="0"/>
              <a:ext cx="6019546" cy="13715364"/>
            </a:xfrm>
            <a:custGeom>
              <a:avLst/>
              <a:gdLst/>
              <a:ahLst/>
              <a:cxnLst/>
              <a:rect r="r" b="b" t="t" l="l"/>
              <a:pathLst>
                <a:path h="13715364" w="6019546">
                  <a:moveTo>
                    <a:pt x="6019546" y="0"/>
                  </a:moveTo>
                  <a:lnTo>
                    <a:pt x="4088765" y="0"/>
                  </a:lnTo>
                  <a:lnTo>
                    <a:pt x="0" y="13715364"/>
                  </a:lnTo>
                  <a:lnTo>
                    <a:pt x="6019546" y="13715364"/>
                  </a:lnTo>
                  <a:lnTo>
                    <a:pt x="6019546" y="0"/>
                  </a:lnTo>
                  <a:close/>
                </a:path>
              </a:pathLst>
            </a:custGeom>
            <a:solidFill>
              <a:srgbClr val="5FCAEE">
                <a:alpha val="12941"/>
              </a:srgbClr>
            </a:solidFill>
          </p:spPr>
        </p:sp>
      </p:grpSp>
      <p:grpSp>
        <p:nvGrpSpPr>
          <p:cNvPr name="Group 28" id="28"/>
          <p:cNvGrpSpPr/>
          <p:nvPr/>
        </p:nvGrpSpPr>
        <p:grpSpPr>
          <a:xfrm rot="0">
            <a:off x="14404317" y="0"/>
            <a:ext cx="3884291" cy="10287000"/>
            <a:chOff x="0" y="0"/>
            <a:chExt cx="5179054" cy="13716000"/>
          </a:xfrm>
        </p:grpSpPr>
        <p:sp>
          <p:nvSpPr>
            <p:cNvPr name="Freeform 29" id="29"/>
            <p:cNvSpPr/>
            <p:nvPr/>
          </p:nvSpPr>
          <p:spPr>
            <a:xfrm flipH="false" flipV="false" rot="0">
              <a:off x="0" y="0"/>
              <a:ext cx="5177917" cy="13715364"/>
            </a:xfrm>
            <a:custGeom>
              <a:avLst/>
              <a:gdLst/>
              <a:ahLst/>
              <a:cxnLst/>
              <a:rect r="r" b="b" t="t" l="l"/>
              <a:pathLst>
                <a:path h="13715364" w="5177917">
                  <a:moveTo>
                    <a:pt x="5177917" y="0"/>
                  </a:moveTo>
                  <a:lnTo>
                    <a:pt x="0" y="0"/>
                  </a:lnTo>
                  <a:lnTo>
                    <a:pt x="2417572" y="13715364"/>
                  </a:lnTo>
                  <a:lnTo>
                    <a:pt x="5177917" y="13715364"/>
                  </a:lnTo>
                  <a:lnTo>
                    <a:pt x="5177917" y="0"/>
                  </a:lnTo>
                  <a:close/>
                </a:path>
              </a:pathLst>
            </a:custGeom>
            <a:solidFill>
              <a:srgbClr val="5FCAEE">
                <a:alpha val="3922"/>
              </a:srgbClr>
            </a:solidFill>
          </p:spPr>
        </p:sp>
      </p:grpSp>
      <p:grpSp>
        <p:nvGrpSpPr>
          <p:cNvPr name="Group 30" id="30"/>
          <p:cNvGrpSpPr/>
          <p:nvPr/>
        </p:nvGrpSpPr>
        <p:grpSpPr>
          <a:xfrm rot="0">
            <a:off x="13401675" y="4572000"/>
            <a:ext cx="4886325" cy="5715000"/>
            <a:chOff x="0" y="0"/>
            <a:chExt cx="6515100" cy="7620000"/>
          </a:xfrm>
        </p:grpSpPr>
        <p:sp>
          <p:nvSpPr>
            <p:cNvPr name="Freeform 31" id="3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529"/>
              </a:srgbClr>
            </a:solidFill>
          </p:spPr>
        </p:sp>
      </p:grpSp>
      <p:grpSp>
        <p:nvGrpSpPr>
          <p:cNvPr name="Group 32" id="32"/>
          <p:cNvGrpSpPr/>
          <p:nvPr/>
        </p:nvGrpSpPr>
        <p:grpSpPr>
          <a:xfrm rot="0">
            <a:off x="14006895" y="0"/>
            <a:ext cx="4281484" cy="10287000"/>
            <a:chOff x="0" y="0"/>
            <a:chExt cx="5708646" cy="13716000"/>
          </a:xfrm>
        </p:grpSpPr>
        <p:sp>
          <p:nvSpPr>
            <p:cNvPr name="Freeform 33" id="33"/>
            <p:cNvSpPr/>
            <p:nvPr/>
          </p:nvSpPr>
          <p:spPr>
            <a:xfrm flipH="false" flipV="false" rot="0">
              <a:off x="0" y="0"/>
              <a:ext cx="5708142" cy="13715364"/>
            </a:xfrm>
            <a:custGeom>
              <a:avLst/>
              <a:gdLst/>
              <a:ahLst/>
              <a:cxnLst/>
              <a:rect r="r" b="b" t="t" l="l"/>
              <a:pathLst>
                <a:path h="13715364" w="5708142">
                  <a:moveTo>
                    <a:pt x="5708142" y="0"/>
                  </a:moveTo>
                  <a:lnTo>
                    <a:pt x="0" y="0"/>
                  </a:lnTo>
                  <a:lnTo>
                    <a:pt x="4939284" y="13715364"/>
                  </a:lnTo>
                  <a:lnTo>
                    <a:pt x="5708142" y="13715364"/>
                  </a:lnTo>
                  <a:lnTo>
                    <a:pt x="5708142" y="0"/>
                  </a:lnTo>
                  <a:close/>
                </a:path>
              </a:pathLst>
            </a:custGeom>
            <a:solidFill>
              <a:srgbClr val="17AFE3">
                <a:alpha val="24706"/>
              </a:srgbClr>
            </a:solidFill>
          </p:spPr>
        </p:sp>
      </p:grpSp>
      <p:grpSp>
        <p:nvGrpSpPr>
          <p:cNvPr name="Group 34" id="34"/>
          <p:cNvGrpSpPr/>
          <p:nvPr/>
        </p:nvGrpSpPr>
        <p:grpSpPr>
          <a:xfrm rot="0">
            <a:off x="16344901" y="0"/>
            <a:ext cx="1943100" cy="10287000"/>
            <a:chOff x="0" y="0"/>
            <a:chExt cx="2590800" cy="13716000"/>
          </a:xfrm>
        </p:grpSpPr>
        <p:sp>
          <p:nvSpPr>
            <p:cNvPr name="Freeform 35" id="35"/>
            <p:cNvSpPr/>
            <p:nvPr/>
          </p:nvSpPr>
          <p:spPr>
            <a:xfrm flipH="false" flipV="false" rot="0">
              <a:off x="0" y="0"/>
              <a:ext cx="2590546" cy="13715364"/>
            </a:xfrm>
            <a:custGeom>
              <a:avLst/>
              <a:gdLst/>
              <a:ahLst/>
              <a:cxnLst/>
              <a:rect r="r" b="b" t="t" l="l"/>
              <a:pathLst>
                <a:path h="13715364" w="2590546">
                  <a:moveTo>
                    <a:pt x="2590546" y="0"/>
                  </a:moveTo>
                  <a:lnTo>
                    <a:pt x="2044700" y="0"/>
                  </a:lnTo>
                  <a:lnTo>
                    <a:pt x="0" y="13715364"/>
                  </a:lnTo>
                  <a:lnTo>
                    <a:pt x="2590546" y="13715364"/>
                  </a:lnTo>
                  <a:lnTo>
                    <a:pt x="2590546" y="0"/>
                  </a:lnTo>
                  <a:close/>
                </a:path>
              </a:pathLst>
            </a:custGeom>
            <a:solidFill>
              <a:srgbClr val="2D83C3">
                <a:alpha val="48627"/>
              </a:srgbClr>
            </a:solidFill>
          </p:spPr>
        </p:sp>
      </p:grpSp>
      <p:grpSp>
        <p:nvGrpSpPr>
          <p:cNvPr name="Group 36" id="36"/>
          <p:cNvGrpSpPr/>
          <p:nvPr/>
        </p:nvGrpSpPr>
        <p:grpSpPr>
          <a:xfrm rot="0">
            <a:off x="16404370" y="0"/>
            <a:ext cx="1884041" cy="10287000"/>
            <a:chOff x="0" y="0"/>
            <a:chExt cx="2512054" cy="13716000"/>
          </a:xfrm>
        </p:grpSpPr>
        <p:sp>
          <p:nvSpPr>
            <p:cNvPr name="Freeform 37" id="37"/>
            <p:cNvSpPr/>
            <p:nvPr/>
          </p:nvSpPr>
          <p:spPr>
            <a:xfrm flipH="false" flipV="false" rot="0">
              <a:off x="0" y="0"/>
              <a:ext cx="2511425" cy="13715364"/>
            </a:xfrm>
            <a:custGeom>
              <a:avLst/>
              <a:gdLst/>
              <a:ahLst/>
              <a:cxnLst/>
              <a:rect r="r" b="b" t="t" l="l"/>
              <a:pathLst>
                <a:path h="13715364" w="2511425">
                  <a:moveTo>
                    <a:pt x="2511425" y="0"/>
                  </a:moveTo>
                  <a:lnTo>
                    <a:pt x="0" y="0"/>
                  </a:lnTo>
                  <a:lnTo>
                    <a:pt x="2228850" y="13715364"/>
                  </a:lnTo>
                  <a:lnTo>
                    <a:pt x="2511425" y="13715364"/>
                  </a:lnTo>
                  <a:lnTo>
                    <a:pt x="2511425" y="0"/>
                  </a:lnTo>
                  <a:close/>
                </a:path>
              </a:pathLst>
            </a:custGeom>
            <a:solidFill>
              <a:srgbClr val="226192">
                <a:alpha val="63922"/>
              </a:srgbClr>
            </a:solidFill>
          </p:spPr>
        </p:sp>
      </p:grpSp>
      <p:grpSp>
        <p:nvGrpSpPr>
          <p:cNvPr name="Group 38" id="38"/>
          <p:cNvGrpSpPr/>
          <p:nvPr/>
        </p:nvGrpSpPr>
        <p:grpSpPr>
          <a:xfrm rot="0">
            <a:off x="15559088" y="5386388"/>
            <a:ext cx="2728912" cy="4900612"/>
            <a:chOff x="0" y="0"/>
            <a:chExt cx="3638550" cy="6534150"/>
          </a:xfrm>
        </p:grpSpPr>
        <p:sp>
          <p:nvSpPr>
            <p:cNvPr name="Freeform 39" id="3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529"/>
              </a:srgbClr>
            </a:solidFill>
          </p:spPr>
        </p:sp>
      </p:grpSp>
      <p:grpSp>
        <p:nvGrpSpPr>
          <p:cNvPr name="Group 40" id="40"/>
          <p:cNvGrpSpPr/>
          <p:nvPr/>
        </p:nvGrpSpPr>
        <p:grpSpPr>
          <a:xfrm rot="0">
            <a:off x="0" y="6015038"/>
            <a:ext cx="671511" cy="4271962"/>
            <a:chOff x="0" y="0"/>
            <a:chExt cx="895348" cy="5695950"/>
          </a:xfrm>
        </p:grpSpPr>
        <p:sp>
          <p:nvSpPr>
            <p:cNvPr name="Freeform 41" id="4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8627"/>
              </a:srgbClr>
            </a:solidFill>
          </p:spPr>
        </p:sp>
      </p:grpSp>
      <p:sp>
        <p:nvSpPr>
          <p:cNvPr name="TextBox 42" id="42"/>
          <p:cNvSpPr txBox="true"/>
          <p:nvPr/>
        </p:nvSpPr>
        <p:spPr>
          <a:xfrm rot="0">
            <a:off x="671511" y="1485900"/>
            <a:ext cx="14526638" cy="7791450"/>
          </a:xfrm>
          <a:prstGeom prst="rect">
            <a:avLst/>
          </a:prstGeom>
        </p:spPr>
        <p:txBody>
          <a:bodyPr anchor="t" rtlCol="false" tIns="0" lIns="0" bIns="0" rIns="0">
            <a:spAutoFit/>
          </a:bodyPr>
          <a:lstStyle/>
          <a:p>
            <a:pPr algn="just">
              <a:lnSpc>
                <a:spcPts val="3240"/>
              </a:lnSpc>
            </a:pPr>
            <a:r>
              <a:rPr lang="en-US" sz="2700">
                <a:solidFill>
                  <a:srgbClr val="000000"/>
                </a:solidFill>
                <a:latin typeface="Glacial Indifference"/>
                <a:ea typeface="Glacial Indifference"/>
                <a:cs typeface="Glacial Indifference"/>
                <a:sym typeface="Glacial Indifference"/>
              </a:rPr>
              <a:t>The techniques applied are:</a:t>
            </a:r>
          </a:p>
          <a:p>
            <a:pPr algn="just">
              <a:lnSpc>
                <a:spcPts val="3240"/>
              </a:lnSpc>
            </a:pPr>
          </a:p>
          <a:p>
            <a:pPr algn="just">
              <a:lnSpc>
                <a:spcPts val="3240"/>
              </a:lnSpc>
            </a:pPr>
            <a:r>
              <a:rPr lang="en-US" sz="2700" b="true">
                <a:solidFill>
                  <a:srgbClr val="000000"/>
                </a:solidFill>
                <a:latin typeface="Glacial Indifference Bold"/>
                <a:ea typeface="Glacial Indifference Bold"/>
                <a:cs typeface="Glacial Indifference Bold"/>
                <a:sym typeface="Glacial Indifference Bold"/>
              </a:rPr>
              <a:t>Responsive Web Design (RWD)</a:t>
            </a:r>
            <a:r>
              <a:rPr lang="en-US" sz="2700">
                <a:solidFill>
                  <a:srgbClr val="000000"/>
                </a:solidFill>
                <a:latin typeface="Glacial Indifference"/>
                <a:ea typeface="Glacial Indifference"/>
                <a:cs typeface="Glacial Indifference"/>
                <a:sym typeface="Glacial Indifference"/>
              </a:rPr>
              <a:t>: Ensuring the portfolio works smoothly across desktops, tablets, and mobiles.</a:t>
            </a:r>
          </a:p>
          <a:p>
            <a:pPr algn="just">
              <a:lnSpc>
                <a:spcPts val="3240"/>
              </a:lnSpc>
            </a:pPr>
          </a:p>
          <a:p>
            <a:pPr algn="just">
              <a:lnSpc>
                <a:spcPts val="3240"/>
              </a:lnSpc>
            </a:pPr>
            <a:r>
              <a:rPr lang="en-US" sz="2700" b="true">
                <a:solidFill>
                  <a:srgbClr val="000000"/>
                </a:solidFill>
                <a:latin typeface="Glacial Indifference Bold"/>
                <a:ea typeface="Glacial Indifference Bold"/>
                <a:cs typeface="Glacial Indifference Bold"/>
                <a:sym typeface="Glacial Indifference Bold"/>
              </a:rPr>
              <a:t>Flexbox Layout</a:t>
            </a:r>
            <a:r>
              <a:rPr lang="en-US" sz="2700">
                <a:solidFill>
                  <a:srgbClr val="000000"/>
                </a:solidFill>
                <a:latin typeface="Glacial Indifference"/>
                <a:ea typeface="Glacial Indifference"/>
                <a:cs typeface="Glacial Indifference"/>
                <a:sym typeface="Glacial Indifference"/>
              </a:rPr>
              <a:t>: For aligning the profile photo and text in the header, and maintaining consistent spacing.</a:t>
            </a:r>
          </a:p>
          <a:p>
            <a:pPr algn="just">
              <a:lnSpc>
                <a:spcPts val="3240"/>
              </a:lnSpc>
            </a:pPr>
          </a:p>
          <a:p>
            <a:pPr algn="just">
              <a:lnSpc>
                <a:spcPts val="3240"/>
              </a:lnSpc>
            </a:pPr>
            <a:r>
              <a:rPr lang="en-US" sz="2700" b="true">
                <a:solidFill>
                  <a:srgbClr val="000000"/>
                </a:solidFill>
                <a:latin typeface="Glacial Indifference Bold"/>
                <a:ea typeface="Glacial Indifference Bold"/>
                <a:cs typeface="Glacial Indifference Bold"/>
                <a:sym typeface="Glacial Indifference Bold"/>
              </a:rPr>
              <a:t>Card-Based UI</a:t>
            </a:r>
            <a:r>
              <a:rPr lang="en-US" sz="2700">
                <a:solidFill>
                  <a:srgbClr val="000000"/>
                </a:solidFill>
                <a:latin typeface="Glacial Indifference"/>
                <a:ea typeface="Glacial Indifference"/>
                <a:cs typeface="Glacial Indifference"/>
                <a:sym typeface="Glacial Indifference"/>
              </a:rPr>
              <a:t>: For clear separation of education, certificates, projects, and skills.</a:t>
            </a:r>
          </a:p>
          <a:p>
            <a:pPr algn="just">
              <a:lnSpc>
                <a:spcPts val="3240"/>
              </a:lnSpc>
            </a:pPr>
          </a:p>
          <a:p>
            <a:pPr algn="just">
              <a:lnSpc>
                <a:spcPts val="3240"/>
              </a:lnSpc>
            </a:pPr>
            <a:r>
              <a:rPr lang="en-US" sz="2700" b="true">
                <a:solidFill>
                  <a:srgbClr val="000000"/>
                </a:solidFill>
                <a:latin typeface="Glacial Indifference Bold"/>
                <a:ea typeface="Glacial Indifference Bold"/>
                <a:cs typeface="Glacial Indifference Bold"/>
                <a:sym typeface="Glacial Indifference Bold"/>
              </a:rPr>
              <a:t>Dark Mode Implementation</a:t>
            </a:r>
            <a:r>
              <a:rPr lang="en-US" sz="2700">
                <a:solidFill>
                  <a:srgbClr val="000000"/>
                </a:solidFill>
                <a:latin typeface="Glacial Indifference"/>
                <a:ea typeface="Glacial Indifference"/>
                <a:cs typeface="Glacial Indifference"/>
                <a:sym typeface="Glacial Indifference"/>
              </a:rPr>
              <a:t>: Using CSS class toggling with JavaScript for a smooth user experience.</a:t>
            </a:r>
          </a:p>
          <a:p>
            <a:pPr algn="just">
              <a:lnSpc>
                <a:spcPts val="3240"/>
              </a:lnSpc>
            </a:pPr>
          </a:p>
          <a:p>
            <a:pPr algn="just">
              <a:lnSpc>
                <a:spcPts val="3240"/>
              </a:lnSpc>
            </a:pPr>
            <a:r>
              <a:rPr lang="en-US" sz="2700" b="true">
                <a:solidFill>
                  <a:srgbClr val="000000"/>
                </a:solidFill>
                <a:latin typeface="Glacial Indifference Bold"/>
                <a:ea typeface="Glacial Indifference Bold"/>
                <a:cs typeface="Glacial Indifference Bold"/>
                <a:sym typeface="Glacial Indifference Bold"/>
              </a:rPr>
              <a:t>Gradient Themes &amp; Shadows</a:t>
            </a:r>
            <a:r>
              <a:rPr lang="en-US" sz="2700">
                <a:solidFill>
                  <a:srgbClr val="000000"/>
                </a:solidFill>
                <a:latin typeface="Glacial Indifference"/>
                <a:ea typeface="Glacial Indifference"/>
                <a:cs typeface="Glacial Indifference"/>
                <a:sym typeface="Glacial Indifference"/>
              </a:rPr>
              <a:t>: To enhance the modern and attractive visual appeal.</a:t>
            </a:r>
          </a:p>
          <a:p>
            <a:pPr algn="just">
              <a:lnSpc>
                <a:spcPts val="3240"/>
              </a:lnSpc>
            </a:pPr>
          </a:p>
          <a:p>
            <a:pPr algn="just">
              <a:lnSpc>
                <a:spcPts val="3240"/>
              </a:lnSpc>
            </a:pPr>
            <a:r>
              <a:rPr lang="en-US" sz="2700" b="true">
                <a:solidFill>
                  <a:srgbClr val="000000"/>
                </a:solidFill>
                <a:latin typeface="Glacial Indifference Bold"/>
                <a:ea typeface="Glacial Indifference Bold"/>
                <a:cs typeface="Glacial Indifference Bold"/>
                <a:sym typeface="Glacial Indifference Bold"/>
              </a:rPr>
              <a:t>Hover</a:t>
            </a:r>
            <a:r>
              <a:rPr lang="en-US" sz="2700">
                <a:solidFill>
                  <a:srgbClr val="000000"/>
                </a:solidFill>
                <a:latin typeface="Glacial Indifference"/>
                <a:ea typeface="Glacial Indifference"/>
                <a:cs typeface="Glacial Indifference"/>
                <a:sym typeface="Glacial Indifference"/>
              </a:rPr>
              <a:t> </a:t>
            </a:r>
            <a:r>
              <a:rPr lang="en-US" sz="2700" b="true">
                <a:solidFill>
                  <a:srgbClr val="000000"/>
                </a:solidFill>
                <a:latin typeface="Glacial Indifference Bold"/>
                <a:ea typeface="Glacial Indifference Bold"/>
                <a:cs typeface="Glacial Indifference Bold"/>
                <a:sym typeface="Glacial Indifference Bold"/>
              </a:rPr>
              <a:t>and</a:t>
            </a:r>
            <a:r>
              <a:rPr lang="en-US" sz="2700">
                <a:solidFill>
                  <a:srgbClr val="000000"/>
                </a:solidFill>
                <a:latin typeface="Glacial Indifference"/>
                <a:ea typeface="Glacial Indifference"/>
                <a:cs typeface="Glacial Indifference"/>
                <a:sym typeface="Glacial Indifference"/>
              </a:rPr>
              <a:t> </a:t>
            </a:r>
            <a:r>
              <a:rPr lang="en-US" sz="2700" b="true">
                <a:solidFill>
                  <a:srgbClr val="000000"/>
                </a:solidFill>
                <a:latin typeface="Glacial Indifference Bold"/>
                <a:ea typeface="Glacial Indifference Bold"/>
                <a:cs typeface="Glacial Indifference Bold"/>
                <a:sym typeface="Glacial Indifference Bold"/>
              </a:rPr>
              <a:t>Transition</a:t>
            </a:r>
            <a:r>
              <a:rPr lang="en-US" sz="2700">
                <a:solidFill>
                  <a:srgbClr val="000000"/>
                </a:solidFill>
                <a:latin typeface="Glacial Indifference"/>
                <a:ea typeface="Glacial Indifference"/>
                <a:cs typeface="Glacial Indifference"/>
                <a:sym typeface="Glacial Indifference"/>
              </a:rPr>
              <a:t> </a:t>
            </a:r>
            <a:r>
              <a:rPr lang="en-US" sz="2700" b="true">
                <a:solidFill>
                  <a:srgbClr val="000000"/>
                </a:solidFill>
                <a:latin typeface="Glacial Indifference Bold"/>
                <a:ea typeface="Glacial Indifference Bold"/>
                <a:cs typeface="Glacial Indifference Bold"/>
                <a:sym typeface="Glacial Indifference Bold"/>
              </a:rPr>
              <a:t>Effects</a:t>
            </a:r>
            <a:r>
              <a:rPr lang="en-US" sz="2700">
                <a:solidFill>
                  <a:srgbClr val="000000"/>
                </a:solidFill>
                <a:latin typeface="Glacial Indifference"/>
                <a:ea typeface="Glacial Indifference"/>
                <a:cs typeface="Glacial Indifference"/>
                <a:sym typeface="Glacial Indifference"/>
              </a:rPr>
              <a:t>: For interactive buttons and links that improve user engagement.</a:t>
            </a:r>
          </a:p>
          <a:p>
            <a:pPr algn="just">
              <a:lnSpc>
                <a:spcPts val="3240"/>
              </a:lnSpc>
            </a:pPr>
          </a:p>
          <a:p>
            <a:pPr algn="just">
              <a:lnSpc>
                <a:spcPts val="3240"/>
              </a:lnSpc>
            </a:pPr>
            <a:r>
              <a:rPr lang="en-US" sz="2700" b="true">
                <a:solidFill>
                  <a:srgbClr val="000000"/>
                </a:solidFill>
                <a:latin typeface="Glacial Indifference Bold"/>
                <a:ea typeface="Glacial Indifference Bold"/>
                <a:cs typeface="Glacial Indifference Bold"/>
                <a:sym typeface="Glacial Indifference Bold"/>
              </a:rPr>
              <a:t>Minimalist</a:t>
            </a:r>
            <a:r>
              <a:rPr lang="en-US" sz="2700">
                <a:solidFill>
                  <a:srgbClr val="000000"/>
                </a:solidFill>
                <a:latin typeface="Glacial Indifference"/>
                <a:ea typeface="Glacial Indifference"/>
                <a:cs typeface="Glacial Indifference"/>
                <a:sym typeface="Glacial Indifference"/>
              </a:rPr>
              <a:t> </a:t>
            </a:r>
            <a:r>
              <a:rPr lang="en-US" sz="2700" b="true">
                <a:solidFill>
                  <a:srgbClr val="000000"/>
                </a:solidFill>
                <a:latin typeface="Glacial Indifference Bold"/>
                <a:ea typeface="Glacial Indifference Bold"/>
                <a:cs typeface="Glacial Indifference Bold"/>
                <a:sym typeface="Glacial Indifference Bold"/>
              </a:rPr>
              <a:t>Design</a:t>
            </a:r>
            <a:r>
              <a:rPr lang="en-US" sz="2700">
                <a:solidFill>
                  <a:srgbClr val="000000"/>
                </a:solidFill>
                <a:latin typeface="Glacial Indifference"/>
                <a:ea typeface="Glacial Indifference"/>
                <a:cs typeface="Glacial Indifference"/>
                <a:sym typeface="Glacial Indifference"/>
              </a:rPr>
              <a:t> </a:t>
            </a:r>
            <a:r>
              <a:rPr lang="en-US" sz="2700" b="true">
                <a:solidFill>
                  <a:srgbClr val="000000"/>
                </a:solidFill>
                <a:latin typeface="Glacial Indifference Bold"/>
                <a:ea typeface="Glacial Indifference Bold"/>
                <a:cs typeface="Glacial Indifference Bold"/>
                <a:sym typeface="Glacial Indifference Bold"/>
              </a:rPr>
              <a:t>Principle</a:t>
            </a:r>
            <a:r>
              <a:rPr lang="en-US" sz="2700">
                <a:solidFill>
                  <a:srgbClr val="000000"/>
                </a:solidFill>
                <a:latin typeface="Glacial Indifference"/>
                <a:ea typeface="Glacial Indifference"/>
                <a:cs typeface="Glacial Indifference"/>
                <a:sym typeface="Glacial Indifference"/>
              </a:rPr>
              <a:t>: Keeping the layout simple, professional, and easy to navigate.</a:t>
            </a:r>
          </a:p>
          <a:p>
            <a:pPr algn="just">
              <a:lnSpc>
                <a:spcPts val="324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2" cy="10294618"/>
            <a:chOff x="0" y="0"/>
            <a:chExt cx="2456176" cy="13726158"/>
          </a:xfrm>
        </p:grpSpPr>
        <p:sp>
          <p:nvSpPr>
            <p:cNvPr name="Freeform 3" id="3"/>
            <p:cNvSpPr/>
            <p:nvPr/>
          </p:nvSpPr>
          <p:spPr>
            <a:xfrm flipH="false" flipV="false" rot="0">
              <a:off x="127" y="7874"/>
              <a:ext cx="2455418" cy="13707238"/>
            </a:xfrm>
            <a:custGeom>
              <a:avLst/>
              <a:gdLst/>
              <a:ahLst/>
              <a:cxnLst/>
              <a:rect r="r" b="b" t="t" l="l"/>
              <a:pathLst>
                <a:path h="13707238" w="2455418">
                  <a:moveTo>
                    <a:pt x="18796" y="0"/>
                  </a:moveTo>
                  <a:lnTo>
                    <a:pt x="2455418" y="13703936"/>
                  </a:lnTo>
                  <a:lnTo>
                    <a:pt x="2436622" y="13707238"/>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060" cy="6341491"/>
            </a:xfrm>
            <a:custGeom>
              <a:avLst/>
              <a:gdLst/>
              <a:ahLst/>
              <a:cxnLst/>
              <a:rect r="r" b="b" t="t" l="l"/>
              <a:pathLst>
                <a:path h="6341491" w="9497060">
                  <a:moveTo>
                    <a:pt x="9497060" y="15748"/>
                  </a:moveTo>
                  <a:lnTo>
                    <a:pt x="10668" y="6341491"/>
                  </a:lnTo>
                  <a:lnTo>
                    <a:pt x="0" y="6325616"/>
                  </a:lnTo>
                  <a:lnTo>
                    <a:pt x="9486519" y="0"/>
                  </a:lnTo>
                  <a:close/>
                </a:path>
              </a:pathLst>
            </a:custGeom>
            <a:solidFill>
              <a:srgbClr val="5FCAEE"/>
            </a:solidFill>
          </p:spPr>
        </p:sp>
      </p:grpSp>
      <p:grpSp>
        <p:nvGrpSpPr>
          <p:cNvPr name="Group 6" id="6"/>
          <p:cNvGrpSpPr/>
          <p:nvPr/>
        </p:nvGrpSpPr>
        <p:grpSpPr>
          <a:xfrm rot="0">
            <a:off x="13773150" y="0"/>
            <a:ext cx="4514847" cy="10287000"/>
            <a:chOff x="0" y="0"/>
            <a:chExt cx="6019796" cy="13716000"/>
          </a:xfrm>
        </p:grpSpPr>
        <p:sp>
          <p:nvSpPr>
            <p:cNvPr name="Freeform 7" id="7"/>
            <p:cNvSpPr/>
            <p:nvPr/>
          </p:nvSpPr>
          <p:spPr>
            <a:xfrm flipH="false" flipV="false" rot="0">
              <a:off x="0" y="0"/>
              <a:ext cx="6019546" cy="13715364"/>
            </a:xfrm>
            <a:custGeom>
              <a:avLst/>
              <a:gdLst/>
              <a:ahLst/>
              <a:cxnLst/>
              <a:rect r="r" b="b" t="t" l="l"/>
              <a:pathLst>
                <a:path h="13715364" w="6019546">
                  <a:moveTo>
                    <a:pt x="6019546" y="0"/>
                  </a:moveTo>
                  <a:lnTo>
                    <a:pt x="4088765" y="0"/>
                  </a:lnTo>
                  <a:lnTo>
                    <a:pt x="0" y="13715364"/>
                  </a:lnTo>
                  <a:lnTo>
                    <a:pt x="6019546" y="13715364"/>
                  </a:lnTo>
                  <a:lnTo>
                    <a:pt x="6019546" y="0"/>
                  </a:lnTo>
                  <a:close/>
                </a:path>
              </a:pathLst>
            </a:custGeom>
            <a:solidFill>
              <a:srgbClr val="5FCAEE">
                <a:alpha val="12941"/>
              </a:srgbClr>
            </a:solidFill>
          </p:spPr>
        </p:sp>
      </p:grpSp>
      <p:grpSp>
        <p:nvGrpSpPr>
          <p:cNvPr name="Group 8" id="8"/>
          <p:cNvGrpSpPr/>
          <p:nvPr/>
        </p:nvGrpSpPr>
        <p:grpSpPr>
          <a:xfrm rot="0">
            <a:off x="14404317" y="0"/>
            <a:ext cx="3884291" cy="10287000"/>
            <a:chOff x="0" y="0"/>
            <a:chExt cx="5179054" cy="13716000"/>
          </a:xfrm>
        </p:grpSpPr>
        <p:sp>
          <p:nvSpPr>
            <p:cNvPr name="Freeform 9" id="9"/>
            <p:cNvSpPr/>
            <p:nvPr/>
          </p:nvSpPr>
          <p:spPr>
            <a:xfrm flipH="false" flipV="false" rot="0">
              <a:off x="0" y="0"/>
              <a:ext cx="5177917" cy="13715364"/>
            </a:xfrm>
            <a:custGeom>
              <a:avLst/>
              <a:gdLst/>
              <a:ahLst/>
              <a:cxnLst/>
              <a:rect r="r" b="b" t="t" l="l"/>
              <a:pathLst>
                <a:path h="13715364" w="5177917">
                  <a:moveTo>
                    <a:pt x="5177917" y="0"/>
                  </a:moveTo>
                  <a:lnTo>
                    <a:pt x="0" y="0"/>
                  </a:lnTo>
                  <a:lnTo>
                    <a:pt x="2417572" y="13715364"/>
                  </a:lnTo>
                  <a:lnTo>
                    <a:pt x="5177917" y="13715364"/>
                  </a:lnTo>
                  <a:lnTo>
                    <a:pt x="5177917"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529"/>
              </a:srgbClr>
            </a:solidFill>
          </p:spPr>
        </p:sp>
      </p:grpSp>
      <p:grpSp>
        <p:nvGrpSpPr>
          <p:cNvPr name="Group 12" id="12"/>
          <p:cNvGrpSpPr/>
          <p:nvPr/>
        </p:nvGrpSpPr>
        <p:grpSpPr>
          <a:xfrm rot="0">
            <a:off x="14006895" y="0"/>
            <a:ext cx="4281484" cy="10287000"/>
            <a:chOff x="0" y="0"/>
            <a:chExt cx="5708646" cy="13716000"/>
          </a:xfrm>
        </p:grpSpPr>
        <p:sp>
          <p:nvSpPr>
            <p:cNvPr name="Freeform 13" id="13"/>
            <p:cNvSpPr/>
            <p:nvPr/>
          </p:nvSpPr>
          <p:spPr>
            <a:xfrm flipH="false" flipV="false" rot="0">
              <a:off x="0" y="0"/>
              <a:ext cx="5708142" cy="13715364"/>
            </a:xfrm>
            <a:custGeom>
              <a:avLst/>
              <a:gdLst/>
              <a:ahLst/>
              <a:cxnLst/>
              <a:rect r="r" b="b" t="t" l="l"/>
              <a:pathLst>
                <a:path h="13715364" w="5708142">
                  <a:moveTo>
                    <a:pt x="5708142" y="0"/>
                  </a:moveTo>
                  <a:lnTo>
                    <a:pt x="0" y="0"/>
                  </a:lnTo>
                  <a:lnTo>
                    <a:pt x="4939284" y="13715364"/>
                  </a:lnTo>
                  <a:lnTo>
                    <a:pt x="5708142" y="13715364"/>
                  </a:lnTo>
                  <a:lnTo>
                    <a:pt x="5708142" y="0"/>
                  </a:lnTo>
                  <a:close/>
                </a:path>
              </a:pathLst>
            </a:custGeom>
            <a:solidFill>
              <a:srgbClr val="17AFE3">
                <a:alpha val="24706"/>
              </a:srgbClr>
            </a:solidFill>
          </p:spPr>
        </p:sp>
      </p:grpSp>
      <p:grpSp>
        <p:nvGrpSpPr>
          <p:cNvPr name="Group 14" id="14"/>
          <p:cNvGrpSpPr/>
          <p:nvPr/>
        </p:nvGrpSpPr>
        <p:grpSpPr>
          <a:xfrm rot="0">
            <a:off x="16344901" y="0"/>
            <a:ext cx="1943100" cy="10287000"/>
            <a:chOff x="0" y="0"/>
            <a:chExt cx="2590800" cy="13716000"/>
          </a:xfrm>
        </p:grpSpPr>
        <p:sp>
          <p:nvSpPr>
            <p:cNvPr name="Freeform 15" id="15"/>
            <p:cNvSpPr/>
            <p:nvPr/>
          </p:nvSpPr>
          <p:spPr>
            <a:xfrm flipH="false" flipV="false" rot="0">
              <a:off x="0" y="0"/>
              <a:ext cx="2590546" cy="13715364"/>
            </a:xfrm>
            <a:custGeom>
              <a:avLst/>
              <a:gdLst/>
              <a:ahLst/>
              <a:cxnLst/>
              <a:rect r="r" b="b" t="t" l="l"/>
              <a:pathLst>
                <a:path h="13715364" w="2590546">
                  <a:moveTo>
                    <a:pt x="2590546" y="0"/>
                  </a:moveTo>
                  <a:lnTo>
                    <a:pt x="2044700" y="0"/>
                  </a:lnTo>
                  <a:lnTo>
                    <a:pt x="0" y="13715364"/>
                  </a:lnTo>
                  <a:lnTo>
                    <a:pt x="2590546" y="13715364"/>
                  </a:lnTo>
                  <a:lnTo>
                    <a:pt x="2590546" y="0"/>
                  </a:lnTo>
                  <a:close/>
                </a:path>
              </a:pathLst>
            </a:custGeom>
            <a:solidFill>
              <a:srgbClr val="2D83C3">
                <a:alpha val="48627"/>
              </a:srgbClr>
            </a:solidFill>
          </p:spPr>
        </p:sp>
      </p:grpSp>
      <p:grpSp>
        <p:nvGrpSpPr>
          <p:cNvPr name="Group 16" id="16"/>
          <p:cNvGrpSpPr/>
          <p:nvPr/>
        </p:nvGrpSpPr>
        <p:grpSpPr>
          <a:xfrm rot="0">
            <a:off x="16404370" y="0"/>
            <a:ext cx="1884041" cy="10287000"/>
            <a:chOff x="0" y="0"/>
            <a:chExt cx="2512054" cy="13716000"/>
          </a:xfrm>
        </p:grpSpPr>
        <p:sp>
          <p:nvSpPr>
            <p:cNvPr name="Freeform 17" id="17"/>
            <p:cNvSpPr/>
            <p:nvPr/>
          </p:nvSpPr>
          <p:spPr>
            <a:xfrm flipH="false" flipV="false" rot="0">
              <a:off x="0" y="0"/>
              <a:ext cx="2511425" cy="13715364"/>
            </a:xfrm>
            <a:custGeom>
              <a:avLst/>
              <a:gdLst/>
              <a:ahLst/>
              <a:cxnLst/>
              <a:rect r="r" b="b" t="t" l="l"/>
              <a:pathLst>
                <a:path h="13715364" w="2511425">
                  <a:moveTo>
                    <a:pt x="2511425" y="0"/>
                  </a:moveTo>
                  <a:lnTo>
                    <a:pt x="0" y="0"/>
                  </a:lnTo>
                  <a:lnTo>
                    <a:pt x="2228850" y="13715364"/>
                  </a:lnTo>
                  <a:lnTo>
                    <a:pt x="2511425" y="13715364"/>
                  </a:lnTo>
                  <a:lnTo>
                    <a:pt x="2511425"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529"/>
              </a:srgbClr>
            </a:solidFill>
          </p:spPr>
        </p:sp>
      </p:grpSp>
      <p:grpSp>
        <p:nvGrpSpPr>
          <p:cNvPr name="Group 20" id="20"/>
          <p:cNvGrpSpPr/>
          <p:nvPr/>
        </p:nvGrpSpPr>
        <p:grpSpPr>
          <a:xfrm rot="0">
            <a:off x="0" y="6015038"/>
            <a:ext cx="671511" cy="4271962"/>
            <a:chOff x="0" y="0"/>
            <a:chExt cx="895348"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8627"/>
              </a:srgbClr>
            </a:solidFill>
          </p:spPr>
        </p:sp>
      </p:grpSp>
      <p:grpSp>
        <p:nvGrpSpPr>
          <p:cNvPr name="Group 22" id="22"/>
          <p:cNvGrpSpPr/>
          <p:nvPr/>
        </p:nvGrpSpPr>
        <p:grpSpPr>
          <a:xfrm rot="0">
            <a:off x="14058995" y="94"/>
            <a:ext cx="1842132" cy="10294618"/>
            <a:chOff x="0" y="0"/>
            <a:chExt cx="2456176" cy="13726158"/>
          </a:xfrm>
        </p:grpSpPr>
        <p:sp>
          <p:nvSpPr>
            <p:cNvPr name="Freeform 23" id="23"/>
            <p:cNvSpPr/>
            <p:nvPr/>
          </p:nvSpPr>
          <p:spPr>
            <a:xfrm flipH="false" flipV="false" rot="0">
              <a:off x="127" y="7874"/>
              <a:ext cx="2455418" cy="13707238"/>
            </a:xfrm>
            <a:custGeom>
              <a:avLst/>
              <a:gdLst/>
              <a:ahLst/>
              <a:cxnLst/>
              <a:rect r="r" b="b" t="t" l="l"/>
              <a:pathLst>
                <a:path h="13707238" w="2455418">
                  <a:moveTo>
                    <a:pt x="18796" y="0"/>
                  </a:moveTo>
                  <a:lnTo>
                    <a:pt x="2455418" y="13703936"/>
                  </a:lnTo>
                  <a:lnTo>
                    <a:pt x="2436622" y="13707238"/>
                  </a:lnTo>
                  <a:lnTo>
                    <a:pt x="0" y="3302"/>
                  </a:lnTo>
                  <a:close/>
                </a:path>
              </a:pathLst>
            </a:custGeom>
            <a:solidFill>
              <a:srgbClr val="5FCAEE"/>
            </a:solidFill>
          </p:spPr>
        </p:sp>
      </p:grpSp>
      <p:grpSp>
        <p:nvGrpSpPr>
          <p:cNvPr name="Group 24" id="24"/>
          <p:cNvGrpSpPr/>
          <p:nvPr/>
        </p:nvGrpSpPr>
        <p:grpSpPr>
          <a:xfrm rot="0">
            <a:off x="11165774" y="5535200"/>
            <a:ext cx="7129462" cy="4759642"/>
            <a:chOff x="0" y="0"/>
            <a:chExt cx="9505950" cy="6346190"/>
          </a:xfrm>
        </p:grpSpPr>
        <p:sp>
          <p:nvSpPr>
            <p:cNvPr name="Freeform 25" id="25"/>
            <p:cNvSpPr/>
            <p:nvPr/>
          </p:nvSpPr>
          <p:spPr>
            <a:xfrm flipH="false" flipV="false" rot="0">
              <a:off x="4191" y="1651"/>
              <a:ext cx="9497060" cy="6341491"/>
            </a:xfrm>
            <a:custGeom>
              <a:avLst/>
              <a:gdLst/>
              <a:ahLst/>
              <a:cxnLst/>
              <a:rect r="r" b="b" t="t" l="l"/>
              <a:pathLst>
                <a:path h="6341491" w="9497060">
                  <a:moveTo>
                    <a:pt x="9497060" y="15748"/>
                  </a:moveTo>
                  <a:lnTo>
                    <a:pt x="10668" y="6341491"/>
                  </a:lnTo>
                  <a:lnTo>
                    <a:pt x="0" y="6325616"/>
                  </a:lnTo>
                  <a:lnTo>
                    <a:pt x="9486519" y="0"/>
                  </a:lnTo>
                  <a:close/>
                </a:path>
              </a:pathLst>
            </a:custGeom>
            <a:solidFill>
              <a:srgbClr val="5FCAEE"/>
            </a:solidFill>
          </p:spPr>
        </p:sp>
      </p:grpSp>
      <p:grpSp>
        <p:nvGrpSpPr>
          <p:cNvPr name="Group 26" id="26"/>
          <p:cNvGrpSpPr/>
          <p:nvPr/>
        </p:nvGrpSpPr>
        <p:grpSpPr>
          <a:xfrm rot="0">
            <a:off x="13773150" y="0"/>
            <a:ext cx="4514847" cy="10287000"/>
            <a:chOff x="0" y="0"/>
            <a:chExt cx="6019796" cy="13716000"/>
          </a:xfrm>
        </p:grpSpPr>
        <p:sp>
          <p:nvSpPr>
            <p:cNvPr name="Freeform 27" id="27"/>
            <p:cNvSpPr/>
            <p:nvPr/>
          </p:nvSpPr>
          <p:spPr>
            <a:xfrm flipH="false" flipV="false" rot="0">
              <a:off x="0" y="0"/>
              <a:ext cx="6019546" cy="13715364"/>
            </a:xfrm>
            <a:custGeom>
              <a:avLst/>
              <a:gdLst/>
              <a:ahLst/>
              <a:cxnLst/>
              <a:rect r="r" b="b" t="t" l="l"/>
              <a:pathLst>
                <a:path h="13715364" w="6019546">
                  <a:moveTo>
                    <a:pt x="6019546" y="0"/>
                  </a:moveTo>
                  <a:lnTo>
                    <a:pt x="4088765" y="0"/>
                  </a:lnTo>
                  <a:lnTo>
                    <a:pt x="0" y="13715364"/>
                  </a:lnTo>
                  <a:lnTo>
                    <a:pt x="6019546" y="13715364"/>
                  </a:lnTo>
                  <a:lnTo>
                    <a:pt x="6019546" y="0"/>
                  </a:lnTo>
                  <a:close/>
                </a:path>
              </a:pathLst>
            </a:custGeom>
            <a:solidFill>
              <a:srgbClr val="5FCAEE">
                <a:alpha val="12941"/>
              </a:srgbClr>
            </a:solidFill>
          </p:spPr>
        </p:sp>
      </p:grpSp>
      <p:grpSp>
        <p:nvGrpSpPr>
          <p:cNvPr name="Group 28" id="28"/>
          <p:cNvGrpSpPr/>
          <p:nvPr/>
        </p:nvGrpSpPr>
        <p:grpSpPr>
          <a:xfrm rot="0">
            <a:off x="14404317" y="0"/>
            <a:ext cx="3884291" cy="10287000"/>
            <a:chOff x="0" y="0"/>
            <a:chExt cx="5179054" cy="13716000"/>
          </a:xfrm>
        </p:grpSpPr>
        <p:sp>
          <p:nvSpPr>
            <p:cNvPr name="Freeform 29" id="29"/>
            <p:cNvSpPr/>
            <p:nvPr/>
          </p:nvSpPr>
          <p:spPr>
            <a:xfrm flipH="false" flipV="false" rot="0">
              <a:off x="0" y="0"/>
              <a:ext cx="5177917" cy="13715364"/>
            </a:xfrm>
            <a:custGeom>
              <a:avLst/>
              <a:gdLst/>
              <a:ahLst/>
              <a:cxnLst/>
              <a:rect r="r" b="b" t="t" l="l"/>
              <a:pathLst>
                <a:path h="13715364" w="5177917">
                  <a:moveTo>
                    <a:pt x="5177917" y="0"/>
                  </a:moveTo>
                  <a:lnTo>
                    <a:pt x="0" y="0"/>
                  </a:lnTo>
                  <a:lnTo>
                    <a:pt x="2417572" y="13715364"/>
                  </a:lnTo>
                  <a:lnTo>
                    <a:pt x="5177917" y="13715364"/>
                  </a:lnTo>
                  <a:lnTo>
                    <a:pt x="5177917" y="0"/>
                  </a:lnTo>
                  <a:close/>
                </a:path>
              </a:pathLst>
            </a:custGeom>
            <a:solidFill>
              <a:srgbClr val="5FCAEE">
                <a:alpha val="3922"/>
              </a:srgbClr>
            </a:solidFill>
          </p:spPr>
        </p:sp>
      </p:grpSp>
      <p:grpSp>
        <p:nvGrpSpPr>
          <p:cNvPr name="Group 30" id="30"/>
          <p:cNvGrpSpPr/>
          <p:nvPr/>
        </p:nvGrpSpPr>
        <p:grpSpPr>
          <a:xfrm rot="0">
            <a:off x="13401675" y="4572000"/>
            <a:ext cx="4886325" cy="5715000"/>
            <a:chOff x="0" y="0"/>
            <a:chExt cx="6515100" cy="7620000"/>
          </a:xfrm>
        </p:grpSpPr>
        <p:sp>
          <p:nvSpPr>
            <p:cNvPr name="Freeform 31" id="3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529"/>
              </a:srgbClr>
            </a:solidFill>
          </p:spPr>
        </p:sp>
      </p:grpSp>
      <p:grpSp>
        <p:nvGrpSpPr>
          <p:cNvPr name="Group 32" id="32"/>
          <p:cNvGrpSpPr/>
          <p:nvPr/>
        </p:nvGrpSpPr>
        <p:grpSpPr>
          <a:xfrm rot="0">
            <a:off x="14006895" y="0"/>
            <a:ext cx="4281484" cy="10287000"/>
            <a:chOff x="0" y="0"/>
            <a:chExt cx="5708646" cy="13716000"/>
          </a:xfrm>
        </p:grpSpPr>
        <p:sp>
          <p:nvSpPr>
            <p:cNvPr name="Freeform 33" id="33"/>
            <p:cNvSpPr/>
            <p:nvPr/>
          </p:nvSpPr>
          <p:spPr>
            <a:xfrm flipH="false" flipV="false" rot="0">
              <a:off x="0" y="0"/>
              <a:ext cx="5708142" cy="13715364"/>
            </a:xfrm>
            <a:custGeom>
              <a:avLst/>
              <a:gdLst/>
              <a:ahLst/>
              <a:cxnLst/>
              <a:rect r="r" b="b" t="t" l="l"/>
              <a:pathLst>
                <a:path h="13715364" w="5708142">
                  <a:moveTo>
                    <a:pt x="5708142" y="0"/>
                  </a:moveTo>
                  <a:lnTo>
                    <a:pt x="0" y="0"/>
                  </a:lnTo>
                  <a:lnTo>
                    <a:pt x="4939284" y="13715364"/>
                  </a:lnTo>
                  <a:lnTo>
                    <a:pt x="5708142" y="13715364"/>
                  </a:lnTo>
                  <a:lnTo>
                    <a:pt x="5708142" y="0"/>
                  </a:lnTo>
                  <a:close/>
                </a:path>
              </a:pathLst>
            </a:custGeom>
            <a:solidFill>
              <a:srgbClr val="17AFE3">
                <a:alpha val="24706"/>
              </a:srgbClr>
            </a:solidFill>
          </p:spPr>
        </p:sp>
      </p:grpSp>
      <p:grpSp>
        <p:nvGrpSpPr>
          <p:cNvPr name="Group 34" id="34"/>
          <p:cNvGrpSpPr/>
          <p:nvPr/>
        </p:nvGrpSpPr>
        <p:grpSpPr>
          <a:xfrm rot="0">
            <a:off x="16344901" y="0"/>
            <a:ext cx="1943100" cy="10287000"/>
            <a:chOff x="0" y="0"/>
            <a:chExt cx="2590800" cy="13716000"/>
          </a:xfrm>
        </p:grpSpPr>
        <p:sp>
          <p:nvSpPr>
            <p:cNvPr name="Freeform 35" id="35"/>
            <p:cNvSpPr/>
            <p:nvPr/>
          </p:nvSpPr>
          <p:spPr>
            <a:xfrm flipH="false" flipV="false" rot="0">
              <a:off x="0" y="0"/>
              <a:ext cx="2590546" cy="13715364"/>
            </a:xfrm>
            <a:custGeom>
              <a:avLst/>
              <a:gdLst/>
              <a:ahLst/>
              <a:cxnLst/>
              <a:rect r="r" b="b" t="t" l="l"/>
              <a:pathLst>
                <a:path h="13715364" w="2590546">
                  <a:moveTo>
                    <a:pt x="2590546" y="0"/>
                  </a:moveTo>
                  <a:lnTo>
                    <a:pt x="2044700" y="0"/>
                  </a:lnTo>
                  <a:lnTo>
                    <a:pt x="0" y="13715364"/>
                  </a:lnTo>
                  <a:lnTo>
                    <a:pt x="2590546" y="13715364"/>
                  </a:lnTo>
                  <a:lnTo>
                    <a:pt x="2590546" y="0"/>
                  </a:lnTo>
                  <a:close/>
                </a:path>
              </a:pathLst>
            </a:custGeom>
            <a:solidFill>
              <a:srgbClr val="2D83C3">
                <a:alpha val="48627"/>
              </a:srgbClr>
            </a:solidFill>
          </p:spPr>
        </p:sp>
      </p:grpSp>
      <p:grpSp>
        <p:nvGrpSpPr>
          <p:cNvPr name="Group 36" id="36"/>
          <p:cNvGrpSpPr/>
          <p:nvPr/>
        </p:nvGrpSpPr>
        <p:grpSpPr>
          <a:xfrm rot="0">
            <a:off x="16404370" y="0"/>
            <a:ext cx="1884041" cy="10287000"/>
            <a:chOff x="0" y="0"/>
            <a:chExt cx="2512054" cy="13716000"/>
          </a:xfrm>
        </p:grpSpPr>
        <p:sp>
          <p:nvSpPr>
            <p:cNvPr name="Freeform 37" id="37"/>
            <p:cNvSpPr/>
            <p:nvPr/>
          </p:nvSpPr>
          <p:spPr>
            <a:xfrm flipH="false" flipV="false" rot="0">
              <a:off x="0" y="0"/>
              <a:ext cx="2511425" cy="13715364"/>
            </a:xfrm>
            <a:custGeom>
              <a:avLst/>
              <a:gdLst/>
              <a:ahLst/>
              <a:cxnLst/>
              <a:rect r="r" b="b" t="t" l="l"/>
              <a:pathLst>
                <a:path h="13715364" w="2511425">
                  <a:moveTo>
                    <a:pt x="2511425" y="0"/>
                  </a:moveTo>
                  <a:lnTo>
                    <a:pt x="0" y="0"/>
                  </a:lnTo>
                  <a:lnTo>
                    <a:pt x="2228850" y="13715364"/>
                  </a:lnTo>
                  <a:lnTo>
                    <a:pt x="2511425" y="13715364"/>
                  </a:lnTo>
                  <a:lnTo>
                    <a:pt x="2511425" y="0"/>
                  </a:lnTo>
                  <a:close/>
                </a:path>
              </a:pathLst>
            </a:custGeom>
            <a:solidFill>
              <a:srgbClr val="226192">
                <a:alpha val="63922"/>
              </a:srgbClr>
            </a:solidFill>
          </p:spPr>
        </p:sp>
      </p:grpSp>
      <p:grpSp>
        <p:nvGrpSpPr>
          <p:cNvPr name="Group 38" id="38"/>
          <p:cNvGrpSpPr/>
          <p:nvPr/>
        </p:nvGrpSpPr>
        <p:grpSpPr>
          <a:xfrm rot="0">
            <a:off x="15559088" y="5386388"/>
            <a:ext cx="2728912" cy="4900612"/>
            <a:chOff x="0" y="0"/>
            <a:chExt cx="3638550" cy="6534150"/>
          </a:xfrm>
        </p:grpSpPr>
        <p:sp>
          <p:nvSpPr>
            <p:cNvPr name="Freeform 39" id="3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529"/>
              </a:srgbClr>
            </a:solidFill>
          </p:spPr>
        </p:sp>
      </p:grpSp>
      <p:grpSp>
        <p:nvGrpSpPr>
          <p:cNvPr name="Group 40" id="40"/>
          <p:cNvGrpSpPr/>
          <p:nvPr/>
        </p:nvGrpSpPr>
        <p:grpSpPr>
          <a:xfrm rot="0">
            <a:off x="0" y="6015038"/>
            <a:ext cx="671511" cy="4271962"/>
            <a:chOff x="0" y="0"/>
            <a:chExt cx="895348" cy="5695950"/>
          </a:xfrm>
        </p:grpSpPr>
        <p:sp>
          <p:nvSpPr>
            <p:cNvPr name="Freeform 41" id="4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8627"/>
              </a:srgbClr>
            </a:solidFill>
          </p:spPr>
        </p:sp>
      </p:grpSp>
      <p:grpSp>
        <p:nvGrpSpPr>
          <p:cNvPr name="Group 42" id="42"/>
          <p:cNvGrpSpPr/>
          <p:nvPr/>
        </p:nvGrpSpPr>
        <p:grpSpPr>
          <a:xfrm rot="0">
            <a:off x="14030325" y="8843962"/>
            <a:ext cx="271462" cy="271462"/>
            <a:chOff x="0" y="0"/>
            <a:chExt cx="361950" cy="361950"/>
          </a:xfrm>
        </p:grpSpPr>
        <p:sp>
          <p:nvSpPr>
            <p:cNvPr name="Freeform 43" id="4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44" id="44"/>
          <p:cNvGrpSpPr>
            <a:grpSpLocks noChangeAspect="true"/>
          </p:cNvGrpSpPr>
          <p:nvPr/>
        </p:nvGrpSpPr>
        <p:grpSpPr>
          <a:xfrm rot="0">
            <a:off x="2500311" y="9701212"/>
            <a:ext cx="114300" cy="266698"/>
            <a:chOff x="0" y="0"/>
            <a:chExt cx="152400" cy="355598"/>
          </a:xfrm>
        </p:grpSpPr>
        <p:sp>
          <p:nvSpPr>
            <p:cNvPr name="Freeform 45" id="45"/>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3"/>
              <a:stretch>
                <a:fillRect l="-66666" t="0" r="-66666" b="0"/>
              </a:stretch>
            </a:blipFill>
          </p:spPr>
        </p:sp>
      </p:grpSp>
      <p:sp>
        <p:nvSpPr>
          <p:cNvPr name="TextBox 46" id="46"/>
          <p:cNvSpPr txBox="true"/>
          <p:nvPr/>
        </p:nvSpPr>
        <p:spPr>
          <a:xfrm rot="0">
            <a:off x="16915827" y="9707464"/>
            <a:ext cx="342900" cy="255903"/>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47" id="47"/>
          <p:cNvSpPr txBox="true"/>
          <p:nvPr/>
        </p:nvSpPr>
        <p:spPr>
          <a:xfrm rot="0">
            <a:off x="1109661" y="440529"/>
            <a:ext cx="13192125" cy="916305"/>
          </a:xfrm>
          <a:prstGeom prst="rect">
            <a:avLst/>
          </a:prstGeom>
        </p:spPr>
        <p:txBody>
          <a:bodyPr anchor="t" rtlCol="false" tIns="0" lIns="0" bIns="0" rIns="0">
            <a:spAutoFit/>
          </a:bodyPr>
          <a:lstStyle/>
          <a:p>
            <a:pPr algn="l">
              <a:lnSpc>
                <a:spcPts val="7200"/>
              </a:lnSpc>
            </a:pPr>
            <a:r>
              <a:rPr lang="en-US" b="true" sz="6000" spc="22">
                <a:solidFill>
                  <a:srgbClr val="000000"/>
                </a:solidFill>
                <a:latin typeface="Trebuchet MS Bold"/>
                <a:ea typeface="Trebuchet MS Bold"/>
                <a:cs typeface="Trebuchet MS Bold"/>
                <a:sym typeface="Trebuchet MS Bold"/>
              </a:rPr>
              <a:t>POTFOLIO DESIGN AND LAYOUT</a:t>
            </a:r>
          </a:p>
        </p:txBody>
      </p:sp>
      <p:grpSp>
        <p:nvGrpSpPr>
          <p:cNvPr name="Group 48" id="48"/>
          <p:cNvGrpSpPr/>
          <p:nvPr/>
        </p:nvGrpSpPr>
        <p:grpSpPr>
          <a:xfrm rot="0">
            <a:off x="15087601" y="787712"/>
            <a:ext cx="685800" cy="685800"/>
            <a:chOff x="0" y="0"/>
            <a:chExt cx="914400" cy="914400"/>
          </a:xfrm>
        </p:grpSpPr>
        <p:sp>
          <p:nvSpPr>
            <p:cNvPr name="Freeform 49" id="49"/>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50" id="50"/>
          <p:cNvSpPr txBox="true"/>
          <p:nvPr/>
        </p:nvSpPr>
        <p:spPr>
          <a:xfrm rot="0">
            <a:off x="1142575" y="2061757"/>
            <a:ext cx="12344667" cy="7058025"/>
          </a:xfrm>
          <a:prstGeom prst="rect">
            <a:avLst/>
          </a:prstGeom>
        </p:spPr>
        <p:txBody>
          <a:bodyPr anchor="t" rtlCol="false" tIns="0" lIns="0" bIns="0" rIns="0">
            <a:spAutoFit/>
          </a:bodyPr>
          <a:lstStyle/>
          <a:p>
            <a:pPr algn="just">
              <a:lnSpc>
                <a:spcPts val="4320"/>
              </a:lnSpc>
            </a:pPr>
            <a:r>
              <a:rPr lang="en-US" sz="3600">
                <a:solidFill>
                  <a:srgbClr val="000000"/>
                </a:solidFill>
                <a:latin typeface="Glacial Indifference"/>
                <a:ea typeface="Glacial Indifference"/>
                <a:cs typeface="Glacial Indifference"/>
                <a:sym typeface="Glacial Indifference"/>
              </a:rPr>
              <a:t>The portfolio follows a modern, clean, and user-friendly design that emphasizes both aesthetics and usability. The layout begins with a header section, which features a profile photo aligned on the left and the name with a professional tagline centered for balance. A dark mode toggle switch is positioned in the top-right corner of the header, giving users control over visual preferences.</a:t>
            </a:r>
          </a:p>
          <a:p>
            <a:pPr algn="just">
              <a:lnSpc>
                <a:spcPts val="4320"/>
              </a:lnSpc>
            </a:pPr>
          </a:p>
          <a:p>
            <a:pPr algn="just">
              <a:lnSpc>
                <a:spcPts val="4320"/>
              </a:lnSpc>
            </a:pPr>
            <a:r>
              <a:rPr lang="en-US" sz="3600">
                <a:solidFill>
                  <a:srgbClr val="000000"/>
                </a:solidFill>
                <a:latin typeface="Glacial Indifference"/>
                <a:ea typeface="Glacial Indifference"/>
                <a:cs typeface="Glacial Indifference"/>
                <a:sym typeface="Glacial Indifference"/>
              </a:rPr>
              <a:t>Below the header, a navigation bar provides quick access to each section—About Me, Education, Certificates, Projects, Skills, and Contact. Each of these sections is organized using a card-based layout, which creates clear separation, readability, and a professional appearance.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DAGx4iGVaUU</dc:identifier>
  <dcterms:modified xsi:type="dcterms:W3CDTF">2011-08-01T06:04:30Z</dcterms:modified>
  <cp:revision>1</cp:revision>
  <dc:title>PPT FWD TNSDC 2025.pptx</dc:title>
</cp:coreProperties>
</file>