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7" r:id="rId6"/>
    <p:sldId id="258" r:id="rId7"/>
    <p:sldId id="259" r:id="rId8"/>
    <p:sldId id="269" r:id="rId9"/>
    <p:sldId id="260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>
        <p:scale>
          <a:sx n="66" d="100"/>
          <a:sy n="66" d="100"/>
        </p:scale>
        <p:origin x="1330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5450C9-30E0-4ACF-BDD1-092463FFFB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6ABAD-DFC6-41BB-AF76-77EBFA4568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9BF0D-A27E-4949-BA05-26DFC7FA342E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C7E56-E390-43F2-A87A-4A200501E4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FB9EB-179C-4409-A4AF-09861B235A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62803-C07A-499E-9504-8ED8734DAF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69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4AA30-155C-4903-9267-E3BBFB95FF41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3F336-7DD2-47CF-A0F3-D1163B2A9C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30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7343BBF-5896-492F-B293-DE44DE831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0127" y="5095875"/>
            <a:ext cx="4991747" cy="1762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BC4C36-9C93-4585-BF64-797C379471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0 h 5924550"/>
              <a:gd name="connsiteX1" fmla="*/ 11258550 w 11258550"/>
              <a:gd name="connsiteY1" fmla="*/ 0 h 5924550"/>
              <a:gd name="connsiteX2" fmla="*/ 11258550 w 11258550"/>
              <a:gd name="connsiteY2" fmla="*/ 5924550 h 5924550"/>
              <a:gd name="connsiteX3" fmla="*/ 8125149 w 11258550"/>
              <a:gd name="connsiteY3" fmla="*/ 5924550 h 5924550"/>
              <a:gd name="connsiteX4" fmla="*/ 8125149 w 11258550"/>
              <a:gd name="connsiteY4" fmla="*/ 4629150 h 5924550"/>
              <a:gd name="connsiteX5" fmla="*/ 3133402 w 11258550"/>
              <a:gd name="connsiteY5" fmla="*/ 4629150 h 5924550"/>
              <a:gd name="connsiteX6" fmla="*/ 3133402 w 11258550"/>
              <a:gd name="connsiteY6" fmla="*/ 5924550 h 5924550"/>
              <a:gd name="connsiteX7" fmla="*/ 0 w 11258550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0"/>
                </a:moveTo>
                <a:lnTo>
                  <a:pt x="11258550" y="0"/>
                </a:lnTo>
                <a:lnTo>
                  <a:pt x="11258550" y="5924550"/>
                </a:lnTo>
                <a:lnTo>
                  <a:pt x="8125149" y="5924550"/>
                </a:lnTo>
                <a:lnTo>
                  <a:pt x="8125149" y="4629150"/>
                </a:lnTo>
                <a:lnTo>
                  <a:pt x="3133402" y="4629150"/>
                </a:lnTo>
                <a:lnTo>
                  <a:pt x="3133402" y="5924550"/>
                </a:lnTo>
                <a:lnTo>
                  <a:pt x="0" y="5924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749D11F-03B6-400D-94E7-177EEBC5C7C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0921" y="6176266"/>
            <a:ext cx="4270159" cy="339247"/>
          </a:xfrm>
        </p:spPr>
        <p:txBody>
          <a:bodyPr>
            <a:noAutofit/>
          </a:bodyPr>
          <a:lstStyle>
            <a:lvl1pPr marL="0" indent="0" algn="ctr">
              <a:buNone/>
              <a:defRPr sz="2000" spc="1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C86F7-04B1-4F1F-B4FB-8A3C279360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940" y="5489855"/>
            <a:ext cx="4270248" cy="640080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000" cap="all" baseline="0">
                <a:ln w="19050">
                  <a:solidFill>
                    <a:schemeClr val="accent6"/>
                  </a:solidFill>
                </a:ln>
                <a:noFill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3638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8D0226-3AB8-4591-90BD-C0E6D9A30301}"/>
              </a:ext>
            </a:extLst>
          </p:cNvPr>
          <p:cNvSpPr/>
          <p:nvPr userDrawn="1"/>
        </p:nvSpPr>
        <p:spPr>
          <a:xfrm>
            <a:off x="1780309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12CA40-DF7D-4358-831F-BC9B8960CBDB}"/>
              </a:ext>
            </a:extLst>
          </p:cNvPr>
          <p:cNvSpPr/>
          <p:nvPr userDrawn="1"/>
        </p:nvSpPr>
        <p:spPr>
          <a:xfrm>
            <a:off x="4979555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1A6E6-C76B-400D-9A19-F1B09AD38A3E}"/>
              </a:ext>
            </a:extLst>
          </p:cNvPr>
          <p:cNvSpPr/>
          <p:nvPr userDrawn="1"/>
        </p:nvSpPr>
        <p:spPr>
          <a:xfrm>
            <a:off x="8153400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67140AA-40F5-4101-B5AA-DDCDA4906E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53428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966AA58-3FAC-4126-8C63-16F104203B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07899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B430FA7-46C5-4651-8ED7-21284AF012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2674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C698088-82D8-4D90-AE73-66B661DFCB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07145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3FF934E-D2F5-409F-B4EB-CD316340BF3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51920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E006825-EBAA-451B-AD52-683B7109D5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80990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Date Placeholder 4">
            <a:extLst>
              <a:ext uri="{FF2B5EF4-FFF2-40B4-BE49-F238E27FC236}">
                <a16:creationId xmlns:a16="http://schemas.microsoft.com/office/drawing/2014/main" id="{044D0E17-B284-4856-BBDB-FFF2EBAB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56B7B285-9E5D-48DB-B740-3FDA433F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73D1A241-8F30-495A-8B68-B8A5CAA1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931C97-3E53-4030-A6E5-50E4DF9A1C34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F8C40A-9F2A-4E97-956E-E8A1BFB94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71808"/>
            <a:ext cx="6408851" cy="63919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2419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1A5FC-3F83-4927-88B5-5BCBA3EA684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33860" y="466725"/>
            <a:ext cx="4858139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EE9FB-42C5-4A09-A4FE-4DDE8CF9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8DFF-BE58-419E-A8E1-FD942815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4A919-F912-4129-B930-D8A078A8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CEA9B97-0004-4411-ABB4-A27F463B8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045" y="2387634"/>
            <a:ext cx="2824355" cy="33928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D60F60-B501-479A-A75A-8FD1F97965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7045" y="1804968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170FD0E-EBE1-4417-BC9D-4CD5F92BFD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5452" y="2385650"/>
            <a:ext cx="2824355" cy="33928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7738676-CB36-4BE1-A9C9-0215DEEECB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5452" y="1802984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38544-38E0-4456-B973-6058B99619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8"/>
            <a:ext cx="6041907" cy="6391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00868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3F335-C36A-4214-BC97-BB4C9721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CBA95-53AF-4D84-851A-58323862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8AEEC-9F28-4200-B5D7-453E32B3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D9967FE-B330-4703-9D6E-CC40B84B1030}"/>
              </a:ext>
            </a:extLst>
          </p:cNvPr>
          <p:cNvCxnSpPr>
            <a:cxnSpLocks/>
          </p:cNvCxnSpPr>
          <p:nvPr userDrawn="1"/>
        </p:nvCxnSpPr>
        <p:spPr>
          <a:xfrm>
            <a:off x="6150567" y="2200739"/>
            <a:ext cx="0" cy="346992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BC0FBFA-8000-40C6-8EF3-D30A0A48CBC5}"/>
              </a:ext>
            </a:extLst>
          </p:cNvPr>
          <p:cNvCxnSpPr>
            <a:cxnSpLocks/>
          </p:cNvCxnSpPr>
          <p:nvPr userDrawn="1"/>
        </p:nvCxnSpPr>
        <p:spPr>
          <a:xfrm flipH="1">
            <a:off x="2545167" y="3935702"/>
            <a:ext cx="710166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DCC767D-316F-42DA-9712-29C185B762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78036" y="1767731"/>
            <a:ext cx="1706966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DC3AF654-39ED-4B70-9A85-34D9DC793D5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78035" y="5683895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3E0B0DF9-E558-439A-9B7D-4C600008B0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3792884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6BB9DF13-A501-4465-8844-F8ADFE8BED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46834" y="3792884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D23EF573-9496-4229-ABB9-B58C441687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85000" y="2740969"/>
            <a:ext cx="1929792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6C96D231-4BEB-47C0-BC89-3D69A5E0DD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59358" y="4263233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18B3BFCC-5202-4CF7-8748-EA1165299B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45805" y="5001059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0F78A8C0-E488-4B82-A881-BAF70EF5261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28224" y="4328700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9CBF7863-921B-428D-857E-AC4D195E88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64942" y="4956195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3818CA49-6F16-4527-9CE5-335D522ECAA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96547" y="2870279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8460B-1230-475A-839A-BB0365A3D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7"/>
            <a:ext cx="10629597" cy="6458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4389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3D11A1-D567-4DE9-AFD4-7A6BC7C300C1}"/>
              </a:ext>
            </a:extLst>
          </p:cNvPr>
          <p:cNvSpPr/>
          <p:nvPr userDrawn="1"/>
        </p:nvSpPr>
        <p:spPr>
          <a:xfrm>
            <a:off x="4483944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398470-6F00-41F0-B63E-42C03BC992F8}"/>
              </a:ext>
            </a:extLst>
          </p:cNvPr>
          <p:cNvSpPr/>
          <p:nvPr userDrawn="1"/>
        </p:nvSpPr>
        <p:spPr>
          <a:xfrm>
            <a:off x="4489659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06A024-E68E-4F1C-887D-415804C89479}"/>
              </a:ext>
            </a:extLst>
          </p:cNvPr>
          <p:cNvSpPr/>
          <p:nvPr userDrawn="1"/>
        </p:nvSpPr>
        <p:spPr>
          <a:xfrm>
            <a:off x="8284843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3C2448-350F-482F-92C0-4F1495265933}"/>
              </a:ext>
            </a:extLst>
          </p:cNvPr>
          <p:cNvSpPr/>
          <p:nvPr userDrawn="1"/>
        </p:nvSpPr>
        <p:spPr>
          <a:xfrm>
            <a:off x="829055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BFB613-F647-4C24-8072-6BA560C2CF35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2D8BE-09E0-4B54-871E-627BA368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58535-C39C-4032-BC07-CC7DA745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38FD9-7569-4F67-9902-EA32B7F9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6849D09-65B8-4E5C-986A-AB5E3748D4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81350" y="1221488"/>
            <a:ext cx="5829300" cy="5378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Seaford" panose="020B050203030302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C480B-19BB-48E2-8BEF-4AA0680D32DE}"/>
              </a:ext>
            </a:extLst>
          </p:cNvPr>
          <p:cNvSpPr/>
          <p:nvPr userDrawn="1"/>
        </p:nvSpPr>
        <p:spPr>
          <a:xfrm>
            <a:off x="691513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C09E39-FAAE-43BC-8BD6-08DC89C45F5B}"/>
              </a:ext>
            </a:extLst>
          </p:cNvPr>
          <p:cNvSpPr/>
          <p:nvPr userDrawn="1"/>
        </p:nvSpPr>
        <p:spPr>
          <a:xfrm>
            <a:off x="69722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7156FBE-72BD-4A64-99F7-1ABAA272A0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3928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0AEE629F-FF1D-44AE-B728-8EA70D72A3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50644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C4D74F9-C022-4D89-9C64-1A0A5FD3A6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51543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06BD1-5247-47AE-87C4-5720ED5AC7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3928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D3684C2-E9CD-4A2A-993D-ABF39BD30C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50644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960BEA5-C2B5-456D-8982-4C8A8E7EE68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51543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CDC00CA-B925-48D9-91B3-A79A59C280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1350" y="671807"/>
            <a:ext cx="5829300" cy="63919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97463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36D74-17F7-4684-B610-18AB1682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FBB6F-A08B-41AD-8AD2-DC5AE674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A4285-BB73-4E13-BBDF-3F14D2AD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F28238E-356F-43CD-AA8F-3BC1FA26B6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900" y="1172060"/>
            <a:ext cx="5829300" cy="5378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Seaford" panose="020B050203030302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050BF9B7-44D3-43B3-8650-0E38FB9F802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85497" y="2172381"/>
            <a:ext cx="4487220" cy="4487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cap="none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00A34C87-263B-4C39-95B1-6A3E78FC48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172381"/>
            <a:ext cx="5007023" cy="4487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cap="none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8FDE5E1-CA4F-47D6-B408-560DFA59D301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906463" y="2752724"/>
            <a:ext cx="5007022" cy="32924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Content Placeholder 9">
            <a:extLst>
              <a:ext uri="{FF2B5EF4-FFF2-40B4-BE49-F238E27FC236}">
                <a16:creationId xmlns:a16="http://schemas.microsoft.com/office/drawing/2014/main" id="{E8933B94-68E9-4F8A-95B3-C8A867B06FF5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6785497" y="2747768"/>
            <a:ext cx="4500041" cy="32924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997C22C-C02E-4D5D-866A-A163E2B47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900" y="671808"/>
            <a:ext cx="5829300" cy="6391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67859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Yea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9A6EC546-1FDF-48B1-BB0F-4069A4AF6B46}"/>
              </a:ext>
            </a:extLst>
          </p:cNvPr>
          <p:cNvSpPr/>
          <p:nvPr userDrawn="1"/>
        </p:nvSpPr>
        <p:spPr>
          <a:xfrm rot="5400000">
            <a:off x="1338026" y="-868210"/>
            <a:ext cx="972645" cy="36476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787A3-6FE4-43A8-B38B-0F6A2EF1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E0A1E-0F1E-4FFE-B209-3D967919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99867-6933-40F9-BEA0-F30FA697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00E72126-EBC8-4AA7-AA53-38A15FDEC6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C44CA5E4-4215-49A0-86F5-2C4847D87E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735C1917-DDF3-4A5B-AEB9-E0FBD98EC5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D0FF36A3-BF35-4A36-ADAB-547CA8CAE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3BE85149-0E6D-4CDC-82B6-EF6894D9C90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66E8B6B5-41D1-4EC9-84EF-1989A504B7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F13F401-A13F-4EF3-88FC-D517D7F7BA5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94639D5D-D529-4EF5-9EF8-8C9B3715A28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45E22B01-C64B-4A03-9118-68BCAECC32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04BA50FF-5CC3-4F90-9AA6-5942DF634BA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5B3EEE7C-67C5-49ED-A602-F8E162B21AA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E91B34F-5506-49A1-8594-9259C64066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A7D7592-A438-4BE7-82A5-188EF3B7021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70F1DE9A-9607-4D77-B1CA-EA7A15A4CAC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FE726AB2-7D79-4CF4-ACA3-327A065CAA1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07991841-3C5D-4E23-ACEF-AC0C7BA286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E827F407-DC92-4E39-85F3-56B3405B23A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ADBEC4B1-A92B-4923-B3C2-44570B971C8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32CD6E05-4E76-4ADF-9FC8-4321B2B9600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3D40BE94-38F8-48B0-9A42-DA1A4197504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CFECD0B-5901-4EBC-92AA-3DE8CD1132D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B173BBB1-992E-4C62-B6EF-38E5859DA79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83639117-6091-4743-897D-3E5F4468CC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B7A64542-4E5B-4701-845E-5101F87E110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0F74B4EA-4966-4ABC-8DFD-01157881B8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20679"/>
            <a:ext cx="1021001" cy="5017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D7536456-E749-466F-8EFA-F33D8281227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18755"/>
            <a:ext cx="1021001" cy="5017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Add year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A6C85040-3D7A-4FD1-B96E-3ED73836766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966941C8-0858-4060-8F85-A63D40D0587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B66D6339-390D-45A7-BBF7-ADB8D6A0168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89C25EC2-6755-441D-BD59-204C60EFD6A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5AA552AB-DFEE-4CE4-9596-F63F557FD47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9" name="Text Placeholder 14">
            <a:extLst>
              <a:ext uri="{FF2B5EF4-FFF2-40B4-BE49-F238E27FC236}">
                <a16:creationId xmlns:a16="http://schemas.microsoft.com/office/drawing/2014/main" id="{8AA79F31-661A-42DB-97E9-B3633BF6622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1E1E5-ACAD-4ED5-AAF2-539AF0733F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71808"/>
            <a:ext cx="10515600" cy="6619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0835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FB87B-D4AD-42B4-8993-D5BD0311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DA0E7-08C2-442E-A8B3-F1218B69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842E0-2E48-4C5C-9EC5-429BF2DA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3808EC-BC22-46D4-895E-0A67F6EE1907}"/>
              </a:ext>
            </a:extLst>
          </p:cNvPr>
          <p:cNvSpPr/>
          <p:nvPr userDrawn="1"/>
        </p:nvSpPr>
        <p:spPr>
          <a:xfrm>
            <a:off x="9393543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783E2FE-F5EA-4C43-BC5B-23330B11D4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5400000">
            <a:off x="8333552" y="3930709"/>
            <a:ext cx="3975244" cy="99655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78592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0F7723-F5B1-4A97-921F-93E42B12D62B}"/>
              </a:ext>
            </a:extLst>
          </p:cNvPr>
          <p:cNvSpPr/>
          <p:nvPr userDrawn="1"/>
        </p:nvSpPr>
        <p:spPr>
          <a:xfrm>
            <a:off x="4659086" y="0"/>
            <a:ext cx="7532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70FDF-6533-4E3F-94A4-2548DA2F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B69DE-3108-4A10-8EDD-EC2EF3F5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B337B-1B07-4B9D-9563-C5E433F8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A44B00A-A50E-49C2-AE8C-E243734442A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31913" y="671944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0A1A7F-BD7F-4CB8-A8BD-C7DDCD62C9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94627" y="2426760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253CF9-87EA-4162-8CBD-63E10EBEB6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94627" y="2801755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F099E8E6-E766-4B5B-8E98-7D92E8F91A9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038065" y="671944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3AC6007-1F43-4D93-842F-2E1F01D19B2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779" y="2426197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85EC4308-1195-47F4-A415-8637701ADF8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779" y="2801192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8E583185-DBE3-45E6-B367-B88C50A91CE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31913" y="3494316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0B472BE4-F051-416A-AFCF-53E847C3E54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94627" y="5249132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FF4A7512-D4D0-4D2E-A300-C5EE0AC2EC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794627" y="5624127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7CBE80F1-F6E2-416E-9F4A-EBE15E0F94A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038065" y="3494316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B9A76D07-863C-4818-9D9C-99B8F83B8F4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00779" y="5248569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822CAEC7-C513-41B6-9F77-3D5481F849E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00779" y="5623564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03895-E987-4148-AB13-798D65CB7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2238083" y="2746661"/>
            <a:ext cx="4907372" cy="107615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89745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64182B-9BBA-4B44-BC53-045107E9371D}"/>
              </a:ext>
            </a:extLst>
          </p:cNvPr>
          <p:cNvSpPr/>
          <p:nvPr userDrawn="1"/>
        </p:nvSpPr>
        <p:spPr>
          <a:xfrm>
            <a:off x="2754086" y="0"/>
            <a:ext cx="9437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A1795-FD62-4E99-989E-A14C0571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5EE35-717E-4E9F-A75B-366341B3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606A6-DC50-4DDF-8621-3D530D52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9DE112EE-5EA4-49AF-8AF9-754D30C1448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845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3210BF0-55FD-4D41-9458-4492BAD292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7495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739369F-4EDD-4B19-8395-084759667B6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7495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A72E3657-9D29-484E-819B-67EA4ADC47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5879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3E59867B-1A93-4A9B-9C2E-AE7B5FCF51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7529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90192BD-CD3C-44D3-9A9A-8782B80F76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7529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75E378BE-4D71-48F2-BA16-CCF8158EF7E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95913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0F28DC9-C26A-4D42-8BFA-540BB696E0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7563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642AD6D-085C-424D-B340-7731A4F95D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7563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9CD02B3D-3B05-4CE4-98EF-4772E813751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059471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758AF150-35C5-4E99-97F8-798A80E52A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775977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02EB253-A55A-4EC6-A5A8-ABACCF75D0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775977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1A02BB49-28DB-48E5-8959-D36C9840302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75845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03C6BE33-794C-464D-886A-DB31DC137B0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7495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1088B84-C9AE-4E0F-BE0B-7691872F789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495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EC807298-9742-4D0C-86D4-A25C5ED3069C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85879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B94081A-B2B7-439C-B7CA-91A63FB88DF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529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875898E2-098E-4BDE-8BA8-C1D0755D7E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7529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B78526-379C-43C5-ABE7-2F184FC309A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95913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FAA9378E-4336-4D84-9033-052E57D5470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563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4AF0D6AA-392E-489E-8457-370F653057E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7563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515D701A-667D-41D8-B25B-72B088C7E9E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0059471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D0AB2C67-89B8-459B-BB18-3655BA5AB35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75977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88DB254D-C387-4A49-A475-DA300A71317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75977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C00339E-E516-47A3-98FD-7904488645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332219" y="2746661"/>
            <a:ext cx="4907372" cy="107615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10110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16B3E-BF5D-4CBE-AA15-FEAD2B0B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6F15C-2031-4B28-91FF-8532EFEE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47681-AA55-4F94-8741-812FB362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B5880F-F841-4DE6-B266-C373510AF249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88B7164-58B7-4BB5-998B-0E7F664D929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562550" y="3063183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4CB6F5B2-F117-4AD5-9C54-96006D152F1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rot="16200000">
            <a:off x="3226739" y="3063183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60636773-D205-448C-8DD8-8BBC3AFC25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5857430" y="3063181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CD4F0A7-B003-44EA-AD28-A4B13CCE892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8520742" y="3063180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CEEA233-6913-4525-8B47-39C2814EEF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18C63E6-2425-4D8D-99C9-99B35F978A8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EB3CF35-C4EC-42DA-B265-89015DF0350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36069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1B05A3F-5647-4FA8-AAB1-0438B6F6DD1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36069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67059F7A-88D8-4E2F-A6F4-6CF5F194D54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11909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CB25228C-31FC-4E25-80B1-8FAD0909BE7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11909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E3BCA350-B685-4ADC-9FC8-23180729767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904516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75319BC-EF3B-4B55-9663-E04ED5DBC8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04516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E10C144-C9A1-43BD-9C8A-183A065E2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694" y="658420"/>
            <a:ext cx="3472731" cy="66596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602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96E7A44-0539-4C8E-ABEB-E56B131C4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29326" y="2152651"/>
            <a:ext cx="6162674" cy="29098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0CB7D0-0851-45AD-932F-0A0BD59CCB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466726"/>
            <a:ext cx="6848474" cy="6391274"/>
          </a:xfrm>
          <a:custGeom>
            <a:avLst/>
            <a:gdLst>
              <a:gd name="connsiteX0" fmla="*/ 0 w 6848474"/>
              <a:gd name="connsiteY0" fmla="*/ 0 h 6391274"/>
              <a:gd name="connsiteX1" fmla="*/ 6848474 w 6848474"/>
              <a:gd name="connsiteY1" fmla="*/ 0 h 6391274"/>
              <a:gd name="connsiteX2" fmla="*/ 6848474 w 6848474"/>
              <a:gd name="connsiteY2" fmla="*/ 1685925 h 6391274"/>
              <a:gd name="connsiteX3" fmla="*/ 6029325 w 6848474"/>
              <a:gd name="connsiteY3" fmla="*/ 1685925 h 6391274"/>
              <a:gd name="connsiteX4" fmla="*/ 6029325 w 6848474"/>
              <a:gd name="connsiteY4" fmla="*/ 4595813 h 6391274"/>
              <a:gd name="connsiteX5" fmla="*/ 6848474 w 6848474"/>
              <a:gd name="connsiteY5" fmla="*/ 4595813 h 6391274"/>
              <a:gd name="connsiteX6" fmla="*/ 6848474 w 6848474"/>
              <a:gd name="connsiteY6" fmla="*/ 6391274 h 6391274"/>
              <a:gd name="connsiteX7" fmla="*/ 0 w 6848474"/>
              <a:gd name="connsiteY7" fmla="*/ 6391274 h 639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48474" h="6391274">
                <a:moveTo>
                  <a:pt x="0" y="0"/>
                </a:moveTo>
                <a:lnTo>
                  <a:pt x="6848474" y="0"/>
                </a:lnTo>
                <a:lnTo>
                  <a:pt x="6848474" y="1685925"/>
                </a:lnTo>
                <a:lnTo>
                  <a:pt x="6029325" y="1685925"/>
                </a:lnTo>
                <a:lnTo>
                  <a:pt x="6029325" y="4595813"/>
                </a:lnTo>
                <a:lnTo>
                  <a:pt x="6848474" y="4595813"/>
                </a:lnTo>
                <a:lnTo>
                  <a:pt x="6848474" y="6391274"/>
                </a:lnTo>
                <a:lnTo>
                  <a:pt x="0" y="639127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C0B0C-9F99-4C31-993B-EB072ABA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2CDF4-F0E3-4D07-89C6-5ABCCDDD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BDA5F-715E-4514-9476-437B3EB0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D38E0F-D52F-4777-9D68-D30CB3B8C8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24625" y="2624137"/>
            <a:ext cx="5172075" cy="2033588"/>
          </a:xfrm>
        </p:spPr>
        <p:txBody>
          <a:bodyPr>
            <a:no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6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E083E92-8775-41F5-A992-0786A40813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92272" y="671808"/>
            <a:ext cx="3661528" cy="63919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76292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02A0C2-BC21-4E10-B50C-353B8CBD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985" y="1057275"/>
            <a:ext cx="6015990" cy="3457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B548780-9B3B-47BB-AA7B-928FA50A6A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57275"/>
            <a:ext cx="12191999" cy="5295900"/>
          </a:xfrm>
          <a:custGeom>
            <a:avLst/>
            <a:gdLst>
              <a:gd name="connsiteX0" fmla="*/ 0 w 12191999"/>
              <a:gd name="connsiteY0" fmla="*/ 0 h 5295900"/>
              <a:gd name="connsiteX1" fmla="*/ 514985 w 12191999"/>
              <a:gd name="connsiteY1" fmla="*/ 0 h 5295900"/>
              <a:gd name="connsiteX2" fmla="*/ 514985 w 12191999"/>
              <a:gd name="connsiteY2" fmla="*/ 3457576 h 5295900"/>
              <a:gd name="connsiteX3" fmla="*/ 6530975 w 12191999"/>
              <a:gd name="connsiteY3" fmla="*/ 3457576 h 5295900"/>
              <a:gd name="connsiteX4" fmla="*/ 6530975 w 12191999"/>
              <a:gd name="connsiteY4" fmla="*/ 0 h 5295900"/>
              <a:gd name="connsiteX5" fmla="*/ 12191999 w 12191999"/>
              <a:gd name="connsiteY5" fmla="*/ 0 h 5295900"/>
              <a:gd name="connsiteX6" fmla="*/ 12191999 w 12191999"/>
              <a:gd name="connsiteY6" fmla="*/ 5295900 h 5295900"/>
              <a:gd name="connsiteX7" fmla="*/ 0 w 12191999"/>
              <a:gd name="connsiteY7" fmla="*/ 5295900 h 529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5295900">
                <a:moveTo>
                  <a:pt x="0" y="0"/>
                </a:moveTo>
                <a:lnTo>
                  <a:pt x="514985" y="0"/>
                </a:lnTo>
                <a:lnTo>
                  <a:pt x="514985" y="3457576"/>
                </a:lnTo>
                <a:lnTo>
                  <a:pt x="6530975" y="3457576"/>
                </a:lnTo>
                <a:lnTo>
                  <a:pt x="6530975" y="0"/>
                </a:lnTo>
                <a:lnTo>
                  <a:pt x="12191999" y="0"/>
                </a:lnTo>
                <a:lnTo>
                  <a:pt x="12191999" y="5295900"/>
                </a:lnTo>
                <a:lnTo>
                  <a:pt x="0" y="52959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958E2-130A-401C-B53D-DCC76962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78FE4-D7D1-40CE-9190-C68702FE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C4996-95A4-4EC0-BF6E-7C2FACB7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332CD16-89CC-43FA-B7BF-06786B4648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6354" y="1547271"/>
            <a:ext cx="5172932" cy="25812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27734DB-D9FF-4945-91EF-DB146D8348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2250" y="762308"/>
            <a:ext cx="5783657" cy="66596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969904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FB6A2A-F24A-4E64-A207-404C8CC7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10600" y="2132410"/>
            <a:ext cx="3581400" cy="23169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E19EA-E986-4004-8C5B-712009E7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12B16-8A8E-4099-ACE3-946220C6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8AF2A-C932-41B3-957E-9888020C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7D0C286-3FF6-4839-AE38-6F404BF056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66725"/>
            <a:ext cx="7834312" cy="5924550"/>
          </a:xfrm>
          <a:custGeom>
            <a:avLst/>
            <a:gdLst>
              <a:gd name="connsiteX0" fmla="*/ 7834312 w 7834312"/>
              <a:gd name="connsiteY0" fmla="*/ 0 h 5924550"/>
              <a:gd name="connsiteX1" fmla="*/ 0 w 7834312"/>
              <a:gd name="connsiteY1" fmla="*/ 0 h 5924550"/>
              <a:gd name="connsiteX2" fmla="*/ 0 w 7834312"/>
              <a:gd name="connsiteY2" fmla="*/ 1665685 h 5924550"/>
              <a:gd name="connsiteX3" fmla="*/ 1033462 w 7834312"/>
              <a:gd name="connsiteY3" fmla="*/ 1665685 h 5924550"/>
              <a:gd name="connsiteX4" fmla="*/ 1033462 w 7834312"/>
              <a:gd name="connsiteY4" fmla="*/ 3982640 h 5924550"/>
              <a:gd name="connsiteX5" fmla="*/ 0 w 7834312"/>
              <a:gd name="connsiteY5" fmla="*/ 3982640 h 5924550"/>
              <a:gd name="connsiteX6" fmla="*/ 0 w 7834312"/>
              <a:gd name="connsiteY6" fmla="*/ 5924550 h 5924550"/>
              <a:gd name="connsiteX7" fmla="*/ 7834312 w 7834312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4312" h="5924550">
                <a:moveTo>
                  <a:pt x="7834312" y="0"/>
                </a:moveTo>
                <a:lnTo>
                  <a:pt x="0" y="0"/>
                </a:lnTo>
                <a:lnTo>
                  <a:pt x="0" y="1665685"/>
                </a:lnTo>
                <a:lnTo>
                  <a:pt x="1033462" y="1665685"/>
                </a:lnTo>
                <a:lnTo>
                  <a:pt x="1033462" y="3982640"/>
                </a:lnTo>
                <a:lnTo>
                  <a:pt x="0" y="3982640"/>
                </a:lnTo>
                <a:lnTo>
                  <a:pt x="0" y="5924550"/>
                </a:lnTo>
                <a:lnTo>
                  <a:pt x="7834312" y="5924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038514-112A-4AE2-BA52-286C38492F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10675" y="2579352"/>
            <a:ext cx="2381250" cy="142306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C27393D-ACFC-4AC9-93A3-FE24F0D12E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129259" y="3009387"/>
            <a:ext cx="4138612" cy="56299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1634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760CB-267C-4B96-8D93-EA775230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F8915-ABFD-4CAE-AC61-1E1B2B1C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7218A-692D-4EB0-817E-60AFD432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5A4AB60-E1AB-4239-BFC7-C10A235B18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00899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3300DCB-9114-4ADF-8664-EFDD2C7A6E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2321396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B69E913-93AE-4878-BA45-C2A83F5ACE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8200" y="4683183"/>
            <a:ext cx="3281555" cy="10676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F306DC8-5642-4A13-B67A-9BF5A74DB8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4303679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C0CA179-9852-4BA8-8E7D-8C5F43775EA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65159" y="2715236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51735A5-9931-4467-9BBD-D622219F38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65159" y="2335733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5467CBB-A84A-4371-9C2F-3BD7181223E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65159" y="4697520"/>
            <a:ext cx="3281555" cy="10676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96B9F0-428C-454F-A050-D0D8E87142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65159" y="4318016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BEB11F1-0872-4500-8CBB-63D9F6BBA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89832" y="2715236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D1E8BAA-941F-4D25-92A6-7E9A2C3664C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89832" y="2335733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7E5E59-1A85-4D6C-9DFC-E288DD5ABE98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B2D7D-08A6-4C69-B43C-2288E5BBDA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58420"/>
            <a:ext cx="6408851" cy="66596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6917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CFDE121-67A1-407B-A6E2-D5B255A4F712}"/>
              </a:ext>
            </a:extLst>
          </p:cNvPr>
          <p:cNvSpPr/>
          <p:nvPr userDrawn="1"/>
        </p:nvSpPr>
        <p:spPr>
          <a:xfrm>
            <a:off x="1282168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C2B05-C32D-4F66-8BDA-0F4824844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575672" y="4121035"/>
            <a:ext cx="3337712" cy="63919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7AE0851-B0C9-475B-8AD9-7C6A141FDDE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414645" y="758825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2254E01-FD47-43F3-A74C-720A0EA4C2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645" y="1388209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B911B77-02F4-42D2-8639-A3F7EAFB71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4645" y="1767713"/>
            <a:ext cx="3281555" cy="11257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0FBF118A-5599-4A55-9939-8075D74851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414645" y="3251858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66BB17E-99F0-43A3-99AA-F928695311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4645" y="3866925"/>
            <a:ext cx="3281555" cy="42889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934F74CA-3E2F-4F3A-BE25-F8D95721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4645" y="4248925"/>
            <a:ext cx="3281555" cy="14292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B5A383D6-9A09-46E4-8DD5-684C3B04E15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077157" y="773142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6D712C8-D0F1-407A-AAC4-D86C1FDDCD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2244" y="1388209"/>
            <a:ext cx="3281556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1C731A4-58E7-4726-BFC7-23260BCD62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2244" y="1767713"/>
            <a:ext cx="3281556" cy="11257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533CF28F-2EF0-4DE6-AD35-043AAA87EEC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72244" y="3237794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98ABB59-CA95-470C-A29D-627B16E69E8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72244" y="3866925"/>
            <a:ext cx="3281556" cy="42889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571488-55CE-40DF-84B6-A5166E2BEF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2244" y="4248925"/>
            <a:ext cx="3281556" cy="14292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15CF3-8EFD-40BC-B749-25F401BC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DB08D-5054-4577-AA1B-BA9D87CF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F9931-2A77-46BF-822E-D503CEAF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1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693F3E0E-712E-4821-A89E-6727BD3825A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66725"/>
            <a:ext cx="4858139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311D2-47FE-44C1-9B1C-179CAA33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FF648-B296-4801-91A9-A6868BFA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4D7C8-0561-4530-BCD5-AB0BB197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50F7E33-83E1-4951-9CEC-14866D6A3C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98135" y="2759613"/>
            <a:ext cx="2824355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F01B4AA-8A2C-488B-A306-BC09BA1C66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98135" y="2176946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C79840D9-3F3D-4DFB-9592-867BB8CA12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45966" y="2759613"/>
            <a:ext cx="2595758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2DFBC7C-0887-40D8-93DA-CBE9F58B1C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45966" y="2176946"/>
            <a:ext cx="2595758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C60B52-4450-4317-A5DF-A3E617C12A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98135" y="4712146"/>
            <a:ext cx="2824355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5F1DE6B-CBDA-40EB-A055-4FDC09ACC6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98135" y="4129479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9593E99-8D88-45AD-83AF-7F7F9AB693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45966" y="4712146"/>
            <a:ext cx="2595758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95823CC-CA7F-4F5B-B442-48A39696933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45966" y="4129479"/>
            <a:ext cx="2595758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87501-8949-4796-90C5-50D20B54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411" y="941112"/>
            <a:ext cx="6074545" cy="639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6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70A3F71-78A0-4742-B701-4A1489F5A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69108"/>
            <a:ext cx="4243755" cy="20771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CB7E97A-4B46-429D-80E3-5A2E689EFA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00375" y="466724"/>
            <a:ext cx="9191625" cy="6391275"/>
          </a:xfrm>
          <a:custGeom>
            <a:avLst/>
            <a:gdLst>
              <a:gd name="connsiteX0" fmla="*/ 0 w 9191625"/>
              <a:gd name="connsiteY0" fmla="*/ 0 h 6391275"/>
              <a:gd name="connsiteX1" fmla="*/ 9191625 w 9191625"/>
              <a:gd name="connsiteY1" fmla="*/ 0 h 6391275"/>
              <a:gd name="connsiteX2" fmla="*/ 9191625 w 9191625"/>
              <a:gd name="connsiteY2" fmla="*/ 6391275 h 6391275"/>
              <a:gd name="connsiteX3" fmla="*/ 0 w 9191625"/>
              <a:gd name="connsiteY3" fmla="*/ 6391275 h 6391275"/>
              <a:gd name="connsiteX4" fmla="*/ 0 w 9191625"/>
              <a:gd name="connsiteY4" fmla="*/ 4779506 h 6391275"/>
              <a:gd name="connsiteX5" fmla="*/ 1243380 w 9191625"/>
              <a:gd name="connsiteY5" fmla="*/ 4779506 h 6391275"/>
              <a:gd name="connsiteX6" fmla="*/ 1243380 w 9191625"/>
              <a:gd name="connsiteY6" fmla="*/ 2702384 h 6391275"/>
              <a:gd name="connsiteX7" fmla="*/ 0 w 9191625"/>
              <a:gd name="connsiteY7" fmla="*/ 2702384 h 63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91625" h="6391275">
                <a:moveTo>
                  <a:pt x="0" y="0"/>
                </a:moveTo>
                <a:lnTo>
                  <a:pt x="9191625" y="0"/>
                </a:lnTo>
                <a:lnTo>
                  <a:pt x="9191625" y="6391275"/>
                </a:lnTo>
                <a:lnTo>
                  <a:pt x="0" y="6391275"/>
                </a:lnTo>
                <a:lnTo>
                  <a:pt x="0" y="4779506"/>
                </a:lnTo>
                <a:lnTo>
                  <a:pt x="1243380" y="4779506"/>
                </a:lnTo>
                <a:lnTo>
                  <a:pt x="1243380" y="2702384"/>
                </a:lnTo>
                <a:lnTo>
                  <a:pt x="0" y="270238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9D5F7-4F29-467D-8261-4E075BB2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C6787-293A-4CC2-A2D2-E2881CC6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1C36F-4448-4279-8552-28C42EC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CB8AC8A-361C-4A01-AEB1-112BEAC487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2133" y="3384898"/>
            <a:ext cx="3519487" cy="158839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47092-EAA4-4108-A528-108AD1F964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518" y="2211168"/>
            <a:ext cx="5829300" cy="6620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6700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FABFC7-4108-49F4-A75A-5AB472AA2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47139"/>
            <a:ext cx="12192000" cy="11637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62CB3A-11BC-4C5C-B53D-B965CFA2B6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3544135 h 5924550"/>
              <a:gd name="connsiteX1" fmla="*/ 11258550 w 11258550"/>
              <a:gd name="connsiteY1" fmla="*/ 3544135 h 5924550"/>
              <a:gd name="connsiteX2" fmla="*/ 11258550 w 11258550"/>
              <a:gd name="connsiteY2" fmla="*/ 5924550 h 5924550"/>
              <a:gd name="connsiteX3" fmla="*/ 0 w 11258550"/>
              <a:gd name="connsiteY3" fmla="*/ 5924550 h 5924550"/>
              <a:gd name="connsiteX4" fmla="*/ 0 w 11258550"/>
              <a:gd name="connsiteY4" fmla="*/ 0 h 5924550"/>
              <a:gd name="connsiteX5" fmla="*/ 11258550 w 11258550"/>
              <a:gd name="connsiteY5" fmla="*/ 0 h 5924550"/>
              <a:gd name="connsiteX6" fmla="*/ 11258550 w 11258550"/>
              <a:gd name="connsiteY6" fmla="*/ 2380414 h 5924550"/>
              <a:gd name="connsiteX7" fmla="*/ 0 w 11258550"/>
              <a:gd name="connsiteY7" fmla="*/ 2380414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3544135"/>
                </a:moveTo>
                <a:lnTo>
                  <a:pt x="11258550" y="3544135"/>
                </a:lnTo>
                <a:lnTo>
                  <a:pt x="11258550" y="5924550"/>
                </a:lnTo>
                <a:lnTo>
                  <a:pt x="0" y="5924550"/>
                </a:lnTo>
                <a:close/>
                <a:moveTo>
                  <a:pt x="0" y="0"/>
                </a:moveTo>
                <a:lnTo>
                  <a:pt x="11258550" y="0"/>
                </a:lnTo>
                <a:lnTo>
                  <a:pt x="11258550" y="2380414"/>
                </a:lnTo>
                <a:lnTo>
                  <a:pt x="0" y="23804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EBBDF-3A3F-40FD-9752-1D92BFAD1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38" y="3001020"/>
            <a:ext cx="8412524" cy="938559"/>
          </a:xfrm>
        </p:spPr>
        <p:txBody>
          <a:bodyPr/>
          <a:lstStyle>
            <a:lvl1pPr algn="ctr">
              <a:defRPr sz="5000" spc="100" baseline="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6232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57E51-8279-450D-ABC2-889F91AD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52AC3-8AAB-49A9-8BB4-9A82193F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2EBEF-1685-466C-9FC9-D1A2D4A6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360F31D-8187-4BBF-807F-BCD7628363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" y="466725"/>
            <a:ext cx="6096000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61D3AC4-50E4-442B-88DA-99E01D461FA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34200" y="2183098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BA1C8C7-E942-4381-8DFB-35C0D375D5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1632228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619FB69F-436E-4680-805E-129656D1F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4200" y="3732794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EEFB823-5D40-4C5F-8E5C-8DA5459631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34200" y="3181924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7A70DDF-2854-466D-AE9A-7AA7BF3298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34200" y="5307885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6C41E82-34D6-471D-81E8-FCA62C7F22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34200" y="4757015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E1AE8-90BE-4DE3-93E9-B997D48FE6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3162" y="668924"/>
            <a:ext cx="6041908" cy="6420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056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FB566-AB0F-4A84-A379-5B7A132A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B01EE-E344-461A-85A0-3AA7F83A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9A25E-2DC1-49B1-A962-EFCDB81F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848D9ED-15C8-4EA0-B95F-CFD1BAF0A5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75743"/>
            <a:ext cx="6475268" cy="5915532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EF9385-3B06-4216-9420-A91190C6B7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91419" y="1125633"/>
            <a:ext cx="2937452" cy="11926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01ADD07-F155-4B1F-B204-2284F6999B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91419" y="746129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29012F5-57FB-4F6F-8FF8-DBA65EC1EF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1419" y="4716842"/>
            <a:ext cx="2937452" cy="11066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F8E7E45-85D4-40EE-836F-76055F0F8E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91419" y="4337338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315DB3C-D2E4-4310-8A18-71457CBD7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91419" y="2964253"/>
            <a:ext cx="2937452" cy="11066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8DBA9F3-328C-4BAE-A2E1-0FBFE3A476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91419" y="2584749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7365-7137-471F-BFE9-2F6C36293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914546" y="3092260"/>
            <a:ext cx="5719734" cy="6824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7392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26315-2B7F-4C57-86AC-F861837D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E89F0-5C7D-4785-9E27-B2AC9192E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B7DCF-7168-4376-8641-10965E65A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98FEF-9751-417B-82B2-BBAD07665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7CE99-0833-4AF7-954F-3E4BD5F9C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0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 cap="all" spc="200" baseline="0">
          <a:ln w="19050">
            <a:solidFill>
              <a:schemeClr val="accent1"/>
            </a:solidFill>
          </a:ln>
          <a:noFill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two people holding hands">
            <a:extLst>
              <a:ext uri="{FF2B5EF4-FFF2-40B4-BE49-F238E27FC236}">
                <a16:creationId xmlns:a16="http://schemas.microsoft.com/office/drawing/2014/main" id="{E41FFEB7-5147-4211-9DEE-48A580FDD93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725" y="466725"/>
            <a:ext cx="11258550" cy="5924550"/>
          </a:xfrm>
        </p:spPr>
      </p:pic>
      <p:sp>
        <p:nvSpPr>
          <p:cNvPr id="20" name="Title 19">
            <a:extLst>
              <a:ext uri="{FF2B5EF4-FFF2-40B4-BE49-F238E27FC236}">
                <a16:creationId xmlns:a16="http://schemas.microsoft.com/office/drawing/2014/main" id="{49020275-58F0-4491-8E8A-0A2AD5ED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920" y="5400403"/>
            <a:ext cx="4270248" cy="640080"/>
          </a:xfrm>
        </p:spPr>
        <p:txBody>
          <a:bodyPr>
            <a:noAutofit/>
          </a:bodyPr>
          <a:lstStyle/>
          <a:p>
            <a:r>
              <a:rPr lang="en-US" sz="2400" dirty="0"/>
              <a:t>Hospital Management</a:t>
            </a:r>
            <a:br>
              <a:rPr lang="en-US" sz="2400" dirty="0"/>
            </a:br>
            <a:r>
              <a:rPr lang="en-US" sz="2400" dirty="0"/>
              <a:t>system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1A5B04-2A0C-49EF-AC0E-822E3C090B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60920" y="6391275"/>
            <a:ext cx="4270159" cy="33924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Digital Way for Healthier Lifestyle​​</a:t>
            </a:r>
          </a:p>
        </p:txBody>
      </p:sp>
      <p:sp>
        <p:nvSpPr>
          <p:cNvPr id="2" name="Title 19">
            <a:extLst>
              <a:ext uri="{FF2B5EF4-FFF2-40B4-BE49-F238E27FC236}">
                <a16:creationId xmlns:a16="http://schemas.microsoft.com/office/drawing/2014/main" id="{890A5ED1-3CA4-4927-2462-51DBE7AB12DE}"/>
              </a:ext>
            </a:extLst>
          </p:cNvPr>
          <p:cNvSpPr txBox="1">
            <a:spLocks/>
          </p:cNvSpPr>
          <p:nvPr/>
        </p:nvSpPr>
        <p:spPr>
          <a:xfrm>
            <a:off x="466725" y="728065"/>
            <a:ext cx="11258549" cy="64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ln w="19050">
                  <a:solidFill>
                    <a:schemeClr val="accent6"/>
                  </a:solidFill>
                </a:ln>
                <a:noFill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70C0"/>
                </a:solidFill>
              </a:rPr>
              <a:t>Full-stack project review</a:t>
            </a:r>
          </a:p>
        </p:txBody>
      </p:sp>
    </p:spTree>
    <p:extLst>
      <p:ext uri="{BB962C8B-B14F-4D97-AF65-F5344CB8AC3E}">
        <p14:creationId xmlns:p14="http://schemas.microsoft.com/office/powerpoint/2010/main" val="2409068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A74CEF14-9F3D-49A7-B904-B4E3A711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272" y="671808"/>
            <a:ext cx="3661528" cy="639192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D67D6F18-268F-4677-BF55-4B1B9EE4BF3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1" y="477078"/>
            <a:ext cx="6848474" cy="6380922"/>
          </a:xfr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8FE74D7-D9BF-46B2-AB6D-79E819EB9A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24625" y="2524539"/>
            <a:ext cx="5172075" cy="2305878"/>
          </a:xfrm>
        </p:spPr>
        <p:txBody>
          <a:bodyPr/>
          <a:lstStyle/>
          <a:p>
            <a:r>
              <a:rPr lang="en-US" dirty="0"/>
              <a:t>E VISHAL  20cs1035</a:t>
            </a:r>
          </a:p>
          <a:p>
            <a:r>
              <a:rPr lang="en-US" dirty="0"/>
              <a:t>JEEVARAMANAN M  20cs1050</a:t>
            </a:r>
          </a:p>
          <a:p>
            <a:r>
              <a:rPr lang="en-US" dirty="0"/>
              <a:t>SUNIL A  20cs2006</a:t>
            </a:r>
          </a:p>
          <a:p>
            <a:endParaRPr lang="en-US" dirty="0"/>
          </a:p>
          <a:p>
            <a:r>
              <a:rPr lang="en-US" dirty="0"/>
              <a:t>BTech </a:t>
            </a:r>
          </a:p>
          <a:p>
            <a:r>
              <a:rPr lang="en-US" dirty="0" err="1"/>
              <a:t>III</a:t>
            </a:r>
            <a:r>
              <a:rPr lang="en-US" sz="1200" dirty="0" err="1"/>
              <a:t>rd</a:t>
            </a:r>
            <a:r>
              <a:rPr lang="en-US" dirty="0"/>
              <a:t> Year</a:t>
            </a:r>
          </a:p>
          <a:p>
            <a:r>
              <a:rPr lang="en-US" dirty="0"/>
              <a:t>PTU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B5EF5-D35E-4241-92D4-3A816497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50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10">
            <a:extLst>
              <a:ext uri="{FF2B5EF4-FFF2-40B4-BE49-F238E27FC236}">
                <a16:creationId xmlns:a16="http://schemas.microsoft.com/office/drawing/2014/main" id="{27400555-FDF0-4051-BE1D-9F175795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6174" y="649009"/>
            <a:ext cx="6408851" cy="665965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24A06C02-7294-4961-8375-FFBAE150C3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5344" y="1948070"/>
            <a:ext cx="10941312" cy="3588026"/>
          </a:xfrm>
        </p:spPr>
        <p:txBody>
          <a:bodyPr/>
          <a:lstStyle/>
          <a:p>
            <a:endParaRPr lang="en-US" sz="2400" cap="none" dirty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rgbClr val="00B0F0"/>
                </a:solidFill>
              </a:rPr>
              <a:t>Inefficient And Outdated Hospital Management Systems Can Result In Poor Patient Care, Increased Costs, And Reduced Productivity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rgbClr val="00B0F0"/>
                </a:solidFill>
              </a:rPr>
              <a:t>Manual Processes, Lack Of Integration Between Systems, And Data loss, Can Lead To Errors, Delays, And Ineffective Resource Allocation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rgbClr val="00B0F0"/>
                </a:solidFill>
              </a:rPr>
              <a:t>There Is A Need For A Comprehensive And Integrated Hospital Management System That Can Streamline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rgbClr val="00B0F0"/>
                </a:solidFill>
              </a:rPr>
              <a:t>Improve Communication, And Provide Real-time Access To Patient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rgbClr val="00B0F0"/>
                </a:solidFill>
              </a:rPr>
              <a:t>Thereby Enhancing Patient Outcomes And Reducing Costs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C6ECA-F6C9-4E40-9615-903B54C7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916191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>
            <a:extLst>
              <a:ext uri="{FF2B5EF4-FFF2-40B4-BE49-F238E27FC236}">
                <a16:creationId xmlns:a16="http://schemas.microsoft.com/office/drawing/2014/main" id="{BFE2B5AB-A5E2-4E81-9A28-0F3EFE4B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437145" y="3982507"/>
            <a:ext cx="3614767" cy="639195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pic>
        <p:nvPicPr>
          <p:cNvPr id="70" name="Picture Placeholder 69" descr="Skeleton">
            <a:extLst>
              <a:ext uri="{FF2B5EF4-FFF2-40B4-BE49-F238E27FC236}">
                <a16:creationId xmlns:a16="http://schemas.microsoft.com/office/drawing/2014/main" id="{C5BC0C3F-C9C6-43FA-BA19-88445A15FF31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414645" y="758825"/>
            <a:ext cx="599148" cy="600075"/>
          </a:xfrm>
        </p:spPr>
      </p:pic>
      <p:sp>
        <p:nvSpPr>
          <p:cNvPr id="106" name="Text Placeholder 105">
            <a:extLst>
              <a:ext uri="{FF2B5EF4-FFF2-40B4-BE49-F238E27FC236}">
                <a16:creationId xmlns:a16="http://schemas.microsoft.com/office/drawing/2014/main" id="{F602BA9F-64DF-443C-A15D-FB8E9129F1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14645" y="1388209"/>
            <a:ext cx="3281555" cy="426393"/>
          </a:xfrm>
        </p:spPr>
        <p:txBody>
          <a:bodyPr/>
          <a:lstStyle/>
          <a:p>
            <a:r>
              <a:rPr lang="en-US" dirty="0"/>
              <a:t>Patients</a:t>
            </a:r>
          </a:p>
        </p:txBody>
      </p:sp>
      <p:sp>
        <p:nvSpPr>
          <p:cNvPr id="102" name="Text Placeholder 101">
            <a:extLst>
              <a:ext uri="{FF2B5EF4-FFF2-40B4-BE49-F238E27FC236}">
                <a16:creationId xmlns:a16="http://schemas.microsoft.com/office/drawing/2014/main" id="{87C9F3E7-849D-4701-91D9-6C693FCDFD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14645" y="1767712"/>
            <a:ext cx="3281555" cy="1469153"/>
          </a:xfrm>
        </p:spPr>
        <p:txBody>
          <a:bodyPr/>
          <a:lstStyle/>
          <a:p>
            <a:r>
              <a:rPr lang="en-US" dirty="0"/>
              <a:t>To easily manage their Health records online in a safer and efficient way and can be used for treatments across multiple doctors and multiple hospitals.</a:t>
            </a:r>
          </a:p>
        </p:txBody>
      </p:sp>
      <p:pic>
        <p:nvPicPr>
          <p:cNvPr id="73" name="Picture Placeholder 72" descr="Daily calendar">
            <a:extLst>
              <a:ext uri="{FF2B5EF4-FFF2-40B4-BE49-F238E27FC236}">
                <a16:creationId xmlns:a16="http://schemas.microsoft.com/office/drawing/2014/main" id="{171B782E-274D-43CA-B223-838F0D5ACED5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414645" y="3251858"/>
            <a:ext cx="599148" cy="600075"/>
          </a:xfrm>
        </p:spPr>
      </p:pic>
      <p:sp>
        <p:nvSpPr>
          <p:cNvPr id="108" name="Text Placeholder 107">
            <a:extLst>
              <a:ext uri="{FF2B5EF4-FFF2-40B4-BE49-F238E27FC236}">
                <a16:creationId xmlns:a16="http://schemas.microsoft.com/office/drawing/2014/main" id="{F91A931F-104A-4201-B572-DEAC49B6EA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14645" y="3866925"/>
            <a:ext cx="3281555" cy="428891"/>
          </a:xfrm>
        </p:spPr>
        <p:txBody>
          <a:bodyPr/>
          <a:lstStyle/>
          <a:p>
            <a:r>
              <a:rPr lang="en-US" dirty="0"/>
              <a:t>appointments</a:t>
            </a:r>
          </a:p>
        </p:txBody>
      </p:sp>
      <p:sp>
        <p:nvSpPr>
          <p:cNvPr id="104" name="Text Placeholder 103">
            <a:extLst>
              <a:ext uri="{FF2B5EF4-FFF2-40B4-BE49-F238E27FC236}">
                <a16:creationId xmlns:a16="http://schemas.microsoft.com/office/drawing/2014/main" id="{7A039369-92B6-432F-B823-6AAFAC1191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14645" y="4248925"/>
            <a:ext cx="3281555" cy="15654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Imagine of saving your time by waiting in queue for getting a appointment or traditional method of calling a tollfree no and booking appointments by booking appointments in real time, Hassle Free</a:t>
            </a:r>
          </a:p>
        </p:txBody>
      </p:sp>
      <p:pic>
        <p:nvPicPr>
          <p:cNvPr id="71" name="Picture Placeholder 70" descr="Doctor">
            <a:extLst>
              <a:ext uri="{FF2B5EF4-FFF2-40B4-BE49-F238E27FC236}">
                <a16:creationId xmlns:a16="http://schemas.microsoft.com/office/drawing/2014/main" id="{8737B8AB-109F-4DF2-8468-26ABD1CD1A9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077157" y="773142"/>
            <a:ext cx="599148" cy="600075"/>
          </a:xfrm>
        </p:spPr>
      </p:pic>
      <p:sp>
        <p:nvSpPr>
          <p:cNvPr id="107" name="Text Placeholder 106">
            <a:extLst>
              <a:ext uri="{FF2B5EF4-FFF2-40B4-BE49-F238E27FC236}">
                <a16:creationId xmlns:a16="http://schemas.microsoft.com/office/drawing/2014/main" id="{EE7D047E-59C2-45CD-92F2-D40EC13396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72244" y="1388209"/>
            <a:ext cx="3281556" cy="426393"/>
          </a:xfrm>
        </p:spPr>
        <p:txBody>
          <a:bodyPr/>
          <a:lstStyle/>
          <a:p>
            <a:r>
              <a:rPr lang="en-US" dirty="0"/>
              <a:t>Doctors</a:t>
            </a:r>
          </a:p>
        </p:txBody>
      </p:sp>
      <p:sp>
        <p:nvSpPr>
          <p:cNvPr id="103" name="Text Placeholder 102">
            <a:extLst>
              <a:ext uri="{FF2B5EF4-FFF2-40B4-BE49-F238E27FC236}">
                <a16:creationId xmlns:a16="http://schemas.microsoft.com/office/drawing/2014/main" id="{646AF0A1-85BB-4AA7-A21D-31E3ACA4E4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72244" y="1767713"/>
            <a:ext cx="3281556" cy="1125740"/>
          </a:xfrm>
        </p:spPr>
        <p:txBody>
          <a:bodyPr/>
          <a:lstStyle/>
          <a:p>
            <a:r>
              <a:rPr lang="en-US" dirty="0"/>
              <a:t>Medical professionals can easily access patients medical records electronically across devices and treat their patients in real time.</a:t>
            </a:r>
          </a:p>
        </p:txBody>
      </p:sp>
      <p:pic>
        <p:nvPicPr>
          <p:cNvPr id="72" name="Picture Placeholder 71" descr="Medicine">
            <a:extLst>
              <a:ext uri="{FF2B5EF4-FFF2-40B4-BE49-F238E27FC236}">
                <a16:creationId xmlns:a16="http://schemas.microsoft.com/office/drawing/2014/main" id="{E90427B4-D39F-47A3-97B4-C74C268A7B7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072244" y="3237794"/>
            <a:ext cx="599148" cy="600075"/>
          </a:xfrm>
        </p:spPr>
      </p:pic>
      <p:sp>
        <p:nvSpPr>
          <p:cNvPr id="109" name="Text Placeholder 108">
            <a:extLst>
              <a:ext uri="{FF2B5EF4-FFF2-40B4-BE49-F238E27FC236}">
                <a16:creationId xmlns:a16="http://schemas.microsoft.com/office/drawing/2014/main" id="{E3A6F092-A0CA-42CA-9DCB-8C68F03ADE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72244" y="3866925"/>
            <a:ext cx="3377634" cy="428891"/>
          </a:xfrm>
        </p:spPr>
        <p:txBody>
          <a:bodyPr/>
          <a:lstStyle/>
          <a:p>
            <a:r>
              <a:rPr lang="en-US" dirty="0"/>
              <a:t>Prescription and billing</a:t>
            </a:r>
          </a:p>
        </p:txBody>
      </p:sp>
      <p:sp>
        <p:nvSpPr>
          <p:cNvPr id="105" name="Text Placeholder 104">
            <a:extLst>
              <a:ext uri="{FF2B5EF4-FFF2-40B4-BE49-F238E27FC236}">
                <a16:creationId xmlns:a16="http://schemas.microsoft.com/office/drawing/2014/main" id="{649F134A-1B56-4E11-A372-68E33FEC1E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72244" y="4248925"/>
            <a:ext cx="3281556" cy="14292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All your Prescriptions and Bills will be completely Generated Online Based on the Facilities and Treatments taken by the Patient and Records will be stored online for future Use.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C6252-4303-4C45-9EC4-303A08CB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Placeholder 71" descr="Wallet">
            <a:extLst>
              <a:ext uri="{FF2B5EF4-FFF2-40B4-BE49-F238E27FC236}">
                <a16:creationId xmlns:a16="http://schemas.microsoft.com/office/drawing/2014/main" id="{6F2459C7-FF56-A209-1042-971FDF37BE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8610600" y="3267313"/>
            <a:ext cx="599148" cy="59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74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/>
      <p:bldP spid="102" grpId="0" build="p"/>
      <p:bldP spid="108" grpId="0" build="p"/>
      <p:bldP spid="104" grpId="0" build="p"/>
      <p:bldP spid="107" grpId="0" build="p"/>
      <p:bldP spid="103" grpId="0" build="p"/>
      <p:bldP spid="109" grpId="0" build="p"/>
      <p:bldP spid="10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>
            <a:extLst>
              <a:ext uri="{FF2B5EF4-FFF2-40B4-BE49-F238E27FC236}">
                <a16:creationId xmlns:a16="http://schemas.microsoft.com/office/drawing/2014/main" id="{1566E1EC-B2A7-4A51-972F-B364AC0B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00" y="671808"/>
            <a:ext cx="10536200" cy="639192"/>
          </a:xfrm>
        </p:spPr>
        <p:txBody>
          <a:bodyPr/>
          <a:lstStyle/>
          <a:p>
            <a:pPr algn="ctr"/>
            <a:r>
              <a:rPr lang="en-US" dirty="0"/>
              <a:t>Technology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6A0A6-003A-44E1-9D66-9A511C92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436432B7-A3FA-B51C-03B1-953B126B9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126823"/>
              </p:ext>
            </p:extLst>
          </p:nvPr>
        </p:nvGraphicFramePr>
        <p:xfrm>
          <a:off x="2032000" y="1448168"/>
          <a:ext cx="8128000" cy="396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256773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30355925"/>
                    </a:ext>
                  </a:extLst>
                </a:gridCol>
              </a:tblGrid>
              <a:tr h="5659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Tech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269309"/>
                  </a:ext>
                </a:extLst>
              </a:tr>
              <a:tr h="5659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000" dirty="0">
                          <a:solidFill>
                            <a:srgbClr val="0070C0"/>
                          </a:solidFill>
                        </a:rPr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err="1">
                          <a:solidFill>
                            <a:srgbClr val="00B0F0"/>
                          </a:solidFill>
                        </a:rPr>
                        <a:t>ReactJs</a:t>
                      </a:r>
                      <a:endParaRPr lang="en-IN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48463"/>
                  </a:ext>
                </a:extLst>
              </a:tr>
              <a:tr h="5659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solidFill>
                            <a:srgbClr val="0070C0"/>
                          </a:solidFill>
                        </a:rPr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err="1">
                          <a:solidFill>
                            <a:srgbClr val="00B0F0"/>
                          </a:solidFill>
                        </a:rPr>
                        <a:t>SpringBoot</a:t>
                      </a:r>
                      <a:endParaRPr lang="en-IN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13575"/>
                  </a:ext>
                </a:extLst>
              </a:tr>
              <a:tr h="565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70C0"/>
                          </a:solidFill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solidFill>
                            <a:srgbClr val="00B0F0"/>
                          </a:solidFill>
                        </a:rPr>
                        <a:t>MySQL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430014"/>
                  </a:ext>
                </a:extLst>
              </a:tr>
              <a:tr h="5659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solidFill>
                            <a:srgbClr val="0070C0"/>
                          </a:solidFill>
                        </a:rPr>
                        <a:t>ORM 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solidFill>
                            <a:srgbClr val="00B0F0"/>
                          </a:solidFill>
                        </a:rPr>
                        <a:t>JPA (Hibernate)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666093"/>
                  </a:ext>
                </a:extLst>
              </a:tr>
              <a:tr h="5659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solidFill>
                            <a:srgbClr val="0070C0"/>
                          </a:solidFill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solidFill>
                            <a:srgbClr val="00B0F0"/>
                          </a:solidFill>
                        </a:rPr>
                        <a:t>Junit, Mockito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197308"/>
                  </a:ext>
                </a:extLst>
              </a:tr>
              <a:tr h="5659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solidFill>
                            <a:srgbClr val="0070C0"/>
                          </a:solidFill>
                        </a:rPr>
                        <a:t>Code 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err="1">
                          <a:solidFill>
                            <a:srgbClr val="00B0F0"/>
                          </a:solidFill>
                        </a:rPr>
                        <a:t>EclEmma</a:t>
                      </a:r>
                      <a:r>
                        <a:rPr lang="en-IN" dirty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en-IN" dirty="0" err="1">
                          <a:solidFill>
                            <a:srgbClr val="00B0F0"/>
                          </a:solidFill>
                        </a:rPr>
                        <a:t>Jococo</a:t>
                      </a:r>
                      <a:endParaRPr lang="en-IN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77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316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84">
            <a:extLst>
              <a:ext uri="{FF2B5EF4-FFF2-40B4-BE49-F238E27FC236}">
                <a16:creationId xmlns:a16="http://schemas.microsoft.com/office/drawing/2014/main" id="{583A8370-72B5-4ECE-B5E0-5B47654B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pic>
        <p:nvPicPr>
          <p:cNvPr id="79" name="Picture Placeholder 78" descr="A close up of cells under a microscope">
            <a:extLst>
              <a:ext uri="{FF2B5EF4-FFF2-40B4-BE49-F238E27FC236}">
                <a16:creationId xmlns:a16="http://schemas.microsoft.com/office/drawing/2014/main" id="{BBC72E1D-69D7-4CA2-B6AD-180B8084D75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66725"/>
            <a:ext cx="4858139" cy="5924550"/>
          </a:xfrm>
        </p:spPr>
      </p:pic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D5A5B5EE-B963-4A0A-AB3C-8CDDDE24B8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88771" y="2024546"/>
            <a:ext cx="2824355" cy="581530"/>
          </a:xfrm>
        </p:spPr>
        <p:txBody>
          <a:bodyPr/>
          <a:lstStyle/>
          <a:p>
            <a:r>
              <a:rPr lang="en-US" dirty="0"/>
              <a:t>Uniqueness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261BE4C3-90A1-4FC4-93CA-BF3A80B863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88771" y="2607212"/>
            <a:ext cx="2824355" cy="1368729"/>
          </a:xfrm>
        </p:spPr>
        <p:txBody>
          <a:bodyPr/>
          <a:lstStyle/>
          <a:p>
            <a:r>
              <a:rPr lang="en-IN" dirty="0"/>
              <a:t>We are trying to integrate this HMS to Health Id issued by GOI thereby creating a Ecosystem for a Healthier Environment</a:t>
            </a:r>
            <a:endParaRPr lang="en-US" dirty="0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026DDC61-3AC5-449B-8C25-482F551046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588771" y="3977079"/>
            <a:ext cx="2824355" cy="581530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5CC67B51-3695-40FC-B51D-1CD99DF162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88771" y="4559746"/>
            <a:ext cx="2824355" cy="1117566"/>
          </a:xfrm>
        </p:spPr>
        <p:txBody>
          <a:bodyPr/>
          <a:lstStyle/>
          <a:p>
            <a:r>
              <a:rPr lang="en-ZA" dirty="0"/>
              <a:t>Planning to Conduct testing with local hospitals in the area and with local Doctors</a:t>
            </a:r>
            <a:endParaRPr lang="en-US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79406243-F21B-4811-AE74-DA58E3665F0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36602" y="2024546"/>
            <a:ext cx="2595758" cy="581530"/>
          </a:xfrm>
        </p:spPr>
        <p:txBody>
          <a:bodyPr/>
          <a:lstStyle/>
          <a:p>
            <a:r>
              <a:rPr lang="en-US" dirty="0"/>
              <a:t>First to Implement</a:t>
            </a:r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25C9712B-794E-4F23-928A-FFCA310FE74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36601" y="2607212"/>
            <a:ext cx="2824355" cy="1588867"/>
          </a:xfrm>
        </p:spPr>
        <p:txBody>
          <a:bodyPr/>
          <a:lstStyle/>
          <a:p>
            <a:r>
              <a:rPr lang="en-ZA" dirty="0"/>
              <a:t>Our HMS is the First in Segment to implement Fully Digital and Microservices Based App so that even if one service fails, other service works 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205C921F-FFBE-48CD-9E47-0AF86467AC9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836602" y="3977079"/>
            <a:ext cx="2595758" cy="581530"/>
          </a:xfrm>
        </p:spPr>
        <p:txBody>
          <a:bodyPr/>
          <a:lstStyle/>
          <a:p>
            <a:r>
              <a:rPr lang="en-US" dirty="0"/>
              <a:t>Authentic</a:t>
            </a:r>
          </a:p>
        </p:txBody>
      </p: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CDF4F5AB-B79A-4FAC-8AAF-D1AE5176A9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36602" y="4559746"/>
            <a:ext cx="2595758" cy="1117566"/>
          </a:xfrm>
        </p:spPr>
        <p:txBody>
          <a:bodyPr/>
          <a:lstStyle/>
          <a:p>
            <a:r>
              <a:rPr lang="en-ZA" dirty="0"/>
              <a:t>Designed with the help and input of medical experts in the field ​and the issues faced by Patients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7CBF2-4176-4C56-8824-858FA51A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43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/>
      <p:bldP spid="68" grpId="0" build="p"/>
      <p:bldP spid="7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>
            <a:extLst>
              <a:ext uri="{FF2B5EF4-FFF2-40B4-BE49-F238E27FC236}">
                <a16:creationId xmlns:a16="http://schemas.microsoft.com/office/drawing/2014/main" id="{1566E1EC-B2A7-4A51-972F-B364AC0B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00" y="671808"/>
            <a:ext cx="10536200" cy="639192"/>
          </a:xfrm>
        </p:spPr>
        <p:txBody>
          <a:bodyPr/>
          <a:lstStyle/>
          <a:p>
            <a:pPr algn="ctr"/>
            <a:r>
              <a:rPr lang="en-US" dirty="0"/>
              <a:t>Entity relationship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6A0A6-003A-44E1-9D66-9A511C92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F4219F-8137-CE2D-6231-982982F07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1" y="1391478"/>
            <a:ext cx="8984974" cy="50895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98762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>
            <a:extLst>
              <a:ext uri="{FF2B5EF4-FFF2-40B4-BE49-F238E27FC236}">
                <a16:creationId xmlns:a16="http://schemas.microsoft.com/office/drawing/2014/main" id="{1566E1EC-B2A7-4A51-972F-B364AC0B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00" y="671808"/>
            <a:ext cx="10536200" cy="639192"/>
          </a:xfrm>
        </p:spPr>
        <p:txBody>
          <a:bodyPr/>
          <a:lstStyle/>
          <a:p>
            <a:pPr algn="ctr"/>
            <a:r>
              <a:rPr lang="en-US" dirty="0"/>
              <a:t>Use case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6A0A6-003A-44E1-9D66-9A511C92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5CBED-FE41-4E88-77EA-3444D6D00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40" y="1442720"/>
            <a:ext cx="9611360" cy="5057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92913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>
            <a:extLst>
              <a:ext uri="{FF2B5EF4-FFF2-40B4-BE49-F238E27FC236}">
                <a16:creationId xmlns:a16="http://schemas.microsoft.com/office/drawing/2014/main" id="{1566E1EC-B2A7-4A51-972F-B364AC0B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00" y="671808"/>
            <a:ext cx="10536200" cy="639192"/>
          </a:xfrm>
        </p:spPr>
        <p:txBody>
          <a:bodyPr/>
          <a:lstStyle/>
          <a:p>
            <a:pPr algn="ctr"/>
            <a:r>
              <a:rPr lang="en-US" dirty="0"/>
              <a:t>Class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6A0A6-003A-44E1-9D66-9A511C92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FE5DD2-C3EC-0DF6-7C08-9E78EF3F9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11000"/>
            <a:ext cx="10515601" cy="52047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55867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463"/>
      </a:accent1>
      <a:accent2>
        <a:srgbClr val="A8CADC"/>
      </a:accent2>
      <a:accent3>
        <a:srgbClr val="74A9EA"/>
      </a:accent3>
      <a:accent4>
        <a:srgbClr val="04B3C3"/>
      </a:accent4>
      <a:accent5>
        <a:srgbClr val="5F8473"/>
      </a:accent5>
      <a:accent6>
        <a:srgbClr val="D1EF59"/>
      </a:accent6>
      <a:hlink>
        <a:srgbClr val="0563C1"/>
      </a:hlink>
      <a:folHlink>
        <a:srgbClr val="954F72"/>
      </a:folHlink>
    </a:clrScheme>
    <a:fontScheme name="Custom 29">
      <a:majorFont>
        <a:latin typeface="Seaford Bold"/>
        <a:ea typeface=""/>
        <a:cs typeface=""/>
      </a:majorFont>
      <a:minorFont>
        <a:latin typeface="Quir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care Pitch Deck_TM89652269_Win32_JC_v2" id="{F8764AB5-AEEF-4CC2-ABB0-6738C12D74B7}" vid="{4B84277E-49D1-4747-AC5A-A160BBEACD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984FD82-9185-4244-A7C8-36B2990083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064F8B-46A2-4F22-9203-449568FB58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F4F0A7-9599-4FE3-A548-853A09CF02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Healthcare pitch deck</Template>
  <TotalTime>288</TotalTime>
  <Words>352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Quire Sans</vt:lpstr>
      <vt:lpstr>Seaford</vt:lpstr>
      <vt:lpstr>Seaford Bold</vt:lpstr>
      <vt:lpstr>Office Theme</vt:lpstr>
      <vt:lpstr>Hospital Management system</vt:lpstr>
      <vt:lpstr>About us</vt:lpstr>
      <vt:lpstr>Problem statement</vt:lpstr>
      <vt:lpstr>objectives</vt:lpstr>
      <vt:lpstr>Technology Stack</vt:lpstr>
      <vt:lpstr>Project Overview</vt:lpstr>
      <vt:lpstr>Entity relationship diagram</vt:lpstr>
      <vt:lpstr>Use case diagram</vt:lpstr>
      <vt:lpstr>Class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</dc:title>
  <dc:creator>vishal ezhu</dc:creator>
  <cp:lastModifiedBy>vishal ezhu</cp:lastModifiedBy>
  <cp:revision>2</cp:revision>
  <dcterms:created xsi:type="dcterms:W3CDTF">2023-04-13T16:56:54Z</dcterms:created>
  <dcterms:modified xsi:type="dcterms:W3CDTF">2023-04-14T08:45:15Z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