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9" r:id="rId7"/>
    <p:sldId id="269" r:id="rId8"/>
    <p:sldId id="260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ezhu" userId="4d1e20de2a230ca0" providerId="LiveId" clId="{054775D9-871D-42AB-8764-CBA1191EEC46}"/>
    <pc:docChg chg="undo redo custSel delSld modSld">
      <pc:chgData name="vishal ezhu" userId="4d1e20de2a230ca0" providerId="LiveId" clId="{054775D9-871D-42AB-8764-CBA1191EEC46}" dt="2023-06-01T10:28:34.016" v="57"/>
      <pc:docMkLst>
        <pc:docMk/>
      </pc:docMkLst>
      <pc:sldChg chg="addSp modSp mod modAnim">
        <pc:chgData name="vishal ezhu" userId="4d1e20de2a230ca0" providerId="LiveId" clId="{054775D9-871D-42AB-8764-CBA1191EEC46}" dt="2023-05-31T18:49:45.289" v="43" actId="1076"/>
        <pc:sldMkLst>
          <pc:docMk/>
          <pc:sldMk cId="2409068929" sldId="256"/>
        </pc:sldMkLst>
        <pc:spChg chg="add mod">
          <ac:chgData name="vishal ezhu" userId="4d1e20de2a230ca0" providerId="LiveId" clId="{054775D9-871D-42AB-8764-CBA1191EEC46}" dt="2023-05-31T18:49:44.039" v="42" actId="1076"/>
          <ac:spMkLst>
            <pc:docMk/>
            <pc:sldMk cId="2409068929" sldId="256"/>
            <ac:spMk id="3" creationId="{2BCF8734-94B7-6E1B-E800-3C39E736104B}"/>
          </ac:spMkLst>
        </pc:spChg>
        <pc:picChg chg="mod">
          <ac:chgData name="vishal ezhu" userId="4d1e20de2a230ca0" providerId="LiveId" clId="{054775D9-871D-42AB-8764-CBA1191EEC46}" dt="2023-05-31T18:49:45.289" v="43" actId="1076"/>
          <ac:picMkLst>
            <pc:docMk/>
            <pc:sldMk cId="2409068929" sldId="256"/>
            <ac:picMk id="8" creationId="{E41FFEB7-5147-4211-9DEE-48A580FDD93D}"/>
          </ac:picMkLst>
        </pc:picChg>
      </pc:sldChg>
      <pc:sldChg chg="modSp mod">
        <pc:chgData name="vishal ezhu" userId="4d1e20de2a230ca0" providerId="LiveId" clId="{054775D9-871D-42AB-8764-CBA1191EEC46}" dt="2023-06-01T10:26:02.556" v="47" actId="14100"/>
        <pc:sldMkLst>
          <pc:docMk/>
          <pc:sldMk cId="991619130" sldId="258"/>
        </pc:sldMkLst>
        <pc:spChg chg="mod">
          <ac:chgData name="vishal ezhu" userId="4d1e20de2a230ca0" providerId="LiveId" clId="{054775D9-871D-42AB-8764-CBA1191EEC46}" dt="2023-06-01T10:26:02.556" v="47" actId="14100"/>
          <ac:spMkLst>
            <pc:docMk/>
            <pc:sldMk cId="991619130" sldId="258"/>
            <ac:spMk id="111" creationId="{27400555-FDF0-4051-BE1D-9F1757952D08}"/>
          </ac:spMkLst>
        </pc:spChg>
      </pc:sldChg>
      <pc:sldChg chg="modSp mod">
        <pc:chgData name="vishal ezhu" userId="4d1e20de2a230ca0" providerId="LiveId" clId="{054775D9-871D-42AB-8764-CBA1191EEC46}" dt="2023-06-01T10:26:16.763" v="48" actId="1076"/>
        <pc:sldMkLst>
          <pc:docMk/>
          <pc:sldMk cId="481774274" sldId="259"/>
        </pc:sldMkLst>
        <pc:spChg chg="mod">
          <ac:chgData name="vishal ezhu" userId="4d1e20de2a230ca0" providerId="LiveId" clId="{054775D9-871D-42AB-8764-CBA1191EEC46}" dt="2023-06-01T10:26:16.763" v="48" actId="1076"/>
          <ac:spMkLst>
            <pc:docMk/>
            <pc:sldMk cId="481774274" sldId="259"/>
            <ac:spMk id="113" creationId="{BFE2B5AB-A5E2-4E81-9A28-0F3EFE4B47B5}"/>
          </ac:spMkLst>
        </pc:spChg>
      </pc:sldChg>
      <pc:sldChg chg="modSp mod">
        <pc:chgData name="vishal ezhu" userId="4d1e20de2a230ca0" providerId="LiveId" clId="{054775D9-871D-42AB-8764-CBA1191EEC46}" dt="2023-06-01T10:27:29.995" v="53" actId="207"/>
        <pc:sldMkLst>
          <pc:docMk/>
          <pc:sldMk cId="3999316757" sldId="269"/>
        </pc:sldMkLst>
        <pc:graphicFrameChg chg="modGraphic">
          <ac:chgData name="vishal ezhu" userId="4d1e20de2a230ca0" providerId="LiveId" clId="{054775D9-871D-42AB-8764-CBA1191EEC46}" dt="2023-06-01T10:27:29.995" v="53" actId="207"/>
          <ac:graphicFrameMkLst>
            <pc:docMk/>
            <pc:sldMk cId="3999316757" sldId="269"/>
            <ac:graphicFrameMk id="18" creationId="{436432B7-A3FA-B51C-03B1-953B126B9404}"/>
          </ac:graphicFrameMkLst>
        </pc:graphicFrameChg>
      </pc:sldChg>
      <pc:sldChg chg="del">
        <pc:chgData name="vishal ezhu" userId="4d1e20de2a230ca0" providerId="LiveId" clId="{054775D9-871D-42AB-8764-CBA1191EEC46}" dt="2023-05-31T18:49:50.045" v="44" actId="47"/>
        <pc:sldMkLst>
          <pc:docMk/>
          <pc:sldMk cId="1535750666" sldId="277"/>
        </pc:sldMkLst>
      </pc:sldChg>
      <pc:sldChg chg="modSp">
        <pc:chgData name="vishal ezhu" userId="4d1e20de2a230ca0" providerId="LiveId" clId="{054775D9-871D-42AB-8764-CBA1191EEC46}" dt="2023-06-01T10:28:34.016" v="57"/>
        <pc:sldMkLst>
          <pc:docMk/>
          <pc:sldMk cId="979291309" sldId="279"/>
        </pc:sldMkLst>
        <pc:picChg chg="mod">
          <ac:chgData name="vishal ezhu" userId="4d1e20de2a230ca0" providerId="LiveId" clId="{054775D9-871D-42AB-8764-CBA1191EEC46}" dt="2023-06-01T10:28:34.016" v="57"/>
          <ac:picMkLst>
            <pc:docMk/>
            <pc:sldMk cId="979291309" sldId="279"/>
            <ac:picMk id="5" creationId="{B035CBED-FE41-4E88-77EA-3444D6D00A4D}"/>
          </ac:picMkLst>
        </pc:picChg>
      </pc:sldChg>
      <pc:sldChg chg="modSp">
        <pc:chgData name="vishal ezhu" userId="4d1e20de2a230ca0" providerId="LiveId" clId="{054775D9-871D-42AB-8764-CBA1191EEC46}" dt="2023-06-01T10:28:14.994" v="56"/>
        <pc:sldMkLst>
          <pc:docMk/>
          <pc:sldMk cId="2525586783" sldId="280"/>
        </pc:sldMkLst>
        <pc:picChg chg="mod">
          <ac:chgData name="vishal ezhu" userId="4d1e20de2a230ca0" providerId="LiveId" clId="{054775D9-871D-42AB-8764-CBA1191EEC46}" dt="2023-06-01T10:28:14.994" v="56"/>
          <ac:picMkLst>
            <pc:docMk/>
            <pc:sldMk cId="2525586783" sldId="280"/>
            <ac:picMk id="7" creationId="{DDFE5DD2-C3EC-0DF6-7C08-9E78EF3F90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367335"/>
            <a:ext cx="11258550" cy="5924550"/>
          </a:xfr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20" y="5400403"/>
            <a:ext cx="4270248" cy="640080"/>
          </a:xfrm>
        </p:spPr>
        <p:txBody>
          <a:bodyPr>
            <a:noAutofit/>
          </a:bodyPr>
          <a:lstStyle/>
          <a:p>
            <a:r>
              <a:rPr lang="en-US" sz="2400" dirty="0"/>
              <a:t>Hospital Management</a:t>
            </a:r>
            <a:br>
              <a:rPr lang="en-US" sz="2400" dirty="0"/>
            </a:br>
            <a:r>
              <a:rPr lang="en-US" sz="2400" dirty="0"/>
              <a:t>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0" y="6391275"/>
            <a:ext cx="4270159" cy="3392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Digital Way for Healthier Lifestyle​​</a:t>
            </a:r>
          </a:p>
        </p:txBody>
      </p:sp>
      <p:sp>
        <p:nvSpPr>
          <p:cNvPr id="2" name="Title 19">
            <a:extLst>
              <a:ext uri="{FF2B5EF4-FFF2-40B4-BE49-F238E27FC236}">
                <a16:creationId xmlns:a16="http://schemas.microsoft.com/office/drawing/2014/main" id="{890A5ED1-3CA4-4927-2462-51DBE7AB12DE}"/>
              </a:ext>
            </a:extLst>
          </p:cNvPr>
          <p:cNvSpPr txBox="1">
            <a:spLocks/>
          </p:cNvSpPr>
          <p:nvPr/>
        </p:nvSpPr>
        <p:spPr>
          <a:xfrm>
            <a:off x="466725" y="728065"/>
            <a:ext cx="11258549" cy="64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ln w="19050">
                  <a:solidFill>
                    <a:schemeClr val="accent6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Full-stack project review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2BCF8734-94B7-6E1B-E800-3C39E736104B}"/>
              </a:ext>
            </a:extLst>
          </p:cNvPr>
          <p:cNvSpPr txBox="1">
            <a:spLocks/>
          </p:cNvSpPr>
          <p:nvPr/>
        </p:nvSpPr>
        <p:spPr>
          <a:xfrm>
            <a:off x="3509961" y="3515943"/>
            <a:ext cx="5172075" cy="1709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C0C0C0"/>
                </a:highlight>
              </a:rPr>
              <a:t>E VISHAL  20cs1035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C0C0C0"/>
                </a:highlight>
              </a:rPr>
              <a:t>JEEVARAMANAN M  20cs1050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C0C0C0"/>
                </a:highlight>
              </a:rPr>
              <a:t>SUNIL A  20cs2006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Patient service code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01B4B-5758-AD4C-748B-5E6544BC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5" y="2647882"/>
            <a:ext cx="10966130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2578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Doctor service code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A2CAE-2032-D1BE-67F2-F2BB5AF6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" y="2647882"/>
            <a:ext cx="10950889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1025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Doctor service code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5472F-8EE0-82F4-2ED7-DA391311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2651692"/>
            <a:ext cx="10973751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0913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713" y="649009"/>
            <a:ext cx="5563312" cy="665965"/>
          </a:xfrm>
        </p:spPr>
        <p:txBody>
          <a:bodyPr/>
          <a:lstStyle/>
          <a:p>
            <a:r>
              <a:rPr lang="en-US" dirty="0"/>
              <a:t>Problem 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344" y="1948070"/>
            <a:ext cx="10941312" cy="3588026"/>
          </a:xfrm>
        </p:spPr>
        <p:txBody>
          <a:bodyPr/>
          <a:lstStyle/>
          <a:p>
            <a:endParaRPr lang="en-US" sz="2400" cap="none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Inefficient And Outdated Hospital Management Systems Can Result In Poor Patient Care, Increased Costs, And Reduced Productivity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Manual Processes, Lack Of Integration Between Systems, And Data loss, Can Lead To Errors, Delays, And Ineffective Resource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There Is A Need For A Comprehensive And Integrated Hospital Management System That Can Streamline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Improve Communication, And Provide Real-time Access To Patient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Thereby Enhancing Patient Outcomes And Reducing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67131" y="1865472"/>
            <a:ext cx="3614767" cy="63919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70" name="Picture Placeholder 69" descr="Skeleton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14645" y="758825"/>
            <a:ext cx="599148" cy="600075"/>
          </a:xfrm>
        </p:spPr>
      </p:pic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/>
          <a:lstStyle/>
          <a:p>
            <a:r>
              <a:rPr lang="en-US" dirty="0"/>
              <a:t>Patients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2"/>
            <a:ext cx="3281555" cy="1469153"/>
          </a:xfrm>
        </p:spPr>
        <p:txBody>
          <a:bodyPr/>
          <a:lstStyle/>
          <a:p>
            <a:r>
              <a:rPr lang="en-US" dirty="0"/>
              <a:t>To easily manage their Health records online in a safer and efficient way and can be used for treatments across multiple doctors and multiple hospitals.</a:t>
            </a:r>
          </a:p>
        </p:txBody>
      </p:sp>
      <p:pic>
        <p:nvPicPr>
          <p:cNvPr id="73" name="Picture Placeholder 72" descr="Daily calendar">
            <a:extLst>
              <a:ext uri="{FF2B5EF4-FFF2-40B4-BE49-F238E27FC236}">
                <a16:creationId xmlns:a16="http://schemas.microsoft.com/office/drawing/2014/main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14645" y="3251858"/>
            <a:ext cx="599148" cy="600075"/>
          </a:xfrm>
        </p:spPr>
      </p:pic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14645" y="3866925"/>
            <a:ext cx="3281555" cy="428891"/>
          </a:xfrm>
        </p:spPr>
        <p:txBody>
          <a:bodyPr/>
          <a:lstStyle/>
          <a:p>
            <a:r>
              <a:rPr lang="en-US" dirty="0"/>
              <a:t>appointments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4248925"/>
            <a:ext cx="3281555" cy="1565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Imagine of saving your time by waiting in queue for getting a appointment or traditional method of calling a tollfree no and booking appointments by booking appointments in real time, Hassle Free</a:t>
            </a:r>
          </a:p>
        </p:txBody>
      </p:sp>
      <p:pic>
        <p:nvPicPr>
          <p:cNvPr id="71" name="Picture Placeholder 70" descr="Doctor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077157" y="773142"/>
            <a:ext cx="599148" cy="600075"/>
          </a:xfrm>
        </p:spPr>
      </p:pic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/>
          <a:lstStyle/>
          <a:p>
            <a:r>
              <a:rPr lang="en-US" dirty="0"/>
              <a:t>Doctors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1125740"/>
          </a:xfrm>
        </p:spPr>
        <p:txBody>
          <a:bodyPr/>
          <a:lstStyle/>
          <a:p>
            <a:r>
              <a:rPr lang="en-US" dirty="0"/>
              <a:t>Medical professionals can easily access patients medical records electronically across devices and treat their patients in real time.</a:t>
            </a:r>
          </a:p>
        </p:txBody>
      </p:sp>
      <p:pic>
        <p:nvPicPr>
          <p:cNvPr id="72" name="Picture Placeholder 71" descr="Medicine">
            <a:extLst>
              <a:ext uri="{FF2B5EF4-FFF2-40B4-BE49-F238E27FC236}">
                <a16:creationId xmlns:a16="http://schemas.microsoft.com/office/drawing/2014/main" id="{E90427B4-D39F-47A3-97B4-C74C268A7B7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72244" y="3237794"/>
            <a:ext cx="599148" cy="600075"/>
          </a:xfrm>
        </p:spPr>
      </p:pic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E3A6F092-A0CA-42CA-9DCB-8C68F03ADE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2244" y="3866925"/>
            <a:ext cx="3377634" cy="428891"/>
          </a:xfrm>
        </p:spPr>
        <p:txBody>
          <a:bodyPr/>
          <a:lstStyle/>
          <a:p>
            <a:r>
              <a:rPr lang="en-US" dirty="0"/>
              <a:t>Prescription and billing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649F134A-1B56-4E11-A372-68E33FEC1E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2244" y="4248925"/>
            <a:ext cx="3281556" cy="1429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your Prescriptions and Bills will be completely Generated Online Based on the Facilities and Treatments taken by the Patient and Records will be stored online for future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Placeholder 71" descr="Wallet">
            <a:extLst>
              <a:ext uri="{FF2B5EF4-FFF2-40B4-BE49-F238E27FC236}">
                <a16:creationId xmlns:a16="http://schemas.microsoft.com/office/drawing/2014/main" id="{6F2459C7-FF56-A209-1042-971FDF37BE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10600" y="3267313"/>
            <a:ext cx="599148" cy="5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  <p:bldP spid="102" grpId="0" build="p"/>
      <p:bldP spid="108" grpId="0" build="p"/>
      <p:bldP spid="104" grpId="0" build="p"/>
      <p:bldP spid="107" grpId="0" build="p"/>
      <p:bldP spid="103" grpId="0" build="p"/>
      <p:bldP spid="109" grpId="0" build="p"/>
      <p:bldP spid="10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Technology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36432B7-A3FA-B51C-03B1-953B126B9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6136"/>
              </p:ext>
            </p:extLst>
          </p:nvPr>
        </p:nvGraphicFramePr>
        <p:xfrm>
          <a:off x="2032000" y="1448168"/>
          <a:ext cx="8128000" cy="39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256773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0355925"/>
                    </a:ext>
                  </a:extLst>
                </a:gridCol>
              </a:tblGrid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Tech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69309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ReactJs</a:t>
                      </a:r>
                      <a:endParaRPr lang="en-IN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48463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SpringBoot</a:t>
                      </a:r>
                      <a:endParaRPr lang="en-IN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3575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30014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ORM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JPA (Hibernate)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66093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Junit, Mockito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97308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Code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EclEmma</a:t>
                      </a: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IN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Jococo</a:t>
                      </a:r>
                      <a:endParaRPr lang="en-IN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79" name="Picture Placeholder 78" descr="A close up of cells under a microscope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88771" y="2024546"/>
            <a:ext cx="2824355" cy="581530"/>
          </a:xfrm>
        </p:spPr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771" y="2607212"/>
            <a:ext cx="2824355" cy="1368729"/>
          </a:xfrm>
        </p:spPr>
        <p:txBody>
          <a:bodyPr/>
          <a:lstStyle/>
          <a:p>
            <a:r>
              <a:rPr lang="en-IN" dirty="0"/>
              <a:t>We are trying to integrate this HMS to Health Id issued by GOI thereby creating a Ecosystem for a Healthier Environment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88771" y="3977079"/>
            <a:ext cx="2824355" cy="58153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88771" y="4559746"/>
            <a:ext cx="2824355" cy="1117566"/>
          </a:xfrm>
        </p:spPr>
        <p:txBody>
          <a:bodyPr/>
          <a:lstStyle/>
          <a:p>
            <a:r>
              <a:rPr lang="en-ZA" dirty="0"/>
              <a:t>Planning to Conduct testing with local hospitals in the area and with local Doctors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36602" y="2024546"/>
            <a:ext cx="2595758" cy="581530"/>
          </a:xfrm>
        </p:spPr>
        <p:txBody>
          <a:bodyPr/>
          <a:lstStyle/>
          <a:p>
            <a:r>
              <a:rPr lang="en-US" dirty="0"/>
              <a:t>First to Implement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36601" y="2607212"/>
            <a:ext cx="2824355" cy="1588867"/>
          </a:xfrm>
        </p:spPr>
        <p:txBody>
          <a:bodyPr/>
          <a:lstStyle/>
          <a:p>
            <a:r>
              <a:rPr lang="en-ZA" dirty="0"/>
              <a:t>Our HMS is the First in Segment to implement Fully Digital and Microservices Based App so that even if one service fails, other service works 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205C921F-FFBE-48CD-9E47-0AF86467AC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36602" y="3977079"/>
            <a:ext cx="2595758" cy="581530"/>
          </a:xfrm>
        </p:spPr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DF4F5AB-B79A-4FAC-8AAF-D1AE5176A9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6602" y="4559746"/>
            <a:ext cx="2595758" cy="1117566"/>
          </a:xfrm>
        </p:spPr>
        <p:txBody>
          <a:bodyPr/>
          <a:lstStyle/>
          <a:p>
            <a:r>
              <a:rPr lang="en-ZA" dirty="0"/>
              <a:t>Designed with the help and input of medical experts in the field ​and the issues faced by Patients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68" grpId="0" build="p"/>
      <p:bldP spid="7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4219F-8137-CE2D-6231-982982F0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1391478"/>
            <a:ext cx="8984974" cy="50895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876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5CBED-FE41-4E88-77EA-3444D6D0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9840" y="1442720"/>
            <a:ext cx="9611360" cy="5057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2913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E5DD2-C3EC-0DF6-7C08-9E78EF3F90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1311000"/>
            <a:ext cx="10515601" cy="5204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5867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Patient service code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9F694-9634-B25A-7ABC-899FE0EA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6" y="2640261"/>
            <a:ext cx="10935648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7376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300</TotalTime>
  <Words>366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Quire Sans</vt:lpstr>
      <vt:lpstr>Seaford</vt:lpstr>
      <vt:lpstr>Seaford Bold</vt:lpstr>
      <vt:lpstr>Office Theme</vt:lpstr>
      <vt:lpstr>Hospital Management system</vt:lpstr>
      <vt:lpstr>Problem  statement</vt:lpstr>
      <vt:lpstr>objectives</vt:lpstr>
      <vt:lpstr>Technology Stack</vt:lpstr>
      <vt:lpstr>Project Overview</vt:lpstr>
      <vt:lpstr>Entity relationship diagram</vt:lpstr>
      <vt:lpstr>Use case diagram</vt:lpstr>
      <vt:lpstr>Class diagram</vt:lpstr>
      <vt:lpstr>Patient service code testing</vt:lpstr>
      <vt:lpstr>Patient service code coverage</vt:lpstr>
      <vt:lpstr>Doctor service code testing</vt:lpstr>
      <vt:lpstr>Doctor service code coverage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</dc:title>
  <dc:creator>vishal ezhu</dc:creator>
  <cp:lastModifiedBy>vishal ezhu</cp:lastModifiedBy>
  <cp:revision>3</cp:revision>
  <dcterms:created xsi:type="dcterms:W3CDTF">2023-04-13T16:56:54Z</dcterms:created>
  <dcterms:modified xsi:type="dcterms:W3CDTF">2023-06-06T15:31:02Z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