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D152-45E4-4BC6-90BD-8F15A9071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66955-ACC9-4464-BFBF-A5E78C387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DF7BB-0122-431B-BC5F-D3DF3F68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DE59-A085-455E-94DF-AA219205BFA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8B17E-0293-48EC-B321-EF1C87CC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48D34-CE27-46D8-8F27-312E96D7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54A1-A322-4A06-A63E-C3E42776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1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D432-0E3B-4E25-9B5E-C59A0AE4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C8226-2399-4FC5-AFA0-4AD84575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B42E-D43E-4746-85FD-7846E11E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DE59-A085-455E-94DF-AA219205BFA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CBE91-3C5E-407A-942D-45D12C19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48848-23FD-49A1-8D2F-6BD45773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54A1-A322-4A06-A63E-C3E42776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6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38DA4-9C47-4880-9E73-DEC2BEFE2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C8ACE-D07C-4D29-884B-A9A1A97E9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5F359-5F48-4D60-B59E-C050060A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DE59-A085-455E-94DF-AA219205BFA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8E7A1-194C-446B-9538-0F3F8875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CA296-6E8A-4FA7-BFC2-3D688A86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54A1-A322-4A06-A63E-C3E42776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246B-829A-4B3C-8524-FC08593B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877D-4540-4514-8385-7E2AC121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5D947-40BF-4363-8FD0-401AD1A0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DE59-A085-455E-94DF-AA219205BFA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72CF-6E75-47E0-B9CC-04C492B7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734CB-4D8C-4850-B452-97A6FC29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54A1-A322-4A06-A63E-C3E42776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4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7FC3-F198-43DF-9EFD-DA3C51B0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5BCA-6CBB-411E-AAD5-48AA5980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F373B-FC92-45A8-B88D-62790ED3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DE59-A085-455E-94DF-AA219205BFA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C629A-49EC-4DBD-A36A-5EB94AE3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997D-A3D2-407F-83A8-38B2A929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54A1-A322-4A06-A63E-C3E42776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3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340C-3B9C-45E3-BFF1-EA4801A6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E18A-06AE-455C-9CE4-7DF4D815D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13509-2861-429F-A928-C0C709116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9A679-3878-4353-8C8D-E9344BA4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DE59-A085-455E-94DF-AA219205BFA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8BE98-9CC4-4D02-AF37-18A1B7BF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8D3A0-9BC2-4503-80B7-E8B27716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54A1-A322-4A06-A63E-C3E42776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9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2223-13A1-4B1D-97F5-C5CBA974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4E362-4D30-43AB-ADE1-82A356375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581C5-8264-4A78-8478-072BD0EB7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A2D9D-B98A-45A6-80E8-611844C62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1D64D-E7DE-4772-82E7-6944F00BD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21789-9680-4A74-BB20-2DB193B1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DE59-A085-455E-94DF-AA219205BFA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1C5D4-4490-4BE5-8F7E-16974B6E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BD38F-E803-4322-9F3E-82F00F80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54A1-A322-4A06-A63E-C3E42776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2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781F-BB28-45FF-A39F-26A741E9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8E592-6C49-4A3B-9CCD-6B4259E9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DE59-A085-455E-94DF-AA219205BFA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20E00-42CF-4585-99B7-86203C19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1F038-68B8-462D-B59E-9FC289DD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54A1-A322-4A06-A63E-C3E42776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0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A6711-1AB2-4114-A6C6-EF8075D6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DE59-A085-455E-94DF-AA219205BFA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DA014-0548-4594-9CFD-3BDFA447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8A1AD-84D0-4E28-86EE-D2D3B8EA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54A1-A322-4A06-A63E-C3E42776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C160-1B65-42B7-9BB6-60B03AF4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CA90-2E64-44F2-BA47-E10315EDA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7B643-EFC2-4547-A0E8-C18FBDDA8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9BBF4-9005-43B8-BFB3-CFAEDD7C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DE59-A085-455E-94DF-AA219205BFA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F3180-AD0C-44D2-9AEC-A61EB22F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CD096-4764-406F-ACC1-43E3D3D1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54A1-A322-4A06-A63E-C3E42776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2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34E0-2B84-4311-A4EC-1640030B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66CB7-1579-466F-B737-E68D15EEA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8E30A-6D56-473A-A025-A8864CB72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7F268-11EC-4584-A139-0BFF6C0A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DE59-A085-455E-94DF-AA219205BFA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BED57-6C97-4ABF-A5EA-A119CBA0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A5B91-65D4-4975-A759-90E8E2E4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54A1-A322-4A06-A63E-C3E42776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AF384-69A8-4676-9E0C-70933356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A5305-32C3-477E-B385-FA3F54F47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6654-2539-40F6-9D87-12C45D5E9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2DE59-A085-455E-94DF-AA219205BFA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9B5A4-B411-428B-A1C4-97DC06EC1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0266-C43D-41B8-AD18-41BEC6DB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54A1-A322-4A06-A63E-C3E42776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9C31A7-99C0-4E9A-9F16-535677DD527A}"/>
              </a:ext>
            </a:extLst>
          </p:cNvPr>
          <p:cNvSpPr txBox="1"/>
          <p:nvPr/>
        </p:nvSpPr>
        <p:spPr>
          <a:xfrm>
            <a:off x="6056246" y="792967"/>
            <a:ext cx="3445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effectLst/>
                <a:latin typeface="Söhne"/>
              </a:defRPr>
            </a:lvl1pPr>
          </a:lstStyle>
          <a:p>
            <a:r>
              <a:rPr lang="en-US" dirty="0"/>
              <a:t>Data Pre-Processing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ADE727-EC88-4803-8E8B-A0169328B121}"/>
              </a:ext>
            </a:extLst>
          </p:cNvPr>
          <p:cNvCxnSpPr>
            <a:cxnSpLocks/>
          </p:cNvCxnSpPr>
          <p:nvPr/>
        </p:nvCxnSpPr>
        <p:spPr>
          <a:xfrm>
            <a:off x="8090453" y="993443"/>
            <a:ext cx="1663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5CE1DC-F792-4A83-A547-2E87678C4C12}"/>
              </a:ext>
            </a:extLst>
          </p:cNvPr>
          <p:cNvSpPr txBox="1"/>
          <p:nvPr/>
        </p:nvSpPr>
        <p:spPr>
          <a:xfrm>
            <a:off x="9879495" y="2890773"/>
            <a:ext cx="2478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effectLst/>
                <a:latin typeface="Söhne"/>
              </a:defRPr>
            </a:lvl1pPr>
          </a:lstStyle>
          <a:p>
            <a:r>
              <a:rPr lang="en-US" dirty="0"/>
              <a:t>Train- Test Data Split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D495C5-473C-49C3-9BC4-579DF645D3FD}"/>
              </a:ext>
            </a:extLst>
          </p:cNvPr>
          <p:cNvSpPr txBox="1"/>
          <p:nvPr/>
        </p:nvSpPr>
        <p:spPr>
          <a:xfrm>
            <a:off x="251790" y="609599"/>
            <a:ext cx="176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374151"/>
                </a:solidFill>
                <a:latin typeface="Söhne"/>
              </a:rPr>
              <a:t> 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Problem               Define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B986EC-07C4-4D09-9320-FAC0CC76D161}"/>
              </a:ext>
            </a:extLst>
          </p:cNvPr>
          <p:cNvCxnSpPr/>
          <p:nvPr/>
        </p:nvCxnSpPr>
        <p:spPr>
          <a:xfrm>
            <a:off x="1404729" y="932764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8430BB-55D9-47D2-AE16-BF20F6516C59}"/>
              </a:ext>
            </a:extLst>
          </p:cNvPr>
          <p:cNvSpPr txBox="1"/>
          <p:nvPr/>
        </p:nvSpPr>
        <p:spPr>
          <a:xfrm>
            <a:off x="2663688" y="756631"/>
            <a:ext cx="1749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Data Collection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950E2-C690-470A-BBF7-2C0715C01BE7}"/>
              </a:ext>
            </a:extLst>
          </p:cNvPr>
          <p:cNvCxnSpPr>
            <a:cxnSpLocks/>
          </p:cNvCxnSpPr>
          <p:nvPr/>
        </p:nvCxnSpPr>
        <p:spPr>
          <a:xfrm>
            <a:off x="4518991" y="977633"/>
            <a:ext cx="1378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D64ABE-39B6-4F22-B529-0618D5DC7B6B}"/>
              </a:ext>
            </a:extLst>
          </p:cNvPr>
          <p:cNvSpPr txBox="1"/>
          <p:nvPr/>
        </p:nvSpPr>
        <p:spPr>
          <a:xfrm>
            <a:off x="9064493" y="550865"/>
            <a:ext cx="44792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	   Data Exploration </a:t>
            </a:r>
          </a:p>
          <a:p>
            <a:r>
              <a:rPr lang="en-US" b="1" i="0" dirty="0">
                <a:effectLst/>
                <a:latin typeface="Söhne"/>
              </a:rPr>
              <a:t>		and </a:t>
            </a:r>
          </a:p>
          <a:p>
            <a:r>
              <a:rPr lang="en-US" b="1" dirty="0">
                <a:latin typeface="Söhne"/>
              </a:rPr>
              <a:t>	          </a:t>
            </a:r>
            <a:r>
              <a:rPr lang="en-US" b="1" i="0" dirty="0">
                <a:effectLst/>
                <a:latin typeface="Söhne"/>
              </a:rPr>
              <a:t>Visualization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B738DF-9A36-4900-89E1-17469C73D052}"/>
              </a:ext>
            </a:extLst>
          </p:cNvPr>
          <p:cNvCxnSpPr/>
          <p:nvPr/>
        </p:nvCxnSpPr>
        <p:spPr>
          <a:xfrm>
            <a:off x="11118574" y="1604877"/>
            <a:ext cx="0" cy="104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CD30E7E-CC98-4C82-AEB9-92A8E1A60EF4}"/>
              </a:ext>
            </a:extLst>
          </p:cNvPr>
          <p:cNvSpPr txBox="1"/>
          <p:nvPr/>
        </p:nvSpPr>
        <p:spPr>
          <a:xfrm>
            <a:off x="6672465" y="2899166"/>
            <a:ext cx="1928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Model Selection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A7C80D-277A-4E18-BD13-B65B6D928E73}"/>
              </a:ext>
            </a:extLst>
          </p:cNvPr>
          <p:cNvSpPr txBox="1"/>
          <p:nvPr/>
        </p:nvSpPr>
        <p:spPr>
          <a:xfrm>
            <a:off x="3409122" y="2896643"/>
            <a:ext cx="17492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Model Training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E4835D-7CB3-43BF-9055-EA354FA793A2}"/>
              </a:ext>
            </a:extLst>
          </p:cNvPr>
          <p:cNvSpPr txBox="1"/>
          <p:nvPr/>
        </p:nvSpPr>
        <p:spPr>
          <a:xfrm>
            <a:off x="172277" y="2874461"/>
            <a:ext cx="22661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Model Evaluation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84B154-F313-40C9-A20A-3DD4ACA9463A}"/>
              </a:ext>
            </a:extLst>
          </p:cNvPr>
          <p:cNvSpPr txBox="1"/>
          <p:nvPr/>
        </p:nvSpPr>
        <p:spPr>
          <a:xfrm>
            <a:off x="357806" y="4954657"/>
            <a:ext cx="22661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Model Deployment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849DCE-2AEB-4B10-8F83-0C2C2931E017}"/>
              </a:ext>
            </a:extLst>
          </p:cNvPr>
          <p:cNvSpPr txBox="1"/>
          <p:nvPr/>
        </p:nvSpPr>
        <p:spPr>
          <a:xfrm>
            <a:off x="3836503" y="4954657"/>
            <a:ext cx="17492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effectLst/>
                <a:latin typeface="Söhne"/>
              </a:defRPr>
            </a:lvl1pPr>
          </a:lstStyle>
          <a:p>
            <a:r>
              <a:rPr lang="en-US" dirty="0"/>
              <a:t>Documentation:</a:t>
            </a: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E8F432-E46C-4521-B647-914EC72FBB83}"/>
              </a:ext>
            </a:extLst>
          </p:cNvPr>
          <p:cNvCxnSpPr/>
          <p:nvPr/>
        </p:nvCxnSpPr>
        <p:spPr>
          <a:xfrm flipH="1">
            <a:off x="8441635" y="3075439"/>
            <a:ext cx="1311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F6EF42-F5D8-46BC-A4B0-3A0258C8158F}"/>
              </a:ext>
            </a:extLst>
          </p:cNvPr>
          <p:cNvCxnSpPr/>
          <p:nvPr/>
        </p:nvCxnSpPr>
        <p:spPr>
          <a:xfrm flipH="1">
            <a:off x="5158407" y="3075439"/>
            <a:ext cx="1494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834F6BB-5354-4D69-AC28-67587E5BE90A}"/>
              </a:ext>
            </a:extLst>
          </p:cNvPr>
          <p:cNvCxnSpPr/>
          <p:nvPr/>
        </p:nvCxnSpPr>
        <p:spPr>
          <a:xfrm flipH="1">
            <a:off x="2133600" y="3075439"/>
            <a:ext cx="1275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43331A4-197E-4E98-8A7A-CF8046207777}"/>
              </a:ext>
            </a:extLst>
          </p:cNvPr>
          <p:cNvCxnSpPr/>
          <p:nvPr/>
        </p:nvCxnSpPr>
        <p:spPr>
          <a:xfrm>
            <a:off x="967409" y="3336126"/>
            <a:ext cx="0" cy="92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D31145-C4B0-494D-B622-EAE7F5B57BBB}"/>
              </a:ext>
            </a:extLst>
          </p:cNvPr>
          <p:cNvCxnSpPr/>
          <p:nvPr/>
        </p:nvCxnSpPr>
        <p:spPr>
          <a:xfrm>
            <a:off x="2623929" y="5115339"/>
            <a:ext cx="1156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01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fulsundar</dc:creator>
  <cp:lastModifiedBy>vishal fulsundar</cp:lastModifiedBy>
  <cp:revision>5</cp:revision>
  <dcterms:created xsi:type="dcterms:W3CDTF">2023-08-19T12:25:07Z</dcterms:created>
  <dcterms:modified xsi:type="dcterms:W3CDTF">2023-08-19T15:24:48Z</dcterms:modified>
</cp:coreProperties>
</file>