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9CE2322-7FA9-48BE-BE8C-F4B07498712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ACC24F6-9834-40E5-BB57-6F1B789F57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2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9CE2322-7FA9-48BE-BE8C-F4B07498712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ACC24F6-9834-40E5-BB57-6F1B789F57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3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9CE2322-7FA9-48BE-BE8C-F4B07498712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ACC24F6-9834-40E5-BB57-6F1B789F57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9CE2322-7FA9-48BE-BE8C-F4B07498712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ACC24F6-9834-40E5-BB57-6F1B789F57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9CE2322-7FA9-48BE-BE8C-F4B07498712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ACC24F6-9834-40E5-BB57-6F1B789F57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9CE2322-7FA9-48BE-BE8C-F4B07498712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ACC24F6-9834-40E5-BB57-6F1B789F57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9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9CE2322-7FA9-48BE-BE8C-F4B07498712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ACC24F6-9834-40E5-BB57-6F1B789F57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9CE2322-7FA9-48BE-BE8C-F4B07498712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ACC24F6-9834-40E5-BB57-6F1B789F57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9CE2322-7FA9-48BE-BE8C-F4B07498712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ACC24F6-9834-40E5-BB57-6F1B789F57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2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9CE2322-7FA9-48BE-BE8C-F4B07498712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ACC24F6-9834-40E5-BB57-6F1B789F57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0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9CE2322-7FA9-48BE-BE8C-F4B07498712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ACC24F6-9834-40E5-BB57-6F1B789F57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6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9CE2322-7FA9-48BE-BE8C-F4B074987120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ACC24F6-9834-40E5-BB57-6F1B789F57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1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nmurar01\Desktop\13 RFQ - SLA Defini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" y="105895"/>
            <a:ext cx="9076765" cy="664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1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8680A64630DB4288FB25D0519A0886" ma:contentTypeVersion="1" ma:contentTypeDescription="Create a new document." ma:contentTypeScope="" ma:versionID="6f78b0bb22b1a13dfdbbb0fe5ff5d251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23c11eee0d542004c4a7d729835418c6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FD98793F-4460-4AEA-913C-75DBD743F3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F56A9F-FB1E-4BA5-9934-C8D75CC04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9C22EF-B987-4060-91EE-5158BFA83D65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Kraft Foods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Kang, Jatinder</dc:creator>
  <cp:lastModifiedBy>Stratton, Joanna</cp:lastModifiedBy>
  <cp:revision>1</cp:revision>
  <dcterms:created xsi:type="dcterms:W3CDTF">2015-01-14T14:41:28Z</dcterms:created>
  <dcterms:modified xsi:type="dcterms:W3CDTF">2015-01-14T21:42:58Z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0x0101009C8680A64630DB4288FB25D0519A0886</vt:lpwstr>
  </property>
</Properties>
</file>