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V.Vishali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[421221214053]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556C3-90C6-1444-5A00-CC0DAD5C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93DF5E-B9DC-220B-609A-0A7F92E6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A767FA-0187-E9F0-9999-2A5C38D3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</TotalTime>
  <Words>1019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Shirin Rifa</cp:lastModifiedBy>
  <cp:revision>25</cp:revision>
  <dcterms:created xsi:type="dcterms:W3CDTF">2021-05-26T16:50:10Z</dcterms:created>
  <dcterms:modified xsi:type="dcterms:W3CDTF">2024-04-04T15:53:38Z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