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79982115"/>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08813709"/>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1140389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451869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73908125"/>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4285556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293595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6090241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56055493"/>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276353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374354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37714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07733896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557059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8718567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875033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0417105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0639365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46748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105190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294936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2551778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740293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83335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9663095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9437536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1.jpeg"/><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 REGISTER NO AND NMID: asunm126212400641 DEPARTMENT: BCA COLLEGE: JAYA COLLEGE OF ARTS &amp; SCIENCE/UNIVERSITY OF MADRAS"/>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VISHALI V</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a:t>
            </a:r>
            <a:r>
              <a:rPr lang="en-US" altLang="zh-CN" sz="2400" b="0" i="0" u="none" strike="noStrike" kern="1200" cap="none" spc="0" baseline="0">
                <a:solidFill>
                  <a:schemeClr val="tx1"/>
                </a:solidFill>
                <a:latin typeface="Calibri" pitchFamily="0" charset="0"/>
                <a:ea typeface="宋体" pitchFamily="0" charset="0"/>
                <a:cs typeface="Calibri" pitchFamily="0" charset="0"/>
              </a:rPr>
              <a:t>22402087</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a:t>
            </a:r>
            <a:r>
              <a:rPr lang="en-US" altLang="zh-CN" sz="2400" b="0" i="0" u="none" strike="noStrike" kern="1200" cap="none" spc="0" baseline="0">
                <a:solidFill>
                  <a:schemeClr val="tx1"/>
                </a:solidFill>
                <a:latin typeface="Calibri" pitchFamily="0" charset="0"/>
                <a:ea typeface="宋体" pitchFamily="0" charset="0"/>
                <a:cs typeface="Calibri" pitchFamily="0" charset="0"/>
              </a:rPr>
              <a:t>SC CS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Y</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O</a:t>
            </a:r>
            <a:r>
              <a:rPr lang="en-US" altLang="zh-CN" sz="2400" b="0" i="0" u="none" strike="noStrike" kern="1200" cap="none" spc="0" baseline="0">
                <a:solidFill>
                  <a:schemeClr val="tx1"/>
                </a:solidFill>
                <a:latin typeface="Calibri" pitchFamily="0" charset="0"/>
                <a:ea typeface="宋体" pitchFamily="0" charset="0"/>
                <a:cs typeface="Calibri" pitchFamily="0" charset="0"/>
              </a:rPr>
              <a:t>F</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T</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N</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C</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ENCE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M</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D</a:t>
            </a:r>
            <a:r>
              <a:rPr lang="en-US" altLang="zh-CN" sz="2400" b="0" i="0" u="none" strike="noStrike" kern="1200" cap="none" spc="0" baseline="0">
                <a:solidFill>
                  <a:schemeClr val="tx1"/>
                </a:solidFill>
                <a:latin typeface="Calibri" pitchFamily="0" charset="0"/>
                <a:ea typeface="宋体" pitchFamily="0" charset="0"/>
                <a:cs typeface="Calibri" pitchFamily="0" charset="0"/>
              </a:rPr>
              <a:t>R</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8412825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0"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54" name="图片"/>
          <p:cNvPicPr>
            <a:picLocks/>
          </p:cNvPicPr>
          <p:nvPr/>
        </p:nvPicPr>
        <p:blipFill>
          <a:blip r:embed="rId2" cstate="print"/>
          <a:stretch>
            <a:fillRect/>
          </a:stretch>
        </p:blipFill>
        <p:spPr>
          <a:xfrm rot="0">
            <a:off x="2831648" y="3970143"/>
            <a:ext cx="6159435" cy="2903414"/>
          </a:xfrm>
          <a:prstGeom prst="rect"/>
          <a:noFill/>
          <a:ln w="12700" cmpd="sng" cap="flat">
            <a:noFill/>
            <a:prstDash val="solid"/>
            <a:miter/>
          </a:ln>
        </p:spPr>
      </p:pic>
      <p:pic>
        <p:nvPicPr>
          <p:cNvPr id="162" name="图片"/>
          <p:cNvPicPr>
            <a:picLocks noChangeAspect="1"/>
          </p:cNvPicPr>
          <p:nvPr/>
        </p:nvPicPr>
        <p:blipFill>
          <a:blip r:embed="rId3" cstate="print"/>
          <a:stretch>
            <a:fillRect/>
          </a:stretch>
        </p:blipFill>
        <p:spPr>
          <a:xfrm rot="0">
            <a:off x="3000329" y="3860993"/>
            <a:ext cx="5327637" cy="2735958"/>
          </a:xfrm>
          <a:prstGeom prst="rect"/>
          <a:noFill/>
          <a:ln w="12700" cmpd="sng" cap="flat">
            <a:noFill/>
            <a:prstDash val="solid"/>
            <a:miter/>
          </a:ln>
        </p:spPr>
      </p:pic>
    </p:spTree>
    <p:extLst>
      <p:ext uri="{BB962C8B-B14F-4D97-AF65-F5344CB8AC3E}">
        <p14:creationId xmlns:p14="http://schemas.microsoft.com/office/powerpoint/2010/main" val="147471508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565722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13205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4522065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49" cy="3257550"/>
            <a:chOff x="7991475" y="2933700"/>
            <a:chExt cx="2762249"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7"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3048000" y="2967335"/>
            <a:ext cx="6096000" cy="3291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796729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056426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048000" y="1859340"/>
            <a:ext cx="6096000" cy="3025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5878263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6114383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1"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矩形"/>
          <p:cNvSpPr>
            <a:spLocks/>
          </p:cNvSpPr>
          <p:nvPr/>
        </p:nvSpPr>
        <p:spPr>
          <a:xfrm rot="0">
            <a:off x="739774" y="1973579"/>
            <a:ext cx="7891160"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1. Header – Name, role, and tagline.</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2. About – Short intro about yourself.</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3. Projects – Showcase best work with images &amp; brief notes.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4. Skills – Highlight key abilities.</a:t>
            </a:r>
            <a:endParaRPr lang="en-US" altLang="zh-CN" sz="2800" b="0"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800" b="0" i="0" u="none" strike="noStrike" kern="1200" cap="none" spc="0" baseline="0">
                <a:solidFill>
                  <a:srgbClr val="000000"/>
                </a:solidFill>
                <a:latin typeface="Calibri" pitchFamily="0" charset="0"/>
                <a:ea typeface="宋体" pitchFamily="0" charset="0"/>
                <a:cs typeface="Calibri" pitchFamily="0" charset="0"/>
              </a:rPr>
              <a:t>5. Contact – Easy way to connect.</a:t>
            </a:r>
            <a:endParaRPr lang="zh-CN" altLang="en-US" sz="2800" b="0" i="0" u="none" strike="noStrike" kern="1200" cap="none" spc="0" baseline="0">
              <a:solidFill>
                <a:srgbClr val="000000"/>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8542497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4" name="文本框"/>
          <p:cNvSpPr>
            <a:spLocks noGrp="1"/>
          </p:cNvSpPr>
          <p:nvPr>
            <p:ph type="title"/>
          </p:nvPr>
        </p:nvSpPr>
        <p:spPr>
          <a:xfrm rot="0">
            <a:off x="755332" y="385444"/>
            <a:ext cx="10681335" cy="812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5" name="矩形"/>
          <p:cNvSpPr>
            <a:spLocks/>
          </p:cNvSpPr>
          <p:nvPr/>
        </p:nvSpPr>
        <p:spPr>
          <a:xfrm rot="0">
            <a:off x="3048000" y="1859340"/>
            <a:ext cx="6096000" cy="3253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1256131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2024-03-29T04:07:22Z</dcterms:created>
  <dcterms:modified xsi:type="dcterms:W3CDTF">2025-09-09T05:36:29Z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bcff9076e97a46548e474475708e32f2</vt:lpwstr>
  </property>
</Properties>
</file>