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81" r:id="rId9"/>
    <p:sldId id="264" r:id="rId10"/>
    <p:sldId id="265" r:id="rId11"/>
    <p:sldId id="266" r:id="rId12"/>
    <p:sldId id="267" r:id="rId13"/>
    <p:sldId id="268" r:id="rId14"/>
    <p:sldId id="270" r:id="rId15"/>
    <p:sldId id="271" r:id="rId16"/>
    <p:sldId id="272" r:id="rId17"/>
    <p:sldId id="273" r:id="rId18"/>
    <p:sldId id="274" r:id="rId19"/>
    <p:sldId id="275" r:id="rId20"/>
    <p:sldId id="276" r:id="rId21"/>
    <p:sldId id="277" r:id="rId22"/>
    <p:sldId id="278" r:id="rId23"/>
    <p:sldId id="279" r:id="rId24"/>
    <p:sldId id="280" r:id="rId25"/>
  </p:sldIdLst>
  <p:sldSz cx="12192000" cy="6858000"/>
  <p:notesSz cx="6858000" cy="9144000"/>
  <p:embeddedFontLst>
    <p:embeddedFont>
      <p:font typeface="Century Gothic" panose="020B050202020202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g8uPC8BRrG0jerKHAnU6I8E3fQy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2791492a5b0_1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2791492a5b0_1_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g2791492a5b0_1_2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791492a5b0_1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2791492a5b0_1_3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0" name="Google Shape;250;g2791492a5b0_1_3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791492a5b0_1_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791492a5b0_1_5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g2791492a5b0_1_5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7" name="Google Shape;277;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3" name="Google Shape;283;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2791492a5b0_1_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2791492a5b0_1_7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g2791492a5b0_1_7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4" name="Google Shape;304;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2" name="Google Shape;312;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8" name="Google Shape;318;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4" name="Google Shape;324;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0" name="Google Shape;330;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6" name="Google Shape;186;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2"/>
        <p:cNvGrpSpPr/>
        <p:nvPr/>
      </p:nvGrpSpPr>
      <p:grpSpPr>
        <a:xfrm>
          <a:off x="0" y="0"/>
          <a:ext cx="0" cy="0"/>
          <a:chOff x="0" y="0"/>
          <a:chExt cx="0" cy="0"/>
        </a:xfrm>
      </p:grpSpPr>
      <p:sp>
        <p:nvSpPr>
          <p:cNvPr id="43" name="Google Shape;43;p26"/>
          <p:cNvSpPr txBox="1">
            <a:spLocks noGrp="1"/>
          </p:cNvSpPr>
          <p:nvPr>
            <p:ph type="ctrTitle"/>
          </p:nvPr>
        </p:nvSpPr>
        <p:spPr>
          <a:xfrm>
            <a:off x="2589213" y="2514600"/>
            <a:ext cx="8915399" cy="22627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F49C00"/>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6"/>
          <p:cNvSpPr txBox="1">
            <a:spLocks noGrp="1"/>
          </p:cNvSpPr>
          <p:nvPr>
            <p:ph type="subTitle" idx="1"/>
          </p:nvPr>
        </p:nvSpPr>
        <p:spPr>
          <a:xfrm>
            <a:off x="2589213" y="4777379"/>
            <a:ext cx="8915399" cy="1126283"/>
          </a:xfrm>
          <a:prstGeom prst="rect">
            <a:avLst/>
          </a:prstGeom>
          <a:noFill/>
          <a:ln>
            <a:noFill/>
          </a:ln>
        </p:spPr>
        <p:txBody>
          <a:bodyPr spcFirstLastPara="1" wrap="square" lIns="91425" tIns="45700" rIns="91425" bIns="45700" anchor="t" anchorCtr="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a:endParaRPr/>
          </a:p>
        </p:txBody>
      </p:sp>
      <p:sp>
        <p:nvSpPr>
          <p:cNvPr id="45" name="Google Shape;45;p2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6"/>
          <p:cNvSpPr/>
          <p:nvPr/>
        </p:nvSpPr>
        <p:spPr>
          <a:xfrm>
            <a:off x="0" y="4323810"/>
            <a:ext cx="1744652" cy="778589"/>
          </a:xfrm>
          <a:custGeom>
            <a:avLst/>
            <a:gdLst/>
            <a:ahLst/>
            <a:cxnLst/>
            <a:rect l="l" t="t" r="r" b="b"/>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6"/>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08"/>
        <p:cNvGrpSpPr/>
        <p:nvPr/>
      </p:nvGrpSpPr>
      <p:grpSpPr>
        <a:xfrm>
          <a:off x="0" y="0"/>
          <a:ext cx="0" cy="0"/>
          <a:chOff x="0" y="0"/>
          <a:chExt cx="0" cy="0"/>
        </a:xfrm>
      </p:grpSpPr>
      <p:sp>
        <p:nvSpPr>
          <p:cNvPr id="109" name="Google Shape;109;p35"/>
          <p:cNvSpPr txBox="1">
            <a:spLocks noGrp="1"/>
          </p:cNvSpPr>
          <p:nvPr>
            <p:ph type="title"/>
          </p:nvPr>
        </p:nvSpPr>
        <p:spPr>
          <a:xfrm>
            <a:off x="2589212" y="609600"/>
            <a:ext cx="8915399" cy="311704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F49C00"/>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35"/>
          <p:cNvSpPr txBox="1">
            <a:spLocks noGrp="1"/>
          </p:cNvSpPr>
          <p:nvPr>
            <p:ph type="body" idx="1"/>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1" name="Google Shape;111;p3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3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35"/>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5"/>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15"/>
        <p:cNvGrpSpPr/>
        <p:nvPr/>
      </p:nvGrpSpPr>
      <p:grpSpPr>
        <a:xfrm>
          <a:off x="0" y="0"/>
          <a:ext cx="0" cy="0"/>
          <a:chOff x="0" y="0"/>
          <a:chExt cx="0" cy="0"/>
        </a:xfrm>
      </p:grpSpPr>
      <p:sp>
        <p:nvSpPr>
          <p:cNvPr id="116" name="Google Shape;116;p36"/>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F49C00"/>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36"/>
          <p:cNvSpPr txBox="1">
            <a:spLocks noGrp="1"/>
          </p:cNvSpPr>
          <p:nvPr>
            <p:ph type="body" idx="1"/>
          </p:nvPr>
        </p:nvSpPr>
        <p:spPr>
          <a:xfrm>
            <a:off x="3275012" y="3505200"/>
            <a:ext cx="753655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600"/>
              <a:buFont typeface="Century Gothic"/>
              <a:buNone/>
              <a:defRPr sz="1600">
                <a:solidFill>
                  <a:srgbClr val="7F7F7F"/>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18" name="Google Shape;118;p36"/>
          <p:cNvSpPr txBox="1">
            <a:spLocks noGrp="1"/>
          </p:cNvSpPr>
          <p:nvPr>
            <p:ph type="body" idx="2"/>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9" name="Google Shape;119;p3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3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36"/>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6"/>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23" name="Google Shape;123;p36"/>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
        <p:nvSpPr>
          <p:cNvPr id="124" name="Google Shape;124;p36"/>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25"/>
        <p:cNvGrpSpPr/>
        <p:nvPr/>
      </p:nvGrpSpPr>
      <p:grpSpPr>
        <a:xfrm>
          <a:off x="0" y="0"/>
          <a:ext cx="0" cy="0"/>
          <a:chOff x="0" y="0"/>
          <a:chExt cx="0" cy="0"/>
        </a:xfrm>
      </p:grpSpPr>
      <p:sp>
        <p:nvSpPr>
          <p:cNvPr id="126" name="Google Shape;126;p37"/>
          <p:cNvSpPr txBox="1">
            <a:spLocks noGrp="1"/>
          </p:cNvSpPr>
          <p:nvPr>
            <p:ph type="title"/>
          </p:nvPr>
        </p:nvSpPr>
        <p:spPr>
          <a:xfrm>
            <a:off x="2589213" y="2438400"/>
            <a:ext cx="8915400" cy="272484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F49C00"/>
              </a:buClr>
              <a:buSzPts val="4800"/>
              <a:buFont typeface="Century Gothic"/>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37"/>
          <p:cNvSpPr txBox="1">
            <a:spLocks noGrp="1"/>
          </p:cNvSpPr>
          <p:nvPr>
            <p:ph type="body" idx="1"/>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28" name="Google Shape;128;p3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3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37"/>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7"/>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32"/>
        <p:cNvGrpSpPr/>
        <p:nvPr/>
      </p:nvGrpSpPr>
      <p:grpSpPr>
        <a:xfrm>
          <a:off x="0" y="0"/>
          <a:ext cx="0" cy="0"/>
          <a:chOff x="0" y="0"/>
          <a:chExt cx="0" cy="0"/>
        </a:xfrm>
      </p:grpSpPr>
      <p:sp>
        <p:nvSpPr>
          <p:cNvPr id="133" name="Google Shape;133;p38"/>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F49C00"/>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8"/>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a:buNone/>
              <a:defRPr sz="2400">
                <a:solidFill>
                  <a:schemeClr val="accent1"/>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35" name="Google Shape;135;p38"/>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36" name="Google Shape;136;p3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3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38"/>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8"/>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40" name="Google Shape;140;p38"/>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
        <p:nvSpPr>
          <p:cNvPr id="141" name="Google Shape;141;p38"/>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42"/>
        <p:cNvGrpSpPr/>
        <p:nvPr/>
      </p:nvGrpSpPr>
      <p:grpSpPr>
        <a:xfrm>
          <a:off x="0" y="0"/>
          <a:ext cx="0" cy="0"/>
          <a:chOff x="0" y="0"/>
          <a:chExt cx="0" cy="0"/>
        </a:xfrm>
      </p:grpSpPr>
      <p:sp>
        <p:nvSpPr>
          <p:cNvPr id="143" name="Google Shape;143;p39"/>
          <p:cNvSpPr txBox="1">
            <a:spLocks noGrp="1"/>
          </p:cNvSpPr>
          <p:nvPr>
            <p:ph type="title"/>
          </p:nvPr>
        </p:nvSpPr>
        <p:spPr>
          <a:xfrm>
            <a:off x="2589212" y="627407"/>
            <a:ext cx="8915399" cy="288002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F49C00"/>
              </a:buClr>
              <a:buSzPts val="4800"/>
              <a:buFont typeface="Century Gothic"/>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39"/>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a:buNone/>
              <a:defRPr sz="2400">
                <a:solidFill>
                  <a:schemeClr val="accent1"/>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5" name="Google Shape;145;p39"/>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6" name="Google Shape;146;p3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3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39"/>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9"/>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50"/>
        <p:cNvGrpSpPr/>
        <p:nvPr/>
      </p:nvGrpSpPr>
      <p:grpSpPr>
        <a:xfrm>
          <a:off x="0" y="0"/>
          <a:ext cx="0" cy="0"/>
          <a:chOff x="0" y="0"/>
          <a:chExt cx="0" cy="0"/>
        </a:xfrm>
      </p:grpSpPr>
      <p:sp>
        <p:nvSpPr>
          <p:cNvPr id="151" name="Google Shape;151;p40"/>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F49C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40"/>
          <p:cNvSpPr txBox="1">
            <a:spLocks noGrp="1"/>
          </p:cNvSpPr>
          <p:nvPr>
            <p:ph type="body" idx="1"/>
          </p:nvPr>
        </p:nvSpPr>
        <p:spPr>
          <a:xfrm rot="5400000">
            <a:off x="5103812" y="-381000"/>
            <a:ext cx="3886200" cy="89154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53" name="Google Shape;153;p4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4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40"/>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0"/>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7"/>
        <p:cNvGrpSpPr/>
        <p:nvPr/>
      </p:nvGrpSpPr>
      <p:grpSpPr>
        <a:xfrm>
          <a:off x="0" y="0"/>
          <a:ext cx="0" cy="0"/>
          <a:chOff x="0" y="0"/>
          <a:chExt cx="0" cy="0"/>
        </a:xfrm>
      </p:grpSpPr>
      <p:sp>
        <p:nvSpPr>
          <p:cNvPr id="158" name="Google Shape;158;p41"/>
          <p:cNvSpPr txBox="1">
            <a:spLocks noGrp="1"/>
          </p:cNvSpPr>
          <p:nvPr>
            <p:ph type="title"/>
          </p:nvPr>
        </p:nvSpPr>
        <p:spPr>
          <a:xfrm rot="5400000">
            <a:off x="7756704" y="2165513"/>
            <a:ext cx="5283817" cy="2207601"/>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F49C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41"/>
          <p:cNvSpPr txBox="1">
            <a:spLocks noGrp="1"/>
          </p:cNvSpPr>
          <p:nvPr>
            <p:ph type="body" idx="1"/>
          </p:nvPr>
        </p:nvSpPr>
        <p:spPr>
          <a:xfrm rot="5400000">
            <a:off x="3185803" y="30814"/>
            <a:ext cx="5283817" cy="64770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60" name="Google Shape;160;p4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4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41"/>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1"/>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9"/>
        <p:cNvGrpSpPr/>
        <p:nvPr/>
      </p:nvGrpSpPr>
      <p:grpSpPr>
        <a:xfrm>
          <a:off x="0" y="0"/>
          <a:ext cx="0" cy="0"/>
          <a:chOff x="0" y="0"/>
          <a:chExt cx="0" cy="0"/>
        </a:xfrm>
      </p:grpSpPr>
      <p:sp>
        <p:nvSpPr>
          <p:cNvPr id="50" name="Google Shape;50;p27"/>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F49C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7"/>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52" name="Google Shape;52;p2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7"/>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6"/>
        <p:cNvGrpSpPr/>
        <p:nvPr/>
      </p:nvGrpSpPr>
      <p:grpSpPr>
        <a:xfrm>
          <a:off x="0" y="0"/>
          <a:ext cx="0" cy="0"/>
          <a:chOff x="0" y="0"/>
          <a:chExt cx="0" cy="0"/>
        </a:xfrm>
      </p:grpSpPr>
      <p:sp>
        <p:nvSpPr>
          <p:cNvPr id="57" name="Google Shape;57;p28"/>
          <p:cNvSpPr txBox="1">
            <a:spLocks noGrp="1"/>
          </p:cNvSpPr>
          <p:nvPr>
            <p:ph type="title"/>
          </p:nvPr>
        </p:nvSpPr>
        <p:spPr>
          <a:xfrm>
            <a:off x="2589212" y="2058750"/>
            <a:ext cx="8915399"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F49C00"/>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8"/>
          <p:cNvSpPr txBox="1">
            <a:spLocks noGrp="1"/>
          </p:cNvSpPr>
          <p:nvPr>
            <p:ph type="body" idx="1"/>
          </p:nvPr>
        </p:nvSpPr>
        <p:spPr>
          <a:xfrm>
            <a:off x="2589212" y="3530129"/>
            <a:ext cx="8915399"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2000"/>
              <a:buNone/>
              <a:defRPr sz="20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59" name="Google Shape;59;p2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8"/>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8"/>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3"/>
        <p:cNvGrpSpPr/>
        <p:nvPr/>
      </p:nvGrpSpPr>
      <p:grpSpPr>
        <a:xfrm>
          <a:off x="0" y="0"/>
          <a:ext cx="0" cy="0"/>
          <a:chOff x="0" y="0"/>
          <a:chExt cx="0" cy="0"/>
        </a:xfrm>
      </p:grpSpPr>
      <p:sp>
        <p:nvSpPr>
          <p:cNvPr id="64" name="Google Shape;64;p29"/>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F49C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9"/>
          <p:cNvSpPr txBox="1">
            <a:spLocks noGrp="1"/>
          </p:cNvSpPr>
          <p:nvPr>
            <p:ph type="body" idx="1"/>
          </p:nvPr>
        </p:nvSpPr>
        <p:spPr>
          <a:xfrm>
            <a:off x="2589212" y="2133600"/>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66" name="Google Shape;66;p29"/>
          <p:cNvSpPr txBox="1">
            <a:spLocks noGrp="1"/>
          </p:cNvSpPr>
          <p:nvPr>
            <p:ph type="body" idx="2"/>
          </p:nvPr>
        </p:nvSpPr>
        <p:spPr>
          <a:xfrm>
            <a:off x="7190747" y="2126222"/>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67" name="Google Shape;67;p2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9"/>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9"/>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1"/>
        <p:cNvGrpSpPr/>
        <p:nvPr/>
      </p:nvGrpSpPr>
      <p:grpSpPr>
        <a:xfrm>
          <a:off x="0" y="0"/>
          <a:ext cx="0" cy="0"/>
          <a:chOff x="0" y="0"/>
          <a:chExt cx="0" cy="0"/>
        </a:xfrm>
      </p:grpSpPr>
      <p:sp>
        <p:nvSpPr>
          <p:cNvPr id="72" name="Google Shape;72;p30"/>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F49C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0"/>
          <p:cNvSpPr txBox="1">
            <a:spLocks noGrp="1"/>
          </p:cNvSpPr>
          <p:nvPr>
            <p:ph type="body" idx="1"/>
          </p:nvPr>
        </p:nvSpPr>
        <p:spPr>
          <a:xfrm>
            <a:off x="2939373" y="1972703"/>
            <a:ext cx="3992732"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4" name="Google Shape;74;p30"/>
          <p:cNvSpPr txBox="1">
            <a:spLocks noGrp="1"/>
          </p:cNvSpPr>
          <p:nvPr>
            <p:ph type="body" idx="2"/>
          </p:nvPr>
        </p:nvSpPr>
        <p:spPr>
          <a:xfrm>
            <a:off x="2589212" y="2548966"/>
            <a:ext cx="4342893"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75" name="Google Shape;75;p30"/>
          <p:cNvSpPr txBox="1">
            <a:spLocks noGrp="1"/>
          </p:cNvSpPr>
          <p:nvPr>
            <p:ph type="body" idx="3"/>
          </p:nvPr>
        </p:nvSpPr>
        <p:spPr>
          <a:xfrm>
            <a:off x="7506629" y="1969475"/>
            <a:ext cx="3999001"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6" name="Google Shape;76;p30"/>
          <p:cNvSpPr txBox="1">
            <a:spLocks noGrp="1"/>
          </p:cNvSpPr>
          <p:nvPr>
            <p:ph type="body" idx="4"/>
          </p:nvPr>
        </p:nvSpPr>
        <p:spPr>
          <a:xfrm>
            <a:off x="7166957" y="2545738"/>
            <a:ext cx="4338674"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77" name="Google Shape;77;p3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0"/>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0"/>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1"/>
        <p:cNvGrpSpPr/>
        <p:nvPr/>
      </p:nvGrpSpPr>
      <p:grpSpPr>
        <a:xfrm>
          <a:off x="0" y="0"/>
          <a:ext cx="0" cy="0"/>
          <a:chOff x="0" y="0"/>
          <a:chExt cx="0" cy="0"/>
        </a:xfrm>
      </p:grpSpPr>
      <p:sp>
        <p:nvSpPr>
          <p:cNvPr id="82" name="Google Shape;82;p31"/>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F49C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3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31"/>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1"/>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7"/>
        <p:cNvGrpSpPr/>
        <p:nvPr/>
      </p:nvGrpSpPr>
      <p:grpSpPr>
        <a:xfrm>
          <a:off x="0" y="0"/>
          <a:ext cx="0" cy="0"/>
          <a:chOff x="0" y="0"/>
          <a:chExt cx="0" cy="0"/>
        </a:xfrm>
      </p:grpSpPr>
      <p:sp>
        <p:nvSpPr>
          <p:cNvPr id="88" name="Google Shape;88;p3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3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32"/>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2"/>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2"/>
        <p:cNvGrpSpPr/>
        <p:nvPr/>
      </p:nvGrpSpPr>
      <p:grpSpPr>
        <a:xfrm>
          <a:off x="0" y="0"/>
          <a:ext cx="0" cy="0"/>
          <a:chOff x="0" y="0"/>
          <a:chExt cx="0" cy="0"/>
        </a:xfrm>
      </p:grpSpPr>
      <p:sp>
        <p:nvSpPr>
          <p:cNvPr id="93" name="Google Shape;93;p33"/>
          <p:cNvSpPr txBox="1">
            <a:spLocks noGrp="1"/>
          </p:cNvSpPr>
          <p:nvPr>
            <p:ph type="title"/>
          </p:nvPr>
        </p:nvSpPr>
        <p:spPr>
          <a:xfrm>
            <a:off x="2589212" y="446088"/>
            <a:ext cx="3505199" cy="97631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F49C00"/>
              </a:buClr>
              <a:buSzPts val="2000"/>
              <a:buFont typeface="Century Gothic"/>
              <a:buNone/>
              <a:defRPr sz="20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33"/>
          <p:cNvSpPr txBox="1">
            <a:spLocks noGrp="1"/>
          </p:cNvSpPr>
          <p:nvPr>
            <p:ph type="body" idx="1"/>
          </p:nvPr>
        </p:nvSpPr>
        <p:spPr>
          <a:xfrm>
            <a:off x="6323012" y="446088"/>
            <a:ext cx="5181600" cy="5414963"/>
          </a:xfrm>
          <a:prstGeom prst="rect">
            <a:avLst/>
          </a:prstGeom>
          <a:noFill/>
          <a:ln>
            <a:noFill/>
          </a:ln>
        </p:spPr>
        <p:txBody>
          <a:bodyPr spcFirstLastPara="1" wrap="square" lIns="91425" tIns="45700" rIns="91425" bIns="45700" anchor="ctr"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95" name="Google Shape;95;p33"/>
          <p:cNvSpPr txBox="1">
            <a:spLocks noGrp="1"/>
          </p:cNvSpPr>
          <p:nvPr>
            <p:ph type="body" idx="2"/>
          </p:nvPr>
        </p:nvSpPr>
        <p:spPr>
          <a:xfrm>
            <a:off x="2589212" y="1598613"/>
            <a:ext cx="3505199" cy="4262436"/>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00"/>
              <a:buNone/>
              <a:defRPr sz="14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96" name="Google Shape;96;p3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3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33"/>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3"/>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0"/>
        <p:cNvGrpSpPr/>
        <p:nvPr/>
      </p:nvGrpSpPr>
      <p:grpSpPr>
        <a:xfrm>
          <a:off x="0" y="0"/>
          <a:ext cx="0" cy="0"/>
          <a:chOff x="0" y="0"/>
          <a:chExt cx="0" cy="0"/>
        </a:xfrm>
      </p:grpSpPr>
      <p:sp>
        <p:nvSpPr>
          <p:cNvPr id="101" name="Google Shape;101;p34"/>
          <p:cNvSpPr txBox="1">
            <a:spLocks noGrp="1"/>
          </p:cNvSpPr>
          <p:nvPr>
            <p:ph type="title"/>
          </p:nvPr>
        </p:nvSpPr>
        <p:spPr>
          <a:xfrm>
            <a:off x="2589213" y="4800600"/>
            <a:ext cx="8915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F49C00"/>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34"/>
          <p:cNvSpPr>
            <a:spLocks noGrp="1"/>
          </p:cNvSpPr>
          <p:nvPr>
            <p:ph type="pic" idx="2"/>
          </p:nvPr>
        </p:nvSpPr>
        <p:spPr>
          <a:xfrm>
            <a:off x="2589212" y="634965"/>
            <a:ext cx="8915400" cy="3854970"/>
          </a:xfrm>
          <a:prstGeom prst="rect">
            <a:avLst/>
          </a:prstGeom>
          <a:noFill/>
          <a:ln>
            <a:noFill/>
          </a:ln>
        </p:spPr>
      </p:sp>
      <p:sp>
        <p:nvSpPr>
          <p:cNvPr id="103" name="Google Shape;103;p34"/>
          <p:cNvSpPr txBox="1">
            <a:spLocks noGrp="1"/>
          </p:cNvSpPr>
          <p:nvPr>
            <p:ph type="body" idx="1"/>
          </p:nvPr>
        </p:nvSpPr>
        <p:spPr>
          <a:xfrm>
            <a:off x="2589213" y="5367338"/>
            <a:ext cx="8915400"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200"/>
              <a:buNone/>
              <a:defRPr sz="12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104" name="Google Shape;104;p3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3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34"/>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4"/>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E8E5D6"/>
            </a:gs>
          </a:gsLst>
          <a:lin ang="5400000" scaled="0"/>
        </a:gradFill>
        <a:effectLst/>
      </p:bgPr>
    </p:bg>
    <p:spTree>
      <p:nvGrpSpPr>
        <p:cNvPr id="1" name="Shape 9"/>
        <p:cNvGrpSpPr/>
        <p:nvPr/>
      </p:nvGrpSpPr>
      <p:grpSpPr>
        <a:xfrm>
          <a:off x="0" y="0"/>
          <a:ext cx="0" cy="0"/>
          <a:chOff x="0" y="0"/>
          <a:chExt cx="0" cy="0"/>
        </a:xfrm>
      </p:grpSpPr>
      <p:grpSp>
        <p:nvGrpSpPr>
          <p:cNvPr id="10" name="Google Shape;10;p25"/>
          <p:cNvGrpSpPr/>
          <p:nvPr/>
        </p:nvGrpSpPr>
        <p:grpSpPr>
          <a:xfrm>
            <a:off x="1" y="228600"/>
            <a:ext cx="2851516" cy="6638628"/>
            <a:chOff x="2487613" y="285750"/>
            <a:chExt cx="2428875" cy="5654676"/>
          </a:xfrm>
        </p:grpSpPr>
        <p:sp>
          <p:nvSpPr>
            <p:cNvPr id="11" name="Google Shape;11;p25"/>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5"/>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5"/>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5"/>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5"/>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5"/>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5"/>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5"/>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5"/>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5"/>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5"/>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5"/>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5"/>
          <p:cNvGrpSpPr/>
          <p:nvPr/>
        </p:nvGrpSpPr>
        <p:grpSpPr>
          <a:xfrm>
            <a:off x="27221" y="157"/>
            <a:ext cx="2356674" cy="6853096"/>
            <a:chOff x="6627813" y="195610"/>
            <a:chExt cx="1952625" cy="5678141"/>
          </a:xfrm>
        </p:grpSpPr>
        <p:sp>
          <p:nvSpPr>
            <p:cNvPr id="24" name="Google Shape;24;p25"/>
            <p:cNvSpPr/>
            <p:nvPr/>
          </p:nvSpPr>
          <p:spPr>
            <a:xfrm>
              <a:off x="6627813" y="195610"/>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5"/>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5"/>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5"/>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5"/>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5"/>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5"/>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5"/>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5"/>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5"/>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5"/>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5"/>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5"/>
          <p:cNvSpPr/>
          <p:nvPr/>
        </p:nvSpPr>
        <p:spPr>
          <a:xfrm>
            <a:off x="0" y="0"/>
            <a:ext cx="18288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5"/>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rgbClr val="F49C00"/>
              </a:buClr>
              <a:buSzPts val="3600"/>
              <a:buFont typeface="Century Gothic"/>
              <a:buNone/>
              <a:defRPr sz="3600" b="0" i="0" u="none" strike="noStrike" cap="none">
                <a:solidFill>
                  <a:srgbClr val="F49C00"/>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8" name="Google Shape;38;p25"/>
          <p:cNvSpPr txBox="1">
            <a:spLocks noGrp="1"/>
          </p:cNvSpPr>
          <p:nvPr>
            <p:ph type="body" idx="1"/>
          </p:nvPr>
        </p:nvSpPr>
        <p:spPr>
          <a:xfrm>
            <a:off x="2589212" y="2133600"/>
            <a:ext cx="8915400" cy="3886200"/>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39" name="Google Shape;39;p2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0" name="Google Shape;40;p2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1" name="Google Shape;41;p2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a:ea typeface="Century Gothic"/>
                <a:cs typeface="Century Gothic"/>
                <a:sym typeface="Century Gothic"/>
              </a:defRPr>
            </a:lvl1pPr>
            <a:lvl2pPr marL="0" marR="0" lvl="1" indent="0" algn="r" rtl="0">
              <a:spcBef>
                <a:spcPts val="0"/>
              </a:spcBef>
              <a:buNone/>
              <a:defRPr sz="2000" b="0" i="0" u="none" strike="noStrike" cap="none">
                <a:solidFill>
                  <a:srgbClr val="FEFFFF"/>
                </a:solidFill>
                <a:latin typeface="Century Gothic"/>
                <a:ea typeface="Century Gothic"/>
                <a:cs typeface="Century Gothic"/>
                <a:sym typeface="Century Gothic"/>
              </a:defRPr>
            </a:lvl2pPr>
            <a:lvl3pPr marL="0" marR="0" lvl="2" indent="0" algn="r" rtl="0">
              <a:spcBef>
                <a:spcPts val="0"/>
              </a:spcBef>
              <a:buNone/>
              <a:defRPr sz="2000" b="0" i="0" u="none" strike="noStrike" cap="none">
                <a:solidFill>
                  <a:srgbClr val="FEFFFF"/>
                </a:solidFill>
                <a:latin typeface="Century Gothic"/>
                <a:ea typeface="Century Gothic"/>
                <a:cs typeface="Century Gothic"/>
                <a:sym typeface="Century Gothic"/>
              </a:defRPr>
            </a:lvl3pPr>
            <a:lvl4pPr marL="0" marR="0" lvl="3" indent="0" algn="r" rtl="0">
              <a:spcBef>
                <a:spcPts val="0"/>
              </a:spcBef>
              <a:buNone/>
              <a:defRPr sz="2000" b="0" i="0" u="none" strike="noStrike" cap="none">
                <a:solidFill>
                  <a:srgbClr val="FEFFFF"/>
                </a:solidFill>
                <a:latin typeface="Century Gothic"/>
                <a:ea typeface="Century Gothic"/>
                <a:cs typeface="Century Gothic"/>
                <a:sym typeface="Century Gothic"/>
              </a:defRPr>
            </a:lvl4pPr>
            <a:lvl5pPr marL="0" marR="0" lvl="4" indent="0" algn="r" rtl="0">
              <a:spcBef>
                <a:spcPts val="0"/>
              </a:spcBef>
              <a:buNone/>
              <a:defRPr sz="2000" b="0" i="0" u="none" strike="noStrike" cap="none">
                <a:solidFill>
                  <a:srgbClr val="FEFFFF"/>
                </a:solidFill>
                <a:latin typeface="Century Gothic"/>
                <a:ea typeface="Century Gothic"/>
                <a:cs typeface="Century Gothic"/>
                <a:sym typeface="Century Gothic"/>
              </a:defRPr>
            </a:lvl5pPr>
            <a:lvl6pPr marL="0" marR="0" lvl="5" indent="0" algn="r" rtl="0">
              <a:spcBef>
                <a:spcPts val="0"/>
              </a:spcBef>
              <a:buNone/>
              <a:defRPr sz="2000" b="0" i="0" u="none" strike="noStrike" cap="none">
                <a:solidFill>
                  <a:srgbClr val="FEFFFF"/>
                </a:solidFill>
                <a:latin typeface="Century Gothic"/>
                <a:ea typeface="Century Gothic"/>
                <a:cs typeface="Century Gothic"/>
                <a:sym typeface="Century Gothic"/>
              </a:defRPr>
            </a:lvl6pPr>
            <a:lvl7pPr marL="0" marR="0" lvl="6" indent="0" algn="r" rtl="0">
              <a:spcBef>
                <a:spcPts val="0"/>
              </a:spcBef>
              <a:buNone/>
              <a:defRPr sz="2000" b="0" i="0" u="none" strike="noStrike" cap="none">
                <a:solidFill>
                  <a:srgbClr val="FEFFFF"/>
                </a:solidFill>
                <a:latin typeface="Century Gothic"/>
                <a:ea typeface="Century Gothic"/>
                <a:cs typeface="Century Gothic"/>
                <a:sym typeface="Century Gothic"/>
              </a:defRPr>
            </a:lvl7pPr>
            <a:lvl8pPr marL="0" marR="0" lvl="7" indent="0" algn="r" rtl="0">
              <a:spcBef>
                <a:spcPts val="0"/>
              </a:spcBef>
              <a:buNone/>
              <a:defRPr sz="2000" b="0" i="0" u="none" strike="noStrike" cap="none">
                <a:solidFill>
                  <a:srgbClr val="FEFFFF"/>
                </a:solidFill>
                <a:latin typeface="Century Gothic"/>
                <a:ea typeface="Century Gothic"/>
                <a:cs typeface="Century Gothic"/>
                <a:sym typeface="Century Gothic"/>
              </a:defRPr>
            </a:lvl8pPr>
            <a:lvl9pPr marL="0" marR="0" lvl="8" indent="0" algn="r" rtl="0">
              <a:spcBef>
                <a:spcPts val="0"/>
              </a:spcBef>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javatpoint.com/java-tutorial"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hyperlink" Target="http://www.wikipedia.org/" TargetMode="External"/><Relationship Id="rId4" Type="http://schemas.openxmlformats.org/officeDocument/2006/relationships/hyperlink" Target="http://www.w3.org/"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
          <p:cNvSpPr txBox="1">
            <a:spLocks noGrp="1"/>
          </p:cNvSpPr>
          <p:nvPr>
            <p:ph type="ctrTitle"/>
          </p:nvPr>
        </p:nvSpPr>
        <p:spPr>
          <a:xfrm>
            <a:off x="2743081" y="1248508"/>
            <a:ext cx="6705838" cy="2262781"/>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F49C00"/>
              </a:buClr>
              <a:buSzPts val="5400"/>
              <a:buFont typeface="Century Gothic"/>
              <a:buNone/>
            </a:pPr>
            <a:r>
              <a:rPr lang="en-US" b="1" dirty="0"/>
              <a:t>BookingPulse</a:t>
            </a:r>
            <a:endParaRPr b="1" dirty="0"/>
          </a:p>
        </p:txBody>
      </p:sp>
      <p:sp>
        <p:nvSpPr>
          <p:cNvPr id="169" name="Google Shape;169;p1"/>
          <p:cNvSpPr txBox="1">
            <a:spLocks noGrp="1"/>
          </p:cNvSpPr>
          <p:nvPr>
            <p:ph type="subTitle" idx="1"/>
          </p:nvPr>
        </p:nvSpPr>
        <p:spPr>
          <a:xfrm>
            <a:off x="5815107" y="3511289"/>
            <a:ext cx="6376894" cy="3346711"/>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800"/>
              <a:buNone/>
            </a:pPr>
            <a:endParaRPr sz="2800" b="1" dirty="0">
              <a:solidFill>
                <a:schemeClr val="accent6"/>
              </a:solidFill>
              <a:latin typeface="Times New Roman"/>
              <a:ea typeface="Times New Roman"/>
              <a:cs typeface="Times New Roman"/>
              <a:sym typeface="Times New Roman"/>
            </a:endParaRPr>
          </a:p>
          <a:p>
            <a:pPr marL="0" lvl="0" indent="0" algn="l" rtl="0">
              <a:spcBef>
                <a:spcPts val="1000"/>
              </a:spcBef>
              <a:spcAft>
                <a:spcPts val="0"/>
              </a:spcAft>
              <a:buSzPts val="2800"/>
              <a:buNone/>
            </a:pPr>
            <a:r>
              <a:rPr lang="en-US" sz="2800" b="1" dirty="0">
                <a:solidFill>
                  <a:schemeClr val="accent6"/>
                </a:solidFill>
                <a:latin typeface="Times New Roman"/>
                <a:ea typeface="Times New Roman"/>
                <a:cs typeface="Times New Roman"/>
                <a:sym typeface="Times New Roman"/>
              </a:rPr>
              <a:t>								</a:t>
            </a:r>
            <a:endParaRPr dirty="0"/>
          </a:p>
          <a:p>
            <a:pPr marL="0" lvl="0" indent="0" algn="l" rtl="0">
              <a:spcBef>
                <a:spcPts val="1000"/>
              </a:spcBef>
              <a:spcAft>
                <a:spcPts val="0"/>
              </a:spcAft>
              <a:buSzPts val="2800"/>
              <a:buNone/>
            </a:pPr>
            <a:r>
              <a:rPr lang="en-US" sz="2800" b="1" dirty="0">
                <a:solidFill>
                  <a:schemeClr val="accent6"/>
                </a:solidFill>
                <a:latin typeface="Times New Roman"/>
                <a:ea typeface="Times New Roman"/>
                <a:cs typeface="Times New Roman"/>
                <a:sym typeface="Times New Roman"/>
              </a:rPr>
              <a:t>           </a:t>
            </a:r>
            <a:r>
              <a:rPr lang="en-US" sz="2800" b="1" dirty="0">
                <a:solidFill>
                  <a:srgbClr val="0C0C0C"/>
                </a:solidFill>
                <a:latin typeface="Times New Roman"/>
                <a:ea typeface="Times New Roman"/>
                <a:cs typeface="Times New Roman"/>
                <a:sym typeface="Times New Roman"/>
              </a:rPr>
              <a:t>Presented By-</a:t>
            </a:r>
            <a:endParaRPr b="1" dirty="0"/>
          </a:p>
          <a:p>
            <a:pPr marL="0" lvl="0" indent="0" algn="r" rtl="0">
              <a:spcBef>
                <a:spcPts val="1000"/>
              </a:spcBef>
              <a:spcAft>
                <a:spcPts val="0"/>
              </a:spcAft>
              <a:buSzPts val="2800"/>
              <a:buNone/>
            </a:pPr>
            <a:r>
              <a:rPr lang="en-US" sz="2800" dirty="0">
                <a:solidFill>
                  <a:srgbClr val="0C0C0C"/>
                </a:solidFill>
                <a:latin typeface="Times New Roman"/>
                <a:ea typeface="Times New Roman"/>
                <a:cs typeface="Times New Roman"/>
                <a:sym typeface="Times New Roman"/>
              </a:rPr>
              <a:t>Patil </a:t>
            </a:r>
            <a:r>
              <a:rPr lang="en-US" sz="2800" dirty="0" err="1">
                <a:solidFill>
                  <a:srgbClr val="0C0C0C"/>
                </a:solidFill>
                <a:latin typeface="Times New Roman"/>
                <a:ea typeface="Times New Roman"/>
                <a:cs typeface="Times New Roman"/>
                <a:sym typeface="Times New Roman"/>
              </a:rPr>
              <a:t>Pranavkumar</a:t>
            </a:r>
            <a:r>
              <a:rPr lang="en-US" sz="2800" dirty="0">
                <a:solidFill>
                  <a:srgbClr val="0C0C0C"/>
                </a:solidFill>
                <a:latin typeface="Times New Roman"/>
                <a:ea typeface="Times New Roman"/>
                <a:cs typeface="Times New Roman"/>
                <a:sym typeface="Times New Roman"/>
              </a:rPr>
              <a:t> Laxman (239183)</a:t>
            </a:r>
          </a:p>
          <a:p>
            <a:pPr marL="0" lvl="0" indent="0" algn="r" rtl="0">
              <a:spcBef>
                <a:spcPts val="1000"/>
              </a:spcBef>
              <a:spcAft>
                <a:spcPts val="0"/>
              </a:spcAft>
              <a:buSzPts val="2800"/>
              <a:buNone/>
            </a:pPr>
            <a:r>
              <a:rPr lang="en-US" sz="2800" dirty="0">
                <a:solidFill>
                  <a:srgbClr val="0C0C0C"/>
                </a:solidFill>
                <a:latin typeface="Times New Roman"/>
                <a:ea typeface="Times New Roman"/>
                <a:cs typeface="Times New Roman"/>
                <a:sym typeface="Times New Roman"/>
              </a:rPr>
              <a:t>Ingle Vishal </a:t>
            </a:r>
            <a:r>
              <a:rPr lang="en-US" sz="2800" dirty="0" err="1">
                <a:solidFill>
                  <a:srgbClr val="0C0C0C"/>
                </a:solidFill>
                <a:latin typeface="Times New Roman"/>
                <a:ea typeface="Times New Roman"/>
                <a:cs typeface="Times New Roman"/>
                <a:sym typeface="Times New Roman"/>
              </a:rPr>
              <a:t>Navnath</a:t>
            </a:r>
            <a:r>
              <a:rPr lang="en-US" sz="2800" dirty="0">
                <a:solidFill>
                  <a:srgbClr val="0C0C0C"/>
                </a:solidFill>
                <a:latin typeface="Times New Roman"/>
                <a:ea typeface="Times New Roman"/>
                <a:cs typeface="Times New Roman"/>
                <a:sym typeface="Times New Roman"/>
              </a:rPr>
              <a:t> (239159)</a:t>
            </a:r>
            <a:endParaRPr sz="2800" dirty="0">
              <a:solidFill>
                <a:srgbClr val="0C0C0C"/>
              </a:solidFill>
              <a:latin typeface="Times New Roman"/>
              <a:ea typeface="Times New Roman"/>
              <a:cs typeface="Times New Roman"/>
              <a:sym typeface="Times New Roman"/>
            </a:endParaRPr>
          </a:p>
          <a:p>
            <a:pPr marL="0" lvl="0" indent="0" algn="l" rtl="0">
              <a:spcBef>
                <a:spcPts val="1000"/>
              </a:spcBef>
              <a:spcAft>
                <a:spcPts val="0"/>
              </a:spcAft>
              <a:buSzPts val="2800"/>
              <a:buNone/>
            </a:pPr>
            <a:endParaRPr sz="2800" b="1" dirty="0">
              <a:solidFill>
                <a:schemeClr val="accent6"/>
              </a:solidFill>
              <a:latin typeface="Times New Roman"/>
              <a:ea typeface="Times New Roman"/>
              <a:cs typeface="Times New Roman"/>
              <a:sym typeface="Times New Roman"/>
            </a:endParaRPr>
          </a:p>
          <a:p>
            <a:pPr marL="0" lvl="0" indent="0" algn="l" rtl="0">
              <a:spcBef>
                <a:spcPts val="1000"/>
              </a:spcBef>
              <a:spcAft>
                <a:spcPts val="0"/>
              </a:spcAft>
              <a:buSzPts val="2800"/>
              <a:buNone/>
            </a:pPr>
            <a:endParaRPr sz="2800" b="1" dirty="0">
              <a:solidFill>
                <a:schemeClr val="accent6"/>
              </a:solidFill>
              <a:latin typeface="Times New Roman"/>
              <a:ea typeface="Times New Roman"/>
              <a:cs typeface="Times New Roman"/>
              <a:sym typeface="Times New Roman"/>
            </a:endParaRPr>
          </a:p>
        </p:txBody>
      </p:sp>
      <p:pic>
        <p:nvPicPr>
          <p:cNvPr id="170" name="Google Shape;170;p1" descr="Institute for Advanced Computing and Software Development (IACSD) logo"/>
          <p:cNvPicPr preferRelativeResize="0"/>
          <p:nvPr/>
        </p:nvPicPr>
        <p:blipFill rotWithShape="1">
          <a:blip r:embed="rId3">
            <a:alphaModFix/>
          </a:blip>
          <a:srcRect/>
          <a:stretch/>
        </p:blipFill>
        <p:spPr>
          <a:xfrm>
            <a:off x="577606" y="196948"/>
            <a:ext cx="1905000" cy="1905000"/>
          </a:xfrm>
          <a:prstGeom prst="rect">
            <a:avLst/>
          </a:prstGeom>
          <a:noFill/>
          <a:ln>
            <a:noFill/>
          </a:ln>
        </p:spPr>
      </p:pic>
      <p:pic>
        <p:nvPicPr>
          <p:cNvPr id="171" name="Google Shape;171;p1"/>
          <p:cNvPicPr preferRelativeResize="0"/>
          <p:nvPr/>
        </p:nvPicPr>
        <p:blipFill rotWithShape="1">
          <a:blip r:embed="rId4">
            <a:alphaModFix/>
          </a:blip>
          <a:srcRect/>
          <a:stretch/>
        </p:blipFill>
        <p:spPr>
          <a:xfrm>
            <a:off x="8620123" y="390232"/>
            <a:ext cx="3436035" cy="115721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0"/>
          <p:cNvSpPr txBox="1">
            <a:spLocks noGrp="1"/>
          </p:cNvSpPr>
          <p:nvPr>
            <p:ph type="title"/>
          </p:nvPr>
        </p:nvSpPr>
        <p:spPr>
          <a:xfrm>
            <a:off x="286453" y="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0C0C0C"/>
              </a:buClr>
              <a:buSzPts val="3600"/>
              <a:buFont typeface="Times New Roman"/>
              <a:buNone/>
            </a:pPr>
            <a:r>
              <a:rPr lang="en-US" b="1">
                <a:solidFill>
                  <a:srgbClr val="0C0C0C"/>
                </a:solidFill>
                <a:latin typeface="Times New Roman"/>
                <a:ea typeface="Times New Roman"/>
                <a:cs typeface="Times New Roman"/>
                <a:sym typeface="Times New Roman"/>
              </a:rPr>
              <a:t>Use Case</a:t>
            </a:r>
            <a:endParaRPr b="1">
              <a:solidFill>
                <a:srgbClr val="0C0C0C"/>
              </a:solidFill>
              <a:latin typeface="Times New Roman"/>
              <a:ea typeface="Times New Roman"/>
              <a:cs typeface="Times New Roman"/>
              <a:sym typeface="Times New Roman"/>
            </a:endParaRPr>
          </a:p>
        </p:txBody>
      </p:sp>
      <p:sp>
        <p:nvSpPr>
          <p:cNvPr id="3" name="Text Placeholder 2">
            <a:extLst>
              <a:ext uri="{FF2B5EF4-FFF2-40B4-BE49-F238E27FC236}">
                <a16:creationId xmlns:a16="http://schemas.microsoft.com/office/drawing/2014/main" id="{8249F89E-F610-1916-D6BF-30ADA422F8F4}"/>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52D2BB45-3D9C-8CD1-110E-C38E623841E4}"/>
              </a:ext>
            </a:extLst>
          </p:cNvPr>
          <p:cNvPicPr>
            <a:picLocks noChangeAspect="1"/>
          </p:cNvPicPr>
          <p:nvPr/>
        </p:nvPicPr>
        <p:blipFill>
          <a:blip r:embed="rId3"/>
          <a:stretch>
            <a:fillRect/>
          </a:stretch>
        </p:blipFill>
        <p:spPr>
          <a:xfrm>
            <a:off x="4311607" y="757083"/>
            <a:ext cx="4249658" cy="580103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4"/>
          <p:cNvSpPr txBox="1">
            <a:spLocks noGrp="1"/>
          </p:cNvSpPr>
          <p:nvPr>
            <p:ph type="title"/>
          </p:nvPr>
        </p:nvSpPr>
        <p:spPr>
          <a:xfrm>
            <a:off x="212582" y="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0C0C0C"/>
              </a:buClr>
              <a:buSzPts val="3600"/>
              <a:buFont typeface="Times New Roman"/>
              <a:buNone/>
            </a:pPr>
            <a:r>
              <a:rPr lang="en-US" b="1">
                <a:solidFill>
                  <a:srgbClr val="0C0C0C"/>
                </a:solidFill>
                <a:latin typeface="Times New Roman"/>
                <a:ea typeface="Times New Roman"/>
                <a:cs typeface="Times New Roman"/>
                <a:sym typeface="Times New Roman"/>
              </a:rPr>
              <a:t>DFD </a:t>
            </a:r>
            <a:br>
              <a:rPr lang="en-US" b="1">
                <a:solidFill>
                  <a:srgbClr val="0C0C0C"/>
                </a:solidFill>
                <a:latin typeface="Times New Roman"/>
                <a:ea typeface="Times New Roman"/>
                <a:cs typeface="Times New Roman"/>
                <a:sym typeface="Times New Roman"/>
              </a:rPr>
            </a:br>
            <a:r>
              <a:rPr lang="en-US" b="1">
                <a:solidFill>
                  <a:srgbClr val="0C0C0C"/>
                </a:solidFill>
                <a:latin typeface="Times New Roman"/>
                <a:ea typeface="Times New Roman"/>
                <a:cs typeface="Times New Roman"/>
                <a:sym typeface="Times New Roman"/>
              </a:rPr>
              <a:t>diagrams</a:t>
            </a:r>
            <a:endParaRPr b="1">
              <a:solidFill>
                <a:srgbClr val="0C0C0C"/>
              </a:solidFill>
              <a:latin typeface="Times New Roman"/>
              <a:ea typeface="Times New Roman"/>
              <a:cs typeface="Times New Roman"/>
              <a:sym typeface="Times New Roman"/>
            </a:endParaRPr>
          </a:p>
        </p:txBody>
      </p:sp>
      <p:sp>
        <p:nvSpPr>
          <p:cNvPr id="235" name="Google Shape;235;p14"/>
          <p:cNvSpPr txBox="1"/>
          <p:nvPr/>
        </p:nvSpPr>
        <p:spPr>
          <a:xfrm>
            <a:off x="3186625" y="2997200"/>
            <a:ext cx="1022400" cy="74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b="1">
                <a:latin typeface="Century Gothic"/>
                <a:ea typeface="Century Gothic"/>
                <a:cs typeface="Century Gothic"/>
                <a:sym typeface="Century Gothic"/>
              </a:rPr>
              <a:t>Level 1:</a:t>
            </a:r>
            <a:endParaRPr sz="1700" b="1">
              <a:latin typeface="Century Gothic"/>
              <a:ea typeface="Century Gothic"/>
              <a:cs typeface="Century Gothic"/>
              <a:sym typeface="Century Gothic"/>
            </a:endParaRPr>
          </a:p>
        </p:txBody>
      </p:sp>
      <p:sp>
        <p:nvSpPr>
          <p:cNvPr id="236" name="Google Shape;236;p14"/>
          <p:cNvSpPr txBox="1"/>
          <p:nvPr/>
        </p:nvSpPr>
        <p:spPr>
          <a:xfrm>
            <a:off x="3186775" y="96850"/>
            <a:ext cx="1022100" cy="62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700" b="1">
                <a:solidFill>
                  <a:schemeClr val="dk1"/>
                </a:solidFill>
                <a:latin typeface="Century Gothic"/>
                <a:ea typeface="Century Gothic"/>
                <a:cs typeface="Century Gothic"/>
                <a:sym typeface="Century Gothic"/>
              </a:rPr>
              <a:t>Level 0:</a:t>
            </a:r>
            <a:endParaRPr>
              <a:latin typeface="Century Gothic"/>
              <a:ea typeface="Century Gothic"/>
              <a:cs typeface="Century Gothic"/>
              <a:sym typeface="Century Gothic"/>
            </a:endParaRPr>
          </a:p>
        </p:txBody>
      </p:sp>
      <p:pic>
        <p:nvPicPr>
          <p:cNvPr id="3" name="Picture 2">
            <a:extLst>
              <a:ext uri="{FF2B5EF4-FFF2-40B4-BE49-F238E27FC236}">
                <a16:creationId xmlns:a16="http://schemas.microsoft.com/office/drawing/2014/main" id="{9D614C8D-CBB6-7746-4402-552EDD4D4AC5}"/>
              </a:ext>
            </a:extLst>
          </p:cNvPr>
          <p:cNvPicPr>
            <a:picLocks noChangeAspect="1"/>
          </p:cNvPicPr>
          <p:nvPr/>
        </p:nvPicPr>
        <p:blipFill>
          <a:blip r:embed="rId3"/>
          <a:stretch>
            <a:fillRect/>
          </a:stretch>
        </p:blipFill>
        <p:spPr>
          <a:xfrm>
            <a:off x="4208875" y="448891"/>
            <a:ext cx="6637749" cy="2222838"/>
          </a:xfrm>
          <a:prstGeom prst="rect">
            <a:avLst/>
          </a:prstGeom>
        </p:spPr>
      </p:pic>
      <p:pic>
        <p:nvPicPr>
          <p:cNvPr id="5" name="Picture 4">
            <a:extLst>
              <a:ext uri="{FF2B5EF4-FFF2-40B4-BE49-F238E27FC236}">
                <a16:creationId xmlns:a16="http://schemas.microsoft.com/office/drawing/2014/main" id="{6C2D9C29-BA56-D5E2-92FB-133CBC7481EC}"/>
              </a:ext>
            </a:extLst>
          </p:cNvPr>
          <p:cNvPicPr>
            <a:picLocks noChangeAspect="1"/>
          </p:cNvPicPr>
          <p:nvPr/>
        </p:nvPicPr>
        <p:blipFill>
          <a:blip r:embed="rId4"/>
          <a:stretch>
            <a:fillRect/>
          </a:stretch>
        </p:blipFill>
        <p:spPr>
          <a:xfrm>
            <a:off x="4208875" y="3206228"/>
            <a:ext cx="6637749" cy="355492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g2791492a5b0_1_24"/>
          <p:cNvSpPr txBox="1">
            <a:spLocks noGrp="1"/>
          </p:cNvSpPr>
          <p:nvPr>
            <p:ph type="title"/>
          </p:nvPr>
        </p:nvSpPr>
        <p:spPr>
          <a:xfrm>
            <a:off x="191825" y="128010"/>
            <a:ext cx="8911800" cy="12810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sz="3400" b="1">
                <a:solidFill>
                  <a:schemeClr val="dk1"/>
                </a:solidFill>
              </a:rPr>
              <a:t>Activity </a:t>
            </a:r>
            <a:endParaRPr sz="3400" b="1">
              <a:solidFill>
                <a:schemeClr val="dk1"/>
              </a:solidFill>
            </a:endParaRPr>
          </a:p>
          <a:p>
            <a:pPr marL="0" lvl="0" indent="0" algn="l" rtl="0">
              <a:spcBef>
                <a:spcPts val="0"/>
              </a:spcBef>
              <a:spcAft>
                <a:spcPts val="0"/>
              </a:spcAft>
              <a:buNone/>
            </a:pPr>
            <a:r>
              <a:rPr lang="en-US" sz="3400" b="1">
                <a:solidFill>
                  <a:schemeClr val="dk1"/>
                </a:solidFill>
              </a:rPr>
              <a:t>Diagram</a:t>
            </a:r>
            <a:endParaRPr sz="3400" b="1">
              <a:solidFill>
                <a:schemeClr val="dk1"/>
              </a:solidFill>
            </a:endParaRPr>
          </a:p>
        </p:txBody>
      </p:sp>
      <p:sp>
        <p:nvSpPr>
          <p:cNvPr id="244" name="Google Shape;244;g2791492a5b0_1_24"/>
          <p:cNvSpPr txBox="1"/>
          <p:nvPr/>
        </p:nvSpPr>
        <p:spPr>
          <a:xfrm>
            <a:off x="2393175" y="6211100"/>
            <a:ext cx="2540100" cy="42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latin typeface="Century Gothic"/>
                <a:ea typeface="Century Gothic"/>
                <a:cs typeface="Century Gothic"/>
                <a:sym typeface="Century Gothic"/>
              </a:rPr>
              <a:t>Admin Activity Diagram</a:t>
            </a:r>
            <a:endParaRPr b="1">
              <a:latin typeface="Century Gothic"/>
              <a:ea typeface="Century Gothic"/>
              <a:cs typeface="Century Gothic"/>
              <a:sym typeface="Century Gothic"/>
            </a:endParaRPr>
          </a:p>
        </p:txBody>
      </p:sp>
      <p:sp>
        <p:nvSpPr>
          <p:cNvPr id="246" name="Google Shape;246;g2791492a5b0_1_24"/>
          <p:cNvSpPr txBox="1"/>
          <p:nvPr/>
        </p:nvSpPr>
        <p:spPr>
          <a:xfrm>
            <a:off x="7670075" y="6211100"/>
            <a:ext cx="3730500" cy="42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b="1">
                <a:solidFill>
                  <a:schemeClr val="dk1"/>
                </a:solidFill>
                <a:latin typeface="Century Gothic"/>
                <a:ea typeface="Century Gothic"/>
                <a:cs typeface="Century Gothic"/>
                <a:sym typeface="Century Gothic"/>
              </a:rPr>
              <a:t>User Activity Diagram</a:t>
            </a:r>
            <a:endParaRPr>
              <a:latin typeface="Century Gothic"/>
              <a:ea typeface="Century Gothic"/>
              <a:cs typeface="Century Gothic"/>
              <a:sym typeface="Century Gothic"/>
            </a:endParaRPr>
          </a:p>
        </p:txBody>
      </p:sp>
      <p:pic>
        <p:nvPicPr>
          <p:cNvPr id="3" name="Picture 2">
            <a:extLst>
              <a:ext uri="{FF2B5EF4-FFF2-40B4-BE49-F238E27FC236}">
                <a16:creationId xmlns:a16="http://schemas.microsoft.com/office/drawing/2014/main" id="{4D10DFDF-8ED0-067B-69B6-B4F5503E7E91}"/>
              </a:ext>
            </a:extLst>
          </p:cNvPr>
          <p:cNvPicPr>
            <a:picLocks noChangeAspect="1"/>
          </p:cNvPicPr>
          <p:nvPr/>
        </p:nvPicPr>
        <p:blipFill>
          <a:blip r:embed="rId3"/>
          <a:stretch>
            <a:fillRect/>
          </a:stretch>
        </p:blipFill>
        <p:spPr>
          <a:xfrm>
            <a:off x="975555" y="1469339"/>
            <a:ext cx="5375340" cy="4608332"/>
          </a:xfrm>
          <a:prstGeom prst="rect">
            <a:avLst/>
          </a:prstGeom>
        </p:spPr>
      </p:pic>
      <p:pic>
        <p:nvPicPr>
          <p:cNvPr id="5" name="Picture 4">
            <a:extLst>
              <a:ext uri="{FF2B5EF4-FFF2-40B4-BE49-F238E27FC236}">
                <a16:creationId xmlns:a16="http://schemas.microsoft.com/office/drawing/2014/main" id="{1FFCBA1A-1654-95DE-8DEC-C5C83977F124}"/>
              </a:ext>
            </a:extLst>
          </p:cNvPr>
          <p:cNvPicPr>
            <a:picLocks noChangeAspect="1"/>
          </p:cNvPicPr>
          <p:nvPr/>
        </p:nvPicPr>
        <p:blipFill>
          <a:blip r:embed="rId4"/>
          <a:stretch>
            <a:fillRect/>
          </a:stretch>
        </p:blipFill>
        <p:spPr>
          <a:xfrm>
            <a:off x="6965981" y="1469339"/>
            <a:ext cx="4250464" cy="460833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g2791492a5b0_1_38"/>
          <p:cNvSpPr txBox="1">
            <a:spLocks noGrp="1"/>
          </p:cNvSpPr>
          <p:nvPr>
            <p:ph type="title"/>
          </p:nvPr>
        </p:nvSpPr>
        <p:spPr>
          <a:xfrm>
            <a:off x="231525" y="59535"/>
            <a:ext cx="8911800" cy="12810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Font typeface="Arial"/>
              <a:buNone/>
            </a:pPr>
            <a:r>
              <a:rPr lang="en-US" b="1">
                <a:solidFill>
                  <a:schemeClr val="dk1"/>
                </a:solidFill>
              </a:rPr>
              <a:t>Sequence </a:t>
            </a:r>
            <a:endParaRPr b="1">
              <a:solidFill>
                <a:schemeClr val="dk1"/>
              </a:solidFill>
            </a:endParaRPr>
          </a:p>
          <a:p>
            <a:pPr marL="0" lvl="0" indent="0" algn="l" rtl="0">
              <a:spcBef>
                <a:spcPts val="0"/>
              </a:spcBef>
              <a:spcAft>
                <a:spcPts val="0"/>
              </a:spcAft>
              <a:buClr>
                <a:schemeClr val="dk1"/>
              </a:buClr>
              <a:buSzPts val="1100"/>
              <a:buFont typeface="Arial"/>
              <a:buNone/>
            </a:pPr>
            <a:r>
              <a:rPr lang="en-US" b="1">
                <a:solidFill>
                  <a:schemeClr val="dk1"/>
                </a:solidFill>
              </a:rPr>
              <a:t>Diagram</a:t>
            </a:r>
            <a:endParaRPr/>
          </a:p>
        </p:txBody>
      </p:sp>
      <p:pic>
        <p:nvPicPr>
          <p:cNvPr id="5" name="Picture 4">
            <a:extLst>
              <a:ext uri="{FF2B5EF4-FFF2-40B4-BE49-F238E27FC236}">
                <a16:creationId xmlns:a16="http://schemas.microsoft.com/office/drawing/2014/main" id="{1698118F-50F4-BC9C-98AD-5DAB69D2EECF}"/>
              </a:ext>
            </a:extLst>
          </p:cNvPr>
          <p:cNvPicPr>
            <a:picLocks noChangeAspect="1"/>
          </p:cNvPicPr>
          <p:nvPr/>
        </p:nvPicPr>
        <p:blipFill>
          <a:blip r:embed="rId3"/>
          <a:stretch>
            <a:fillRect/>
          </a:stretch>
        </p:blipFill>
        <p:spPr>
          <a:xfrm>
            <a:off x="2788034" y="843116"/>
            <a:ext cx="7080169" cy="517176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16"/>
          <p:cNvSpPr txBox="1">
            <a:spLocks noGrp="1"/>
          </p:cNvSpPr>
          <p:nvPr>
            <p:ph type="title"/>
          </p:nvPr>
        </p:nvSpPr>
        <p:spPr>
          <a:xfrm>
            <a:off x="230594" y="59550"/>
            <a:ext cx="8911800" cy="1281000"/>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rgbClr val="B43512"/>
              </a:buClr>
              <a:buSzPct val="100000"/>
              <a:buFont typeface="Times New Roman"/>
              <a:buNone/>
            </a:pPr>
            <a:r>
              <a:rPr lang="en-US" b="1" dirty="0">
                <a:solidFill>
                  <a:schemeClr val="dk1"/>
                </a:solidFill>
                <a:latin typeface="Times New Roman"/>
                <a:ea typeface="Times New Roman"/>
                <a:cs typeface="Times New Roman"/>
                <a:sym typeface="Times New Roman"/>
              </a:rPr>
              <a:t>UI </a:t>
            </a:r>
            <a:endParaRPr b="1"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rgbClr val="B43512"/>
              </a:buClr>
              <a:buSzPct val="100000"/>
              <a:buFont typeface="Times New Roman"/>
              <a:buNone/>
            </a:pPr>
            <a:r>
              <a:rPr lang="en-US" b="1" dirty="0">
                <a:solidFill>
                  <a:schemeClr val="dk1"/>
                </a:solidFill>
                <a:latin typeface="Times New Roman"/>
                <a:ea typeface="Times New Roman"/>
                <a:cs typeface="Times New Roman"/>
                <a:sym typeface="Times New Roman"/>
              </a:rPr>
              <a:t>Screen Shots</a:t>
            </a:r>
            <a:br>
              <a:rPr lang="en-US" dirty="0">
                <a:solidFill>
                  <a:srgbClr val="B43512"/>
                </a:solidFill>
              </a:rPr>
            </a:br>
            <a:endParaRPr b="1" dirty="0">
              <a:solidFill>
                <a:srgbClr val="B43512"/>
              </a:solidFill>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3FD21CC0-9977-7FE2-A151-EFF78280C37F}"/>
              </a:ext>
            </a:extLst>
          </p:cNvPr>
          <p:cNvPicPr>
            <a:picLocks noChangeAspect="1"/>
          </p:cNvPicPr>
          <p:nvPr/>
        </p:nvPicPr>
        <p:blipFill>
          <a:blip r:embed="rId3"/>
          <a:stretch>
            <a:fillRect/>
          </a:stretch>
        </p:blipFill>
        <p:spPr>
          <a:xfrm>
            <a:off x="2272138" y="1340550"/>
            <a:ext cx="7647724" cy="429974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pic>
        <p:nvPicPr>
          <p:cNvPr id="11" name="Picture 10">
            <a:extLst>
              <a:ext uri="{FF2B5EF4-FFF2-40B4-BE49-F238E27FC236}">
                <a16:creationId xmlns:a16="http://schemas.microsoft.com/office/drawing/2014/main" id="{3AE83BC7-122F-5640-497C-B5C45D2FF8FE}"/>
              </a:ext>
            </a:extLst>
          </p:cNvPr>
          <p:cNvPicPr>
            <a:picLocks noChangeAspect="1"/>
          </p:cNvPicPr>
          <p:nvPr/>
        </p:nvPicPr>
        <p:blipFill>
          <a:blip r:embed="rId3"/>
          <a:stretch>
            <a:fillRect/>
          </a:stretch>
        </p:blipFill>
        <p:spPr>
          <a:xfrm>
            <a:off x="3411794" y="176196"/>
            <a:ext cx="5785586" cy="3252804"/>
          </a:xfrm>
          <a:prstGeom prst="rect">
            <a:avLst/>
          </a:prstGeom>
        </p:spPr>
      </p:pic>
      <p:pic>
        <p:nvPicPr>
          <p:cNvPr id="13" name="Picture 12">
            <a:extLst>
              <a:ext uri="{FF2B5EF4-FFF2-40B4-BE49-F238E27FC236}">
                <a16:creationId xmlns:a16="http://schemas.microsoft.com/office/drawing/2014/main" id="{D4C11C33-F132-DDF4-D125-580F71A3BDD7}"/>
              </a:ext>
            </a:extLst>
          </p:cNvPr>
          <p:cNvPicPr>
            <a:picLocks noChangeAspect="1"/>
          </p:cNvPicPr>
          <p:nvPr/>
        </p:nvPicPr>
        <p:blipFill>
          <a:blip r:embed="rId4"/>
          <a:stretch>
            <a:fillRect/>
          </a:stretch>
        </p:blipFill>
        <p:spPr>
          <a:xfrm>
            <a:off x="3411795" y="3698601"/>
            <a:ext cx="5785585" cy="325280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pic>
        <p:nvPicPr>
          <p:cNvPr id="3" name="Picture 2">
            <a:extLst>
              <a:ext uri="{FF2B5EF4-FFF2-40B4-BE49-F238E27FC236}">
                <a16:creationId xmlns:a16="http://schemas.microsoft.com/office/drawing/2014/main" id="{C409FB9D-EFCD-1817-1C40-1551A065731C}"/>
              </a:ext>
            </a:extLst>
          </p:cNvPr>
          <p:cNvPicPr>
            <a:picLocks noChangeAspect="1"/>
          </p:cNvPicPr>
          <p:nvPr/>
        </p:nvPicPr>
        <p:blipFill>
          <a:blip r:embed="rId3"/>
          <a:stretch>
            <a:fillRect/>
          </a:stretch>
        </p:blipFill>
        <p:spPr>
          <a:xfrm>
            <a:off x="3280647" y="263273"/>
            <a:ext cx="5630706" cy="3165727"/>
          </a:xfrm>
          <a:prstGeom prst="rect">
            <a:avLst/>
          </a:prstGeom>
        </p:spPr>
      </p:pic>
      <p:pic>
        <p:nvPicPr>
          <p:cNvPr id="5" name="Picture 4">
            <a:extLst>
              <a:ext uri="{FF2B5EF4-FFF2-40B4-BE49-F238E27FC236}">
                <a16:creationId xmlns:a16="http://schemas.microsoft.com/office/drawing/2014/main" id="{B9FEAD40-E7AF-D7AF-1E32-BFBE89EBD33F}"/>
              </a:ext>
            </a:extLst>
          </p:cNvPr>
          <p:cNvPicPr>
            <a:picLocks noChangeAspect="1"/>
          </p:cNvPicPr>
          <p:nvPr/>
        </p:nvPicPr>
        <p:blipFill>
          <a:blip r:embed="rId4"/>
          <a:stretch>
            <a:fillRect/>
          </a:stretch>
        </p:blipFill>
        <p:spPr>
          <a:xfrm>
            <a:off x="3280647" y="3596148"/>
            <a:ext cx="5630706" cy="316572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pic>
        <p:nvPicPr>
          <p:cNvPr id="3" name="Picture 2">
            <a:extLst>
              <a:ext uri="{FF2B5EF4-FFF2-40B4-BE49-F238E27FC236}">
                <a16:creationId xmlns:a16="http://schemas.microsoft.com/office/drawing/2014/main" id="{D57579A9-ECE0-40F6-EB20-3E33FD191DB4}"/>
              </a:ext>
            </a:extLst>
          </p:cNvPr>
          <p:cNvPicPr>
            <a:picLocks noChangeAspect="1"/>
          </p:cNvPicPr>
          <p:nvPr/>
        </p:nvPicPr>
        <p:blipFill>
          <a:blip r:embed="rId3"/>
          <a:stretch>
            <a:fillRect/>
          </a:stretch>
        </p:blipFill>
        <p:spPr>
          <a:xfrm>
            <a:off x="1793456" y="1099591"/>
            <a:ext cx="9096699" cy="511439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pic>
        <p:nvPicPr>
          <p:cNvPr id="3" name="Picture 2">
            <a:extLst>
              <a:ext uri="{FF2B5EF4-FFF2-40B4-BE49-F238E27FC236}">
                <a16:creationId xmlns:a16="http://schemas.microsoft.com/office/drawing/2014/main" id="{50FE4901-C298-084D-EC4D-35CB0FD8C64B}"/>
              </a:ext>
            </a:extLst>
          </p:cNvPr>
          <p:cNvPicPr>
            <a:picLocks noChangeAspect="1"/>
          </p:cNvPicPr>
          <p:nvPr/>
        </p:nvPicPr>
        <p:blipFill>
          <a:blip r:embed="rId3"/>
          <a:stretch>
            <a:fillRect/>
          </a:stretch>
        </p:blipFill>
        <p:spPr>
          <a:xfrm>
            <a:off x="1597742" y="1093054"/>
            <a:ext cx="9423112" cy="529791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pic>
        <p:nvPicPr>
          <p:cNvPr id="3" name="Picture 2">
            <a:extLst>
              <a:ext uri="{FF2B5EF4-FFF2-40B4-BE49-F238E27FC236}">
                <a16:creationId xmlns:a16="http://schemas.microsoft.com/office/drawing/2014/main" id="{8D27BEF3-3A13-D0F4-24C4-0B8E662B5B7B}"/>
              </a:ext>
            </a:extLst>
          </p:cNvPr>
          <p:cNvPicPr>
            <a:picLocks noChangeAspect="1"/>
          </p:cNvPicPr>
          <p:nvPr/>
        </p:nvPicPr>
        <p:blipFill>
          <a:blip r:embed="rId3"/>
          <a:stretch>
            <a:fillRect/>
          </a:stretch>
        </p:blipFill>
        <p:spPr>
          <a:xfrm>
            <a:off x="1769806" y="761766"/>
            <a:ext cx="9488130" cy="533446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B43512"/>
              </a:buClr>
              <a:buSzPts val="3600"/>
              <a:buFont typeface="Times New Roman"/>
              <a:buNone/>
            </a:pPr>
            <a:r>
              <a:rPr lang="en-US" b="1" dirty="0">
                <a:solidFill>
                  <a:srgbClr val="B43512"/>
                </a:solidFill>
                <a:latin typeface="Times New Roman"/>
                <a:ea typeface="Times New Roman"/>
                <a:cs typeface="Times New Roman"/>
                <a:sym typeface="Times New Roman"/>
              </a:rPr>
              <a:t>	Project Introduction</a:t>
            </a:r>
            <a:endParaRPr dirty="0"/>
          </a:p>
        </p:txBody>
      </p:sp>
      <p:sp>
        <p:nvSpPr>
          <p:cNvPr id="177" name="Google Shape;177;p2"/>
          <p:cNvSpPr txBox="1">
            <a:spLocks noGrp="1"/>
          </p:cNvSpPr>
          <p:nvPr>
            <p:ph type="body" idx="1"/>
          </p:nvPr>
        </p:nvSpPr>
        <p:spPr>
          <a:xfrm>
            <a:off x="2592924" y="1575582"/>
            <a:ext cx="8911687" cy="4335640"/>
          </a:xfrm>
          <a:prstGeom prst="rect">
            <a:avLst/>
          </a:prstGeom>
          <a:noFill/>
          <a:ln>
            <a:noFill/>
          </a:ln>
        </p:spPr>
        <p:txBody>
          <a:bodyPr spcFirstLastPara="1" wrap="square" lIns="91425" tIns="45700" rIns="91425" bIns="45700" anchor="t" anchorCtr="0">
            <a:normAutofit/>
          </a:bodyPr>
          <a:lstStyle/>
          <a:p>
            <a:pPr marL="241300" lvl="0" indent="-241300" algn="l" rtl="0">
              <a:spcBef>
                <a:spcPts val="0"/>
              </a:spcBef>
              <a:spcAft>
                <a:spcPts val="0"/>
              </a:spcAft>
              <a:buSzPts val="1800"/>
              <a:buChar char="🠶"/>
            </a:pPr>
            <a:r>
              <a:rPr lang="en-US" sz="2400" b="0" i="0" dirty="0">
                <a:solidFill>
                  <a:srgbClr val="0D0D0D"/>
                </a:solidFill>
                <a:effectLst/>
                <a:latin typeface="Söhne"/>
              </a:rPr>
              <a:t>Welcome to BookingPulse, where the world of hospitality meets seamless convenience. Our platform serves as a bridge between hotel owners and guests, offering a user-friendly interface for hotel owners to showcase their properties and enabling customers to effortlessly browse, compare, and book accommodations. With BookingPulse, finding the perfect hotel room is just a click away, revolutionizing the way we experience travel and hospitality.</a:t>
            </a:r>
            <a:endParaRPr sz="24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pic>
        <p:nvPicPr>
          <p:cNvPr id="3" name="Picture 2">
            <a:extLst>
              <a:ext uri="{FF2B5EF4-FFF2-40B4-BE49-F238E27FC236}">
                <a16:creationId xmlns:a16="http://schemas.microsoft.com/office/drawing/2014/main" id="{40D0022A-8565-419E-A5D4-1D5D6D54AE0E}"/>
              </a:ext>
            </a:extLst>
          </p:cNvPr>
          <p:cNvPicPr>
            <a:picLocks noChangeAspect="1"/>
          </p:cNvPicPr>
          <p:nvPr/>
        </p:nvPicPr>
        <p:blipFill>
          <a:blip r:embed="rId3"/>
          <a:stretch>
            <a:fillRect/>
          </a:stretch>
        </p:blipFill>
        <p:spPr>
          <a:xfrm>
            <a:off x="1710815" y="748924"/>
            <a:ext cx="9982728" cy="561254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21"/>
          <p:cNvSpPr txBox="1">
            <a:spLocks noGrp="1"/>
          </p:cNvSpPr>
          <p:nvPr>
            <p:ph type="title"/>
          </p:nvPr>
        </p:nvSpPr>
        <p:spPr>
          <a:xfrm>
            <a:off x="1823668" y="282117"/>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B43512"/>
              </a:buClr>
              <a:buSzPts val="3600"/>
              <a:buFont typeface="Times New Roman"/>
              <a:buNone/>
            </a:pPr>
            <a:r>
              <a:rPr lang="en-US" b="1" dirty="0">
                <a:solidFill>
                  <a:srgbClr val="B43512"/>
                </a:solidFill>
                <a:latin typeface="Times New Roman"/>
                <a:ea typeface="Times New Roman"/>
                <a:cs typeface="Times New Roman"/>
                <a:sym typeface="Times New Roman"/>
              </a:rPr>
              <a:t>Futures Scope</a:t>
            </a:r>
            <a:br>
              <a:rPr lang="en-US" b="1" dirty="0">
                <a:solidFill>
                  <a:srgbClr val="B43512"/>
                </a:solidFill>
                <a:latin typeface="Times New Roman"/>
                <a:ea typeface="Times New Roman"/>
                <a:cs typeface="Times New Roman"/>
                <a:sym typeface="Times New Roman"/>
              </a:rPr>
            </a:br>
            <a:endParaRPr dirty="0"/>
          </a:p>
        </p:txBody>
      </p:sp>
      <p:sp>
        <p:nvSpPr>
          <p:cNvPr id="315" name="Google Shape;315;p21"/>
          <p:cNvSpPr txBox="1">
            <a:spLocks noGrp="1"/>
          </p:cNvSpPr>
          <p:nvPr>
            <p:ph type="body" idx="1"/>
          </p:nvPr>
        </p:nvSpPr>
        <p:spPr>
          <a:xfrm>
            <a:off x="1823668" y="1523678"/>
            <a:ext cx="9213998" cy="3810643"/>
          </a:xfrm>
          <a:prstGeom prst="rect">
            <a:avLst/>
          </a:prstGeom>
          <a:noFill/>
          <a:ln>
            <a:noFill/>
          </a:ln>
        </p:spPr>
        <p:txBody>
          <a:bodyPr spcFirstLastPara="1" wrap="square" lIns="91425" tIns="45700" rIns="91425" bIns="45700" anchor="t" anchorCtr="0">
            <a:normAutofit lnSpcReduction="10000"/>
          </a:bodyPr>
          <a:lstStyle/>
          <a:p>
            <a:pPr marL="495300" lvl="0" algn="l" rtl="0">
              <a:spcBef>
                <a:spcPts val="0"/>
              </a:spcBef>
              <a:spcAft>
                <a:spcPts val="0"/>
              </a:spcAft>
              <a:buSzPts val="2400"/>
              <a:buFont typeface="Arial" panose="020B0604020202020204" pitchFamily="34" charset="0"/>
              <a:buChar char="•"/>
            </a:pPr>
            <a:endParaRPr sz="2400" dirty="0">
              <a:latin typeface="Times New Roman" panose="02020603050405020304" pitchFamily="18" charset="0"/>
              <a:cs typeface="Times New Roman" panose="02020603050405020304" pitchFamily="18" charset="0"/>
            </a:endParaRPr>
          </a:p>
          <a:p>
            <a:pPr marL="342900" lvl="0" indent="-342900" algn="l" rtl="0">
              <a:spcBef>
                <a:spcPts val="1000"/>
              </a:spcBef>
              <a:spcAft>
                <a:spcPts val="0"/>
              </a:spcAft>
              <a:buSzPts val="2400"/>
              <a:buFont typeface="Arial" panose="020B0604020202020204" pitchFamily="34" charset="0"/>
              <a:buChar char="•"/>
            </a:pPr>
            <a:r>
              <a:rPr lang="en-US" sz="2400" dirty="0">
                <a:latin typeface="Times New Roman" panose="02020603050405020304" pitchFamily="18" charset="0"/>
                <a:ea typeface="Times New Roman"/>
                <a:cs typeface="Times New Roman" panose="02020603050405020304" pitchFamily="18" charset="0"/>
                <a:sym typeface="Times New Roman"/>
              </a:rPr>
              <a:t>Expansion of Services: Integrate additional features such as car rentals, tour bookings, and restaurant reservations to offer customers a comprehensive travel planning experience.</a:t>
            </a:r>
          </a:p>
          <a:p>
            <a:pPr marL="342900" lvl="0" indent="-342900" algn="l" rtl="0">
              <a:spcBef>
                <a:spcPts val="1000"/>
              </a:spcBef>
              <a:spcAft>
                <a:spcPts val="0"/>
              </a:spcAft>
              <a:buSzPts val="2400"/>
              <a:buFont typeface="Arial" panose="020B0604020202020204" pitchFamily="34" charset="0"/>
              <a:buChar char="•"/>
            </a:pPr>
            <a:r>
              <a:rPr lang="en-US" sz="2400" dirty="0">
                <a:latin typeface="Times New Roman" panose="02020603050405020304" pitchFamily="18" charset="0"/>
                <a:ea typeface="Times New Roman"/>
                <a:cs typeface="Times New Roman" panose="02020603050405020304" pitchFamily="18" charset="0"/>
                <a:sym typeface="Times New Roman"/>
              </a:rPr>
              <a:t>Global Reach: Extend the platform's reach to include a wider range of international destinations and accommodations, catering to the needs of travelers worldwide.</a:t>
            </a:r>
          </a:p>
          <a:p>
            <a:pPr marL="342900" lvl="0" indent="-342900" algn="l" rtl="0">
              <a:spcBef>
                <a:spcPts val="1000"/>
              </a:spcBef>
              <a:spcAft>
                <a:spcPts val="0"/>
              </a:spcAft>
              <a:buSzPts val="2400"/>
              <a:buFont typeface="Arial" panose="020B0604020202020204" pitchFamily="34" charset="0"/>
              <a:buChar char="•"/>
            </a:pPr>
            <a:r>
              <a:rPr lang="en-US" sz="2400" dirty="0">
                <a:latin typeface="Times New Roman" panose="02020603050405020304" pitchFamily="18" charset="0"/>
                <a:ea typeface="Times New Roman"/>
                <a:cs typeface="Times New Roman" panose="02020603050405020304" pitchFamily="18" charset="0"/>
                <a:sym typeface="Times New Roman"/>
              </a:rPr>
              <a:t>Enhanced Personalization: Implement advanced algorithms and AI-driven recommendations to further personalize the booking experience based on user preferences and behavior.</a:t>
            </a:r>
            <a:endParaRPr sz="2400" dirty="0">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2"/>
          <p:cNvSpPr txBox="1">
            <a:spLocks noGrp="1"/>
          </p:cNvSpPr>
          <p:nvPr>
            <p:ph type="title"/>
          </p:nvPr>
        </p:nvSpPr>
        <p:spPr>
          <a:xfrm>
            <a:off x="2261419" y="367361"/>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B43512"/>
              </a:buClr>
              <a:buSzPts val="3600"/>
              <a:buFont typeface="Times New Roman"/>
              <a:buNone/>
            </a:pPr>
            <a:r>
              <a:rPr lang="en-US" b="1" dirty="0">
                <a:solidFill>
                  <a:srgbClr val="B43512"/>
                </a:solidFill>
                <a:latin typeface="Times New Roman"/>
                <a:ea typeface="Times New Roman"/>
                <a:cs typeface="Times New Roman"/>
                <a:sym typeface="Times New Roman"/>
              </a:rPr>
              <a:t>Conclusion</a:t>
            </a:r>
            <a:endParaRPr dirty="0">
              <a:solidFill>
                <a:srgbClr val="B43512"/>
              </a:solidFill>
              <a:latin typeface="Times New Roman"/>
              <a:ea typeface="Times New Roman"/>
              <a:cs typeface="Times New Roman"/>
              <a:sym typeface="Times New Roman"/>
            </a:endParaRPr>
          </a:p>
        </p:txBody>
      </p:sp>
      <p:sp>
        <p:nvSpPr>
          <p:cNvPr id="321" name="Google Shape;321;p22"/>
          <p:cNvSpPr txBox="1">
            <a:spLocks noGrp="1"/>
          </p:cNvSpPr>
          <p:nvPr>
            <p:ph type="body" idx="1"/>
          </p:nvPr>
        </p:nvSpPr>
        <p:spPr>
          <a:xfrm>
            <a:off x="2261419" y="1499650"/>
            <a:ext cx="9245056" cy="4350544"/>
          </a:xfrm>
          <a:prstGeom prst="rect">
            <a:avLst/>
          </a:prstGeom>
          <a:noFill/>
          <a:ln>
            <a:noFill/>
          </a:ln>
        </p:spPr>
        <p:txBody>
          <a:bodyPr spcFirstLastPara="1" wrap="square" lIns="91425" tIns="45700" rIns="91425" bIns="45700" anchor="t" anchorCtr="0">
            <a:normAutofit/>
          </a:bodyPr>
          <a:lstStyle/>
          <a:p>
            <a:pPr marL="76200" lvl="0" indent="0" algn="l" rtl="0">
              <a:spcBef>
                <a:spcPts val="1000"/>
              </a:spcBef>
              <a:spcAft>
                <a:spcPts val="0"/>
              </a:spcAft>
              <a:buSzPct val="100000"/>
              <a:buNone/>
            </a:pPr>
            <a:r>
              <a:rPr lang="en-US" sz="2400" dirty="0">
                <a:latin typeface="Times New Roman"/>
                <a:ea typeface="Times New Roman"/>
                <a:cs typeface="Times New Roman"/>
                <a:sym typeface="Times New Roman"/>
              </a:rPr>
              <a:t>BookingPulse represents a paradigm shift in the hospitality industry, offering a comprehensive solution that seamlessly connects hotel owners and guests on a single, user-friendly platform. Through intuitive design, advanced technology, and a commitment to excellence, BookingPulse has transformed the hotel booking experience, setting new standards for convenience, accessibility, and satisfaction. As we continue to innovate and expand our services, we look forward to shaping the future of travel and hospitality, empowering both travelers and hoteliers to explore new horizons and create unforgettable experiences.</a:t>
            </a:r>
            <a:endParaRPr sz="2400" dirty="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3"/>
          <p:cNvSpPr txBox="1">
            <a:spLocks noGrp="1"/>
          </p:cNvSpPr>
          <p:nvPr>
            <p:ph type="title"/>
          </p:nvPr>
        </p:nvSpPr>
        <p:spPr>
          <a:xfrm>
            <a:off x="2592925" y="633943"/>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B43512"/>
              </a:buClr>
              <a:buSzPts val="3600"/>
              <a:buFont typeface="Times New Roman"/>
              <a:buNone/>
            </a:pPr>
            <a:r>
              <a:rPr lang="en-US" b="1" dirty="0">
                <a:solidFill>
                  <a:srgbClr val="B43512"/>
                </a:solidFill>
                <a:latin typeface="Times New Roman"/>
                <a:ea typeface="Times New Roman"/>
                <a:cs typeface="Times New Roman"/>
                <a:sym typeface="Times New Roman"/>
              </a:rPr>
              <a:t>References</a:t>
            </a:r>
            <a:endParaRPr dirty="0">
              <a:solidFill>
                <a:srgbClr val="B43512"/>
              </a:solidFill>
              <a:latin typeface="Times New Roman"/>
              <a:ea typeface="Times New Roman"/>
              <a:cs typeface="Times New Roman"/>
              <a:sym typeface="Times New Roman"/>
            </a:endParaRPr>
          </a:p>
        </p:txBody>
      </p:sp>
      <p:sp>
        <p:nvSpPr>
          <p:cNvPr id="327" name="Google Shape;327;p23"/>
          <p:cNvSpPr txBox="1">
            <a:spLocks noGrp="1"/>
          </p:cNvSpPr>
          <p:nvPr>
            <p:ph type="body" idx="1"/>
          </p:nvPr>
        </p:nvSpPr>
        <p:spPr>
          <a:xfrm>
            <a:off x="2589212" y="2133600"/>
            <a:ext cx="8915400" cy="3323303"/>
          </a:xfrm>
          <a:prstGeom prst="rect">
            <a:avLst/>
          </a:prstGeom>
          <a:noFill/>
          <a:ln>
            <a:noFill/>
          </a:ln>
        </p:spPr>
        <p:txBody>
          <a:bodyPr spcFirstLastPara="1" wrap="square" lIns="91425" tIns="45700" rIns="91425" bIns="45700" anchor="t" anchorCtr="0">
            <a:normAutofit/>
          </a:bodyPr>
          <a:lstStyle/>
          <a:p>
            <a:pPr marL="285750" marR="3759200" lvl="0" indent="-285750" algn="l" rtl="0">
              <a:lnSpc>
                <a:spcPct val="200000"/>
              </a:lnSpc>
              <a:spcBef>
                <a:spcPts val="0"/>
              </a:spcBef>
              <a:spcAft>
                <a:spcPts val="0"/>
              </a:spcAft>
              <a:buFont typeface="Arial" panose="020B0604020202020204" pitchFamily="34" charset="0"/>
              <a:buChar char="•"/>
            </a:pPr>
            <a:r>
              <a:rPr lang="en-US" dirty="0">
                <a:solidFill>
                  <a:srgbClr val="365F91"/>
                </a:solidFill>
                <a:uFill>
                  <a:noFill/>
                </a:u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http://www.javatpoint.com/java-tutorial</a:t>
            </a:r>
            <a:r>
              <a:rPr lang="en-US" dirty="0">
                <a:solidFill>
                  <a:srgbClr val="365F91"/>
                </a:solidFill>
                <a:uFill>
                  <a:noFill/>
                </a:u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 </a:t>
            </a:r>
            <a:endParaRPr dirty="0">
              <a:latin typeface="Times New Roman"/>
              <a:ea typeface="Times New Roman"/>
              <a:cs typeface="Times New Roman"/>
              <a:sym typeface="Times New Roman"/>
            </a:endParaRPr>
          </a:p>
          <a:p>
            <a:pPr marL="285750" marR="3759200" lvl="0" indent="-285750" algn="l" rtl="0">
              <a:lnSpc>
                <a:spcPct val="200000"/>
              </a:lnSpc>
              <a:spcBef>
                <a:spcPts val="0"/>
              </a:spcBef>
              <a:spcAft>
                <a:spcPts val="0"/>
              </a:spcAft>
              <a:buFont typeface="Arial" panose="020B0604020202020204" pitchFamily="34" charset="0"/>
              <a:buChar char="•"/>
            </a:pPr>
            <a:r>
              <a:rPr lang="en-US" dirty="0">
                <a:solidFill>
                  <a:srgbClr val="365F91"/>
                </a:solidFill>
                <a:uFill>
                  <a:noFill/>
                </a:u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http://www.w3.org</a:t>
            </a:r>
            <a:r>
              <a:rPr lang="en-US" dirty="0">
                <a:solidFill>
                  <a:srgbClr val="365F91"/>
                </a:solidFill>
                <a:uFill>
                  <a:noFill/>
                </a:u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 </a:t>
            </a:r>
            <a:endParaRPr dirty="0">
              <a:latin typeface="Times New Roman"/>
              <a:ea typeface="Times New Roman"/>
              <a:cs typeface="Times New Roman"/>
              <a:sym typeface="Times New Roman"/>
            </a:endParaRPr>
          </a:p>
          <a:p>
            <a:pPr marL="285750" marR="3759200" lvl="0" indent="-285750" algn="l" rtl="0">
              <a:lnSpc>
                <a:spcPct val="200000"/>
              </a:lnSpc>
              <a:spcBef>
                <a:spcPts val="0"/>
              </a:spcBef>
              <a:spcAft>
                <a:spcPts val="0"/>
              </a:spcAft>
              <a:buFont typeface="Arial" panose="020B0604020202020204" pitchFamily="34" charset="0"/>
              <a:buChar char="•"/>
            </a:pPr>
            <a:r>
              <a:rPr lang="en-US" dirty="0">
                <a:solidFill>
                  <a:srgbClr val="365F91"/>
                </a:solidFill>
                <a:uFill>
                  <a:noFill/>
                </a:u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http://www.wikipedia.org</a:t>
            </a:r>
            <a:r>
              <a:rPr lang="en-US" dirty="0">
                <a:solidFill>
                  <a:srgbClr val="365F91"/>
                </a:solidFill>
                <a:latin typeface="Times New Roman"/>
                <a:ea typeface="Times New Roman"/>
                <a:cs typeface="Times New Roman"/>
                <a:sym typeface="Times New Roman"/>
              </a:rPr>
              <a:t> </a:t>
            </a:r>
            <a:endParaRPr dirty="0">
              <a:solidFill>
                <a:srgbClr val="365F91"/>
              </a:solidFill>
              <a:latin typeface="Times New Roman"/>
              <a:ea typeface="Times New Roman"/>
              <a:cs typeface="Times New Roman"/>
              <a:sym typeface="Times New Roman"/>
            </a:endParaRPr>
          </a:p>
          <a:p>
            <a:pPr marL="285750" marR="3759200" lvl="0" indent="-285750" algn="l" rtl="0">
              <a:lnSpc>
                <a:spcPct val="200000"/>
              </a:lnSpc>
              <a:spcBef>
                <a:spcPts val="0"/>
              </a:spcBef>
              <a:spcAft>
                <a:spcPts val="0"/>
              </a:spcAft>
              <a:buFont typeface="Arial" panose="020B0604020202020204" pitchFamily="34" charset="0"/>
              <a:buChar char="•"/>
            </a:pPr>
            <a:r>
              <a:rPr lang="en-US" u="sng" dirty="0">
                <a:solidFill>
                  <a:srgbClr val="365F91"/>
                </a:solidFill>
                <a:latin typeface="Times New Roman"/>
                <a:ea typeface="Times New Roman"/>
                <a:cs typeface="Times New Roman"/>
                <a:sym typeface="Times New Roman"/>
              </a:rPr>
              <a:t>https://www.tutorialspoint.com/java</a:t>
            </a:r>
            <a:endParaRPr u="sng" dirty="0">
              <a:solidFill>
                <a:srgbClr val="365F91"/>
              </a:solidFill>
              <a:latin typeface="Times New Roman"/>
              <a:ea typeface="Times New Roman"/>
              <a:cs typeface="Times New Roman"/>
              <a:sym typeface="Times New Roman"/>
            </a:endParaRPr>
          </a:p>
          <a:p>
            <a:pPr marL="342900" lvl="0" algn="l" rtl="0">
              <a:spcBef>
                <a:spcPts val="1000"/>
              </a:spcBef>
              <a:spcAft>
                <a:spcPts val="0"/>
              </a:spcAft>
              <a:buSzPts val="1800"/>
              <a:buFont typeface="Arial" panose="020B0604020202020204" pitchFamily="34" charset="0"/>
              <a:buChar char="•"/>
            </a:pPr>
            <a:endParaRPr dirty="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24"/>
          <p:cNvSpPr txBox="1">
            <a:spLocks noGrp="1"/>
          </p:cNvSpPr>
          <p:nvPr>
            <p:ph type="title"/>
          </p:nvPr>
        </p:nvSpPr>
        <p:spPr>
          <a:xfrm>
            <a:off x="938779" y="2148110"/>
            <a:ext cx="10314441"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B43512"/>
              </a:buClr>
              <a:buSzPts val="3600"/>
              <a:buFont typeface="Times New Roman"/>
              <a:buNone/>
            </a:pPr>
            <a:r>
              <a:rPr lang="en-US" sz="5400" b="1" dirty="0">
                <a:solidFill>
                  <a:srgbClr val="B43512"/>
                </a:solidFill>
                <a:latin typeface="Times New Roman"/>
                <a:ea typeface="Times New Roman"/>
                <a:cs typeface="Times New Roman"/>
                <a:sym typeface="Times New Roman"/>
              </a:rPr>
              <a:t>THANK YOU</a:t>
            </a:r>
            <a:endParaRPr b="1" dirty="0">
              <a:solidFill>
                <a:srgbClr val="B43512"/>
              </a:solidFill>
              <a:latin typeface="Times New Roman"/>
              <a:ea typeface="Times New Roman"/>
              <a:cs typeface="Times New Roman"/>
              <a:sym typeface="Times New Roman"/>
            </a:endParaRPr>
          </a:p>
        </p:txBody>
      </p:sp>
      <p:sp>
        <p:nvSpPr>
          <p:cNvPr id="333" name="Google Shape;333;p24"/>
          <p:cNvSpPr/>
          <p:nvPr/>
        </p:nvSpPr>
        <p:spPr>
          <a:xfrm>
            <a:off x="136071" y="4738104"/>
            <a:ext cx="3894900" cy="719100"/>
          </a:xfrm>
          <a:prstGeom prst="rect">
            <a:avLst/>
          </a:prstGeom>
          <a:solidFill>
            <a:srgbClr val="F8BA1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entury Gothic"/>
              <a:buNone/>
            </a:pPr>
            <a:endParaRPr sz="1800" b="0" i="0" u="none" strike="noStrike" cap="none">
              <a:solidFill>
                <a:srgbClr val="FFFFFF"/>
              </a:solidFill>
              <a:latin typeface="Calibri"/>
              <a:ea typeface="Calibri"/>
              <a:cs typeface="Calibri"/>
              <a:sym typeface="Calibri"/>
            </a:endParaRPr>
          </a:p>
        </p:txBody>
      </p:sp>
      <p:pic>
        <p:nvPicPr>
          <p:cNvPr id="334" name="Google Shape;334;p24"/>
          <p:cNvPicPr preferRelativeResize="0"/>
          <p:nvPr/>
        </p:nvPicPr>
        <p:blipFill rotWithShape="1">
          <a:blip r:embed="rId3">
            <a:alphaModFix/>
          </a:blip>
          <a:srcRect/>
          <a:stretch/>
        </p:blipFill>
        <p:spPr>
          <a:xfrm>
            <a:off x="8296318" y="4737983"/>
            <a:ext cx="3895682" cy="71939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B43512"/>
              </a:buClr>
              <a:buSzPts val="3600"/>
              <a:buFont typeface="Times New Roman"/>
              <a:buNone/>
            </a:pPr>
            <a:r>
              <a:rPr lang="en-US" b="1">
                <a:solidFill>
                  <a:srgbClr val="B43512"/>
                </a:solidFill>
                <a:latin typeface="Times New Roman"/>
                <a:ea typeface="Times New Roman"/>
                <a:cs typeface="Times New Roman"/>
                <a:sym typeface="Times New Roman"/>
              </a:rPr>
              <a:t>Objective (Purpose):</a:t>
            </a:r>
            <a:br>
              <a:rPr lang="en-US" b="1">
                <a:solidFill>
                  <a:srgbClr val="B43512"/>
                </a:solidFill>
                <a:latin typeface="Times New Roman"/>
                <a:ea typeface="Times New Roman"/>
                <a:cs typeface="Times New Roman"/>
                <a:sym typeface="Times New Roman"/>
              </a:rPr>
            </a:br>
            <a:endParaRPr b="1">
              <a:solidFill>
                <a:srgbClr val="B43512"/>
              </a:solidFill>
              <a:latin typeface="Times New Roman"/>
              <a:ea typeface="Times New Roman"/>
              <a:cs typeface="Times New Roman"/>
              <a:sym typeface="Times New Roman"/>
            </a:endParaRPr>
          </a:p>
        </p:txBody>
      </p:sp>
      <p:sp>
        <p:nvSpPr>
          <p:cNvPr id="183" name="Google Shape;183;p3"/>
          <p:cNvSpPr txBox="1">
            <a:spLocks noGrp="1"/>
          </p:cNvSpPr>
          <p:nvPr>
            <p:ph type="body" idx="1"/>
          </p:nvPr>
        </p:nvSpPr>
        <p:spPr>
          <a:xfrm>
            <a:off x="2433712" y="1603718"/>
            <a:ext cx="8740056" cy="4023360"/>
          </a:xfrm>
          <a:prstGeom prst="rect">
            <a:avLst/>
          </a:prstGeom>
          <a:noFill/>
          <a:ln>
            <a:noFill/>
          </a:ln>
        </p:spPr>
        <p:txBody>
          <a:bodyPr spcFirstLastPara="1" wrap="square" lIns="91425" tIns="45700" rIns="91425" bIns="45700" anchor="t" anchorCtr="0">
            <a:noAutofit/>
          </a:bodyPr>
          <a:lstStyle/>
          <a:p>
            <a:pPr marL="342900" lvl="0" algn="just" rtl="0">
              <a:spcBef>
                <a:spcPts val="1000"/>
              </a:spcBef>
              <a:spcAft>
                <a:spcPts val="0"/>
              </a:spcAft>
              <a:buSzPts val="2400"/>
              <a:buFont typeface="Arial" panose="020B0604020202020204" pitchFamily="34" charset="0"/>
              <a:buChar char="•"/>
            </a:pPr>
            <a:r>
              <a:rPr lang="en-US" sz="2000" dirty="0">
                <a:latin typeface="Times New Roman"/>
                <a:ea typeface="Times New Roman"/>
                <a:cs typeface="Times New Roman"/>
                <a:sym typeface="Times New Roman"/>
              </a:rPr>
              <a:t>Simplify the process for hotel owners to list and manage their properties on a centralized platform.</a:t>
            </a:r>
          </a:p>
          <a:p>
            <a:pPr marL="342900" lvl="0" algn="just" rtl="0">
              <a:spcBef>
                <a:spcPts val="1000"/>
              </a:spcBef>
              <a:spcAft>
                <a:spcPts val="0"/>
              </a:spcAft>
              <a:buSzPts val="2400"/>
              <a:buFont typeface="Arial" panose="020B0604020202020204" pitchFamily="34" charset="0"/>
              <a:buChar char="•"/>
            </a:pPr>
            <a:r>
              <a:rPr lang="en-US" sz="2000" dirty="0">
                <a:latin typeface="Times New Roman"/>
                <a:ea typeface="Times New Roman"/>
                <a:cs typeface="Times New Roman"/>
                <a:sym typeface="Times New Roman"/>
              </a:rPr>
              <a:t>Enhance the booking experience for customers by providing easy access to a diverse range of accommodations and personalized recommendations.</a:t>
            </a:r>
          </a:p>
          <a:p>
            <a:pPr marL="342900" lvl="0" algn="just" rtl="0">
              <a:spcBef>
                <a:spcPts val="1000"/>
              </a:spcBef>
              <a:spcAft>
                <a:spcPts val="0"/>
              </a:spcAft>
              <a:buSzPts val="2400"/>
              <a:buFont typeface="Arial" panose="020B0604020202020204" pitchFamily="34" charset="0"/>
              <a:buChar char="•"/>
            </a:pPr>
            <a:r>
              <a:rPr lang="en-US" sz="2000" dirty="0">
                <a:latin typeface="Times New Roman"/>
                <a:ea typeface="Times New Roman"/>
                <a:cs typeface="Times New Roman"/>
                <a:sym typeface="Times New Roman"/>
              </a:rPr>
              <a:t>Optimize revenue generation for hotel owners through increased visibility and efficient property management.</a:t>
            </a:r>
          </a:p>
          <a:p>
            <a:pPr marL="342900" lvl="0" algn="just" rtl="0">
              <a:spcBef>
                <a:spcPts val="1000"/>
              </a:spcBef>
              <a:spcAft>
                <a:spcPts val="0"/>
              </a:spcAft>
              <a:buSzPts val="2400"/>
              <a:buFont typeface="Arial" panose="020B0604020202020204" pitchFamily="34" charset="0"/>
              <a:buChar char="•"/>
            </a:pPr>
            <a:r>
              <a:rPr lang="en-US" sz="2000" dirty="0">
                <a:latin typeface="Times New Roman"/>
                <a:ea typeface="Times New Roman"/>
                <a:cs typeface="Times New Roman"/>
                <a:sym typeface="Times New Roman"/>
              </a:rPr>
              <a:t>Ensure secure and seamless transactions for customers through integrated payment gateways.</a:t>
            </a:r>
          </a:p>
          <a:p>
            <a:pPr marL="342900" lvl="0" algn="just" rtl="0">
              <a:spcBef>
                <a:spcPts val="1000"/>
              </a:spcBef>
              <a:spcAft>
                <a:spcPts val="0"/>
              </a:spcAft>
              <a:buSzPts val="2400"/>
              <a:buFont typeface="Arial" panose="020B0604020202020204" pitchFamily="34" charset="0"/>
              <a:buChar char="•"/>
            </a:pPr>
            <a:r>
              <a:rPr lang="en-US" sz="2000" dirty="0">
                <a:latin typeface="Times New Roman"/>
                <a:ea typeface="Times New Roman"/>
                <a:cs typeface="Times New Roman"/>
                <a:sym typeface="Times New Roman"/>
              </a:rPr>
              <a:t>Foster collaboration between hotel owners and guests to create a harmonious booking ecosystem that sets new standards for convenience and satisfaction.</a:t>
            </a:r>
          </a:p>
          <a:p>
            <a:pPr marL="0" lvl="0" indent="0" algn="just" rtl="0">
              <a:spcBef>
                <a:spcPts val="1000"/>
              </a:spcBef>
              <a:spcAft>
                <a:spcPts val="0"/>
              </a:spcAft>
              <a:buSzPts val="2400"/>
              <a:buNone/>
            </a:pPr>
            <a:endParaRPr lang="en-US" sz="2000" dirty="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4"/>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B43512"/>
              </a:buClr>
              <a:buSzPts val="3600"/>
              <a:buFont typeface="Times New Roman"/>
              <a:buNone/>
            </a:pPr>
            <a:r>
              <a:rPr lang="en-US" b="1">
                <a:solidFill>
                  <a:srgbClr val="B43512"/>
                </a:solidFill>
                <a:latin typeface="Times New Roman"/>
                <a:ea typeface="Times New Roman"/>
                <a:cs typeface="Times New Roman"/>
                <a:sym typeface="Times New Roman"/>
              </a:rPr>
              <a:t>Scope:</a:t>
            </a:r>
            <a:br>
              <a:rPr lang="en-US" b="1">
                <a:latin typeface="Times New Roman"/>
                <a:ea typeface="Times New Roman"/>
                <a:cs typeface="Times New Roman"/>
                <a:sym typeface="Times New Roman"/>
              </a:rPr>
            </a:br>
            <a:endParaRPr b="1">
              <a:latin typeface="Times New Roman"/>
              <a:ea typeface="Times New Roman"/>
              <a:cs typeface="Times New Roman"/>
              <a:sym typeface="Times New Roman"/>
            </a:endParaRPr>
          </a:p>
        </p:txBody>
      </p:sp>
      <p:sp>
        <p:nvSpPr>
          <p:cNvPr id="190" name="Google Shape;190;p4"/>
          <p:cNvSpPr txBox="1">
            <a:spLocks noGrp="1"/>
          </p:cNvSpPr>
          <p:nvPr>
            <p:ph type="body" idx="1"/>
          </p:nvPr>
        </p:nvSpPr>
        <p:spPr>
          <a:xfrm>
            <a:off x="2458065" y="1570893"/>
            <a:ext cx="9050260" cy="4689230"/>
          </a:xfrm>
          <a:prstGeom prst="rect">
            <a:avLst/>
          </a:prstGeom>
          <a:noFill/>
          <a:ln>
            <a:noFill/>
          </a:ln>
        </p:spPr>
        <p:txBody>
          <a:bodyPr spcFirstLastPara="1" wrap="square" lIns="91425" tIns="45700" rIns="91425" bIns="45700" anchor="t" anchorCtr="0">
            <a:noAutofit/>
          </a:bodyPr>
          <a:lstStyle/>
          <a:p>
            <a:pPr marL="495300" algn="just">
              <a:spcBef>
                <a:spcPts val="600"/>
              </a:spcBef>
              <a:buSzPts val="2400"/>
              <a:buFont typeface="Arial" panose="020B0604020202020204" pitchFamily="34" charset="0"/>
              <a:buChar char="•"/>
            </a:pPr>
            <a:r>
              <a:rPr lang="en-US" sz="2400" dirty="0">
                <a:latin typeface="Times New Roman"/>
                <a:ea typeface="Times New Roman"/>
                <a:cs typeface="Times New Roman"/>
                <a:sym typeface="Times New Roman"/>
              </a:rPr>
              <a:t>Develop a user-friendly web application accessible from various devices.</a:t>
            </a:r>
          </a:p>
          <a:p>
            <a:pPr marL="495300" algn="just">
              <a:spcBef>
                <a:spcPts val="600"/>
              </a:spcBef>
              <a:buSzPts val="2400"/>
              <a:buFont typeface="Arial" panose="020B0604020202020204" pitchFamily="34" charset="0"/>
              <a:buChar char="•"/>
            </a:pPr>
            <a:r>
              <a:rPr lang="en-US" sz="2400" dirty="0">
                <a:latin typeface="Times New Roman"/>
                <a:ea typeface="Times New Roman"/>
                <a:cs typeface="Times New Roman"/>
                <a:sym typeface="Times New Roman"/>
              </a:rPr>
              <a:t>Implement features for hotel owners to create and manage property listings.</a:t>
            </a:r>
          </a:p>
          <a:p>
            <a:pPr marL="495300" algn="just">
              <a:spcBef>
                <a:spcPts val="600"/>
              </a:spcBef>
              <a:buSzPts val="2400"/>
              <a:buFont typeface="Arial" panose="020B0604020202020204" pitchFamily="34" charset="0"/>
              <a:buChar char="•"/>
            </a:pPr>
            <a:r>
              <a:rPr lang="en-US" sz="2400" dirty="0">
                <a:latin typeface="Times New Roman"/>
                <a:ea typeface="Times New Roman"/>
                <a:cs typeface="Times New Roman"/>
                <a:sym typeface="Times New Roman"/>
              </a:rPr>
              <a:t>Incorporate search and filtering functionality for customers to browse accommodations.</a:t>
            </a:r>
          </a:p>
          <a:p>
            <a:pPr marL="495300" algn="just">
              <a:spcBef>
                <a:spcPts val="600"/>
              </a:spcBef>
              <a:buSzPts val="2400"/>
              <a:buFont typeface="Arial" panose="020B0604020202020204" pitchFamily="34" charset="0"/>
              <a:buChar char="•"/>
            </a:pPr>
            <a:r>
              <a:rPr lang="en-US" sz="2400" dirty="0">
                <a:latin typeface="Times New Roman"/>
                <a:ea typeface="Times New Roman"/>
                <a:cs typeface="Times New Roman"/>
                <a:sym typeface="Times New Roman"/>
              </a:rPr>
              <a:t>Integrate secure payment gateways for seamless transactions.</a:t>
            </a:r>
          </a:p>
          <a:p>
            <a:pPr marL="495300" algn="just">
              <a:spcBef>
                <a:spcPts val="600"/>
              </a:spcBef>
              <a:buSzPts val="2400"/>
              <a:buFont typeface="Arial" panose="020B0604020202020204" pitchFamily="34" charset="0"/>
              <a:buChar char="•"/>
            </a:pPr>
            <a:r>
              <a:rPr lang="en-US" sz="2400" dirty="0">
                <a:latin typeface="Times New Roman"/>
                <a:ea typeface="Times New Roman"/>
                <a:cs typeface="Times New Roman"/>
                <a:sym typeface="Times New Roman"/>
              </a:rPr>
              <a:t>Provide personalized recommendations and booking assistance.</a:t>
            </a:r>
          </a:p>
          <a:p>
            <a:pPr marL="342900" lvl="0" indent="-190500" algn="just" rtl="0">
              <a:spcBef>
                <a:spcPts val="1000"/>
              </a:spcBef>
              <a:spcAft>
                <a:spcPts val="0"/>
              </a:spcAft>
              <a:buSzPts val="2400"/>
              <a:buNone/>
            </a:pPr>
            <a:endParaRPr lang="en-US" sz="2400" dirty="0">
              <a:latin typeface="Times New Roman"/>
              <a:ea typeface="Times New Roman"/>
              <a:cs typeface="Times New Roman"/>
              <a:sym typeface="Times New Roman"/>
            </a:endParaRPr>
          </a:p>
          <a:p>
            <a:pPr marL="342900" lvl="0" indent="-190500" algn="just" rtl="0">
              <a:spcBef>
                <a:spcPts val="1000"/>
              </a:spcBef>
              <a:spcAft>
                <a:spcPts val="0"/>
              </a:spcAft>
              <a:buSzPts val="2400"/>
              <a:buNone/>
            </a:pPr>
            <a:endParaRPr lang="en-US" sz="2400" dirty="0">
              <a:latin typeface="Times New Roman"/>
              <a:ea typeface="Times New Roman"/>
              <a:cs typeface="Times New Roman"/>
              <a:sym typeface="Times New Roman"/>
            </a:endParaRPr>
          </a:p>
          <a:p>
            <a:pPr marL="342900" lvl="0" indent="-190500" algn="just" rtl="0">
              <a:spcBef>
                <a:spcPts val="1000"/>
              </a:spcBef>
              <a:spcAft>
                <a:spcPts val="0"/>
              </a:spcAft>
              <a:buSzPts val="2400"/>
              <a:buNone/>
            </a:pPr>
            <a:endParaRPr lang="en-US" sz="2400" dirty="0">
              <a:latin typeface="Times New Roman"/>
              <a:ea typeface="Times New Roman"/>
              <a:cs typeface="Times New Roman"/>
              <a:sym typeface="Times New Roman"/>
            </a:endParaRPr>
          </a:p>
          <a:p>
            <a:pPr marL="342900" lvl="0" indent="-190500" algn="just" rtl="0">
              <a:spcBef>
                <a:spcPts val="1000"/>
              </a:spcBef>
              <a:spcAft>
                <a:spcPts val="0"/>
              </a:spcAft>
              <a:buSzPts val="2400"/>
              <a:buNone/>
            </a:pPr>
            <a:endParaRPr sz="2400" dirty="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5"/>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49C00"/>
              </a:buClr>
              <a:buSzPts val="3600"/>
              <a:buFont typeface="Century Gothic"/>
              <a:buNone/>
            </a:pPr>
            <a:r>
              <a:rPr lang="en-US" b="1"/>
              <a:t> </a:t>
            </a:r>
            <a:r>
              <a:rPr lang="en-US" b="1">
                <a:solidFill>
                  <a:srgbClr val="B43512"/>
                </a:solidFill>
                <a:latin typeface="Times New Roman"/>
                <a:ea typeface="Times New Roman"/>
                <a:cs typeface="Times New Roman"/>
                <a:sym typeface="Times New Roman"/>
              </a:rPr>
              <a:t>Technology Used:</a:t>
            </a:r>
            <a:endParaRPr>
              <a:solidFill>
                <a:srgbClr val="B43512"/>
              </a:solidFill>
              <a:latin typeface="Times New Roman"/>
              <a:ea typeface="Times New Roman"/>
              <a:cs typeface="Times New Roman"/>
              <a:sym typeface="Times New Roman"/>
            </a:endParaRPr>
          </a:p>
        </p:txBody>
      </p:sp>
      <p:sp>
        <p:nvSpPr>
          <p:cNvPr id="196" name="Google Shape;196;p5"/>
          <p:cNvSpPr txBox="1">
            <a:spLocks noGrp="1"/>
          </p:cNvSpPr>
          <p:nvPr>
            <p:ph type="body" idx="1"/>
          </p:nvPr>
        </p:nvSpPr>
        <p:spPr>
          <a:xfrm>
            <a:off x="2589212" y="1946786"/>
            <a:ext cx="8915400" cy="3777622"/>
          </a:xfrm>
          <a:prstGeom prst="rect">
            <a:avLst/>
          </a:prstGeom>
          <a:noFill/>
          <a:ln>
            <a:noFill/>
          </a:ln>
        </p:spPr>
        <p:txBody>
          <a:bodyPr spcFirstLastPara="1" wrap="square" lIns="91425" tIns="45700" rIns="91425" bIns="45700" anchor="t" anchorCtr="0">
            <a:normAutofit/>
          </a:bodyPr>
          <a:lstStyle/>
          <a:p>
            <a:pPr marL="342900" algn="just">
              <a:spcBef>
                <a:spcPts val="1000"/>
              </a:spcBef>
              <a:buSzPts val="2400"/>
              <a:buFont typeface="Arial" panose="020B0604020202020204" pitchFamily="34" charset="0"/>
              <a:buChar char="•"/>
            </a:pPr>
            <a:r>
              <a:rPr lang="en-IN" sz="2400" dirty="0">
                <a:solidFill>
                  <a:srgbClr val="3B3B34"/>
                </a:solidFill>
                <a:latin typeface="Times New Roman"/>
                <a:cs typeface="Times New Roman"/>
              </a:rPr>
              <a:t>Operating System: Windows 10 or above</a:t>
            </a:r>
          </a:p>
          <a:p>
            <a:pPr marL="342900" algn="just">
              <a:spcBef>
                <a:spcPts val="1000"/>
              </a:spcBef>
              <a:buSzPts val="2400"/>
              <a:buFont typeface="Arial" panose="020B0604020202020204" pitchFamily="34" charset="0"/>
              <a:buChar char="•"/>
            </a:pPr>
            <a:r>
              <a:rPr lang="en-IN" sz="2400" dirty="0">
                <a:solidFill>
                  <a:srgbClr val="3B3B34"/>
                </a:solidFill>
                <a:latin typeface="Times New Roman"/>
                <a:cs typeface="Times New Roman"/>
              </a:rPr>
              <a:t>Backend Technology: J2EE</a:t>
            </a:r>
          </a:p>
          <a:p>
            <a:pPr marL="342900" algn="just">
              <a:spcBef>
                <a:spcPts val="1000"/>
              </a:spcBef>
              <a:buSzPts val="2400"/>
              <a:buFont typeface="Arial" panose="020B0604020202020204" pitchFamily="34" charset="0"/>
              <a:buChar char="•"/>
            </a:pPr>
            <a:r>
              <a:rPr lang="en-IN" sz="2400" dirty="0">
                <a:solidFill>
                  <a:srgbClr val="3B3B34"/>
                </a:solidFill>
                <a:latin typeface="Times New Roman"/>
                <a:cs typeface="Times New Roman"/>
              </a:rPr>
              <a:t>Frontend Technology: HTML, CSS, JavaScript, React.js</a:t>
            </a:r>
          </a:p>
          <a:p>
            <a:pPr marL="342900" algn="just">
              <a:spcBef>
                <a:spcPts val="1000"/>
              </a:spcBef>
              <a:buSzPts val="2400"/>
              <a:buFont typeface="Arial" panose="020B0604020202020204" pitchFamily="34" charset="0"/>
              <a:buChar char="•"/>
            </a:pPr>
            <a:r>
              <a:rPr lang="en-IN" sz="2400" dirty="0">
                <a:solidFill>
                  <a:srgbClr val="3B3B34"/>
                </a:solidFill>
                <a:latin typeface="Times New Roman"/>
                <a:cs typeface="Times New Roman"/>
              </a:rPr>
              <a:t>IDE: STS</a:t>
            </a:r>
          </a:p>
          <a:p>
            <a:pPr marL="342900" algn="just">
              <a:spcBef>
                <a:spcPts val="1000"/>
              </a:spcBef>
              <a:buSzPts val="2400"/>
              <a:buFont typeface="Arial" panose="020B0604020202020204" pitchFamily="34" charset="0"/>
              <a:buChar char="•"/>
            </a:pPr>
            <a:r>
              <a:rPr lang="en-IN" sz="2400" dirty="0">
                <a:solidFill>
                  <a:srgbClr val="3B3B34"/>
                </a:solidFill>
                <a:latin typeface="Times New Roman"/>
                <a:cs typeface="Times New Roman"/>
              </a:rPr>
              <a:t>Web Server: Apache Tomcat (9.x)</a:t>
            </a:r>
          </a:p>
          <a:p>
            <a:pPr marL="342900" algn="just">
              <a:spcBef>
                <a:spcPts val="1000"/>
              </a:spcBef>
              <a:buSzPts val="2400"/>
              <a:buFont typeface="Arial" panose="020B0604020202020204" pitchFamily="34" charset="0"/>
              <a:buChar char="•"/>
            </a:pPr>
            <a:r>
              <a:rPr lang="en-IN" sz="2400" dirty="0">
                <a:solidFill>
                  <a:srgbClr val="3B3B34"/>
                </a:solidFill>
                <a:latin typeface="Times New Roman"/>
                <a:cs typeface="Times New Roman"/>
              </a:rPr>
              <a:t>Database: MySQL 8.0</a:t>
            </a:r>
          </a:p>
          <a:p>
            <a:pPr marL="342900" algn="just">
              <a:spcBef>
                <a:spcPts val="1000"/>
              </a:spcBef>
              <a:buSzPts val="2400"/>
              <a:buFont typeface="Arial" panose="020B0604020202020204" pitchFamily="34" charset="0"/>
              <a:buChar char="•"/>
            </a:pPr>
            <a:r>
              <a:rPr lang="en-IN" sz="2400" dirty="0">
                <a:solidFill>
                  <a:srgbClr val="3B3B34"/>
                </a:solidFill>
                <a:latin typeface="Times New Roman"/>
                <a:cs typeface="Times New Roman"/>
              </a:rPr>
              <a:t>Java Version: JDK 11 </a:t>
            </a:r>
            <a:endParaRPr lang="en-US" sz="2400" dirty="0">
              <a:solidFill>
                <a:srgbClr val="3B3B34"/>
              </a:solidFill>
              <a:latin typeface="Times New Roman"/>
              <a:cs typeface="Times New Roman"/>
            </a:endParaRPr>
          </a:p>
          <a:p>
            <a:pPr marL="495300" lvl="0" algn="just" rtl="0">
              <a:spcBef>
                <a:spcPts val="1000"/>
              </a:spcBef>
              <a:spcAft>
                <a:spcPts val="0"/>
              </a:spcAft>
              <a:buSzPts val="2400"/>
              <a:buFont typeface="Arial" panose="020B0604020202020204" pitchFamily="34" charset="0"/>
              <a:buChar char="•"/>
            </a:pPr>
            <a:endParaRPr lang="en-US" sz="2400" dirty="0">
              <a:solidFill>
                <a:srgbClr val="3B3B34"/>
              </a:solidFill>
              <a:latin typeface="Times New Roman"/>
              <a:ea typeface="Times New Roman"/>
              <a:cs typeface="Times New Roman"/>
              <a:sym typeface="Times New Roman"/>
            </a:endParaRPr>
          </a:p>
          <a:p>
            <a:pPr marL="285750" lvl="0" indent="-285750" algn="l" rtl="0">
              <a:spcBef>
                <a:spcPts val="1000"/>
              </a:spcBef>
              <a:spcAft>
                <a:spcPts val="0"/>
              </a:spcAft>
              <a:buSzPts val="1800"/>
              <a:buFont typeface="Arial" panose="020B0604020202020204" pitchFamily="34" charset="0"/>
              <a:buChar char="•"/>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6"/>
          <p:cNvSpPr txBox="1">
            <a:spLocks noGrp="1"/>
          </p:cNvSpPr>
          <p:nvPr>
            <p:ph type="title"/>
          </p:nvPr>
        </p:nvSpPr>
        <p:spPr>
          <a:xfrm>
            <a:off x="1978776" y="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5B6A6"/>
              </a:buClr>
              <a:buSzPts val="3600"/>
              <a:buFont typeface="Century Gothic"/>
              <a:buNone/>
            </a:pPr>
            <a:r>
              <a:rPr lang="en-US" b="1">
                <a:solidFill>
                  <a:srgbClr val="F5B6A6"/>
                </a:solidFill>
              </a:rPr>
              <a:t> </a:t>
            </a:r>
            <a:r>
              <a:rPr lang="en-US" b="1">
                <a:solidFill>
                  <a:srgbClr val="B43512"/>
                </a:solidFill>
                <a:latin typeface="Times New Roman"/>
                <a:ea typeface="Times New Roman"/>
                <a:cs typeface="Times New Roman"/>
                <a:sym typeface="Times New Roman"/>
              </a:rPr>
              <a:t>S/W and H/W Requirements</a:t>
            </a:r>
            <a:endParaRPr>
              <a:solidFill>
                <a:srgbClr val="B43512"/>
              </a:solidFill>
              <a:latin typeface="Times New Roman"/>
              <a:ea typeface="Times New Roman"/>
              <a:cs typeface="Times New Roman"/>
              <a:sym typeface="Times New Roman"/>
            </a:endParaRPr>
          </a:p>
        </p:txBody>
      </p:sp>
      <p:sp>
        <p:nvSpPr>
          <p:cNvPr id="202" name="Google Shape;202;p6"/>
          <p:cNvSpPr txBox="1">
            <a:spLocks noGrp="1"/>
          </p:cNvSpPr>
          <p:nvPr>
            <p:ph type="body" idx="1"/>
          </p:nvPr>
        </p:nvSpPr>
        <p:spPr>
          <a:xfrm>
            <a:off x="1978776" y="859809"/>
            <a:ext cx="9525836" cy="5745707"/>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SzPts val="2200"/>
              <a:buChar char="🠶"/>
            </a:pPr>
            <a:r>
              <a:rPr lang="en-US" sz="2200" b="1" u="sng" dirty="0">
                <a:solidFill>
                  <a:srgbClr val="B43512"/>
                </a:solidFill>
                <a:latin typeface="Times New Roman"/>
                <a:ea typeface="Times New Roman"/>
                <a:cs typeface="Times New Roman"/>
                <a:sym typeface="Times New Roman"/>
              </a:rPr>
              <a:t>Server Side:</a:t>
            </a:r>
            <a:endParaRPr sz="2200" b="1" dirty="0">
              <a:solidFill>
                <a:srgbClr val="B43512"/>
              </a:solidFill>
              <a:latin typeface="Times New Roman"/>
              <a:ea typeface="Times New Roman"/>
              <a:cs typeface="Times New Roman"/>
              <a:sym typeface="Times New Roman"/>
            </a:endParaRPr>
          </a:p>
          <a:p>
            <a:pPr marL="0" lvl="0" indent="0" algn="l" rtl="0">
              <a:spcBef>
                <a:spcPts val="1000"/>
              </a:spcBef>
              <a:spcAft>
                <a:spcPts val="0"/>
              </a:spcAft>
              <a:buSzPts val="2200"/>
              <a:buNone/>
            </a:pPr>
            <a:r>
              <a:rPr lang="en-US" sz="2200" dirty="0">
                <a:solidFill>
                  <a:srgbClr val="B43512"/>
                </a:solidFill>
                <a:latin typeface="Times New Roman"/>
                <a:ea typeface="Times New Roman"/>
                <a:cs typeface="Times New Roman"/>
                <a:sym typeface="Times New Roman"/>
              </a:rPr>
              <a:t> </a:t>
            </a:r>
            <a:endParaRPr dirty="0"/>
          </a:p>
          <a:p>
            <a:pPr marL="342900" lvl="0" indent="-342900" algn="l" rtl="0">
              <a:spcBef>
                <a:spcPts val="1000"/>
              </a:spcBef>
              <a:spcAft>
                <a:spcPts val="0"/>
              </a:spcAft>
              <a:buSzPts val="2200"/>
              <a:buChar char="🠶"/>
            </a:pPr>
            <a:r>
              <a:rPr lang="en-US" sz="2200" b="1" dirty="0">
                <a:solidFill>
                  <a:srgbClr val="B43512"/>
                </a:solidFill>
                <a:latin typeface="Times New Roman"/>
                <a:ea typeface="Times New Roman"/>
                <a:cs typeface="Times New Roman"/>
                <a:sym typeface="Times New Roman"/>
              </a:rPr>
              <a:t>Processor: </a:t>
            </a:r>
            <a:r>
              <a:rPr lang="en-US" sz="2200" dirty="0">
                <a:solidFill>
                  <a:schemeClr val="dk1"/>
                </a:solidFill>
                <a:latin typeface="Times New Roman"/>
                <a:ea typeface="Times New Roman"/>
                <a:cs typeface="Times New Roman"/>
                <a:sym typeface="Times New Roman"/>
              </a:rPr>
              <a:t>Intel core i3 or above</a:t>
            </a:r>
            <a:endParaRPr dirty="0"/>
          </a:p>
          <a:p>
            <a:pPr marL="342900" lvl="0" indent="-342900" algn="l" rtl="0">
              <a:spcBef>
                <a:spcPts val="1000"/>
              </a:spcBef>
              <a:spcAft>
                <a:spcPts val="0"/>
              </a:spcAft>
              <a:buSzPts val="2200"/>
              <a:buChar char="🠶"/>
            </a:pPr>
            <a:r>
              <a:rPr lang="en-US" sz="2200" b="1" dirty="0">
                <a:solidFill>
                  <a:srgbClr val="B43512"/>
                </a:solidFill>
                <a:latin typeface="Times New Roman"/>
                <a:ea typeface="Times New Roman"/>
                <a:cs typeface="Times New Roman"/>
                <a:sym typeface="Times New Roman"/>
              </a:rPr>
              <a:t>HDD: </a:t>
            </a:r>
            <a:r>
              <a:rPr lang="en-US" sz="2200" dirty="0">
                <a:solidFill>
                  <a:schemeClr val="dk1"/>
                </a:solidFill>
                <a:latin typeface="Times New Roman"/>
                <a:ea typeface="Times New Roman"/>
                <a:cs typeface="Times New Roman"/>
                <a:sym typeface="Times New Roman"/>
              </a:rPr>
              <a:t>500 GB or above</a:t>
            </a:r>
            <a:endParaRPr dirty="0"/>
          </a:p>
          <a:p>
            <a:pPr marL="342900" lvl="0" indent="-342900" algn="l" rtl="0">
              <a:spcBef>
                <a:spcPts val="1000"/>
              </a:spcBef>
              <a:spcAft>
                <a:spcPts val="0"/>
              </a:spcAft>
              <a:buSzPts val="2200"/>
              <a:buChar char="🠶"/>
            </a:pPr>
            <a:r>
              <a:rPr lang="en-US" sz="2200" b="1" dirty="0">
                <a:solidFill>
                  <a:srgbClr val="B43512"/>
                </a:solidFill>
                <a:latin typeface="Times New Roman"/>
                <a:ea typeface="Times New Roman"/>
                <a:cs typeface="Times New Roman"/>
                <a:sym typeface="Times New Roman"/>
              </a:rPr>
              <a:t>RAM: </a:t>
            </a:r>
            <a:r>
              <a:rPr lang="en-US" sz="2200" dirty="0">
                <a:solidFill>
                  <a:schemeClr val="dk1"/>
                </a:solidFill>
                <a:latin typeface="Times New Roman"/>
                <a:ea typeface="Times New Roman"/>
                <a:cs typeface="Times New Roman"/>
                <a:sym typeface="Times New Roman"/>
              </a:rPr>
              <a:t>4GB or above</a:t>
            </a:r>
            <a:endParaRPr dirty="0"/>
          </a:p>
          <a:p>
            <a:pPr marL="342900" lvl="0" indent="-342900" algn="l" rtl="0">
              <a:spcBef>
                <a:spcPts val="1000"/>
              </a:spcBef>
              <a:spcAft>
                <a:spcPts val="0"/>
              </a:spcAft>
              <a:buSzPts val="2200"/>
              <a:buChar char="🠶"/>
            </a:pPr>
            <a:r>
              <a:rPr lang="en-US" sz="2200" b="1" dirty="0">
                <a:solidFill>
                  <a:srgbClr val="B43512"/>
                </a:solidFill>
                <a:latin typeface="Times New Roman"/>
                <a:ea typeface="Times New Roman"/>
                <a:cs typeface="Times New Roman"/>
                <a:sym typeface="Times New Roman"/>
              </a:rPr>
              <a:t>Database: </a:t>
            </a:r>
            <a:r>
              <a:rPr lang="en-US" sz="2200" dirty="0">
                <a:solidFill>
                  <a:schemeClr val="dk1"/>
                </a:solidFill>
                <a:latin typeface="Times New Roman"/>
                <a:ea typeface="Times New Roman"/>
                <a:cs typeface="Times New Roman"/>
                <a:sym typeface="Times New Roman"/>
              </a:rPr>
              <a:t>MySQL</a:t>
            </a:r>
            <a:endParaRPr dirty="0"/>
          </a:p>
          <a:p>
            <a:pPr marL="0" lvl="0" indent="0" algn="l" rtl="0">
              <a:spcBef>
                <a:spcPts val="1000"/>
              </a:spcBef>
              <a:spcAft>
                <a:spcPts val="0"/>
              </a:spcAft>
              <a:buSzPts val="2200"/>
              <a:buNone/>
            </a:pPr>
            <a:r>
              <a:rPr lang="en-US" sz="2200" dirty="0">
                <a:solidFill>
                  <a:srgbClr val="B43512"/>
                </a:solidFill>
                <a:latin typeface="Times New Roman"/>
                <a:ea typeface="Times New Roman"/>
                <a:cs typeface="Times New Roman"/>
                <a:sym typeface="Times New Roman"/>
              </a:rPr>
              <a:t> </a:t>
            </a:r>
            <a:endParaRPr dirty="0"/>
          </a:p>
          <a:p>
            <a:pPr marL="342900" lvl="0" indent="-342900" algn="l" rtl="0">
              <a:spcBef>
                <a:spcPts val="1000"/>
              </a:spcBef>
              <a:spcAft>
                <a:spcPts val="0"/>
              </a:spcAft>
              <a:buSzPts val="2200"/>
              <a:buChar char="🠶"/>
            </a:pPr>
            <a:r>
              <a:rPr lang="en-US" sz="2200" b="1" u="sng" dirty="0">
                <a:solidFill>
                  <a:srgbClr val="B43512"/>
                </a:solidFill>
                <a:latin typeface="Times New Roman"/>
                <a:ea typeface="Times New Roman"/>
                <a:cs typeface="Times New Roman"/>
                <a:sym typeface="Times New Roman"/>
              </a:rPr>
              <a:t>Client Side (minimum requirement):</a:t>
            </a:r>
            <a:endParaRPr dirty="0"/>
          </a:p>
          <a:p>
            <a:pPr marL="0" lvl="0" indent="0" algn="l" rtl="0">
              <a:spcBef>
                <a:spcPts val="1000"/>
              </a:spcBef>
              <a:spcAft>
                <a:spcPts val="0"/>
              </a:spcAft>
              <a:buSzPts val="2200"/>
              <a:buNone/>
            </a:pPr>
            <a:endParaRPr sz="2200" b="1" dirty="0">
              <a:solidFill>
                <a:srgbClr val="B43512"/>
              </a:solidFill>
              <a:latin typeface="Times New Roman"/>
              <a:ea typeface="Times New Roman"/>
              <a:cs typeface="Times New Roman"/>
              <a:sym typeface="Times New Roman"/>
            </a:endParaRPr>
          </a:p>
          <a:p>
            <a:pPr marL="342900" lvl="0" indent="-342900" algn="l" rtl="0">
              <a:spcBef>
                <a:spcPts val="1000"/>
              </a:spcBef>
              <a:spcAft>
                <a:spcPts val="0"/>
              </a:spcAft>
              <a:buSzPts val="2200"/>
              <a:buChar char="🠶"/>
            </a:pPr>
            <a:r>
              <a:rPr lang="en-US" sz="2200" b="1" dirty="0">
                <a:solidFill>
                  <a:srgbClr val="B43512"/>
                </a:solidFill>
                <a:latin typeface="Times New Roman"/>
                <a:ea typeface="Times New Roman"/>
                <a:cs typeface="Times New Roman"/>
                <a:sym typeface="Times New Roman"/>
              </a:rPr>
              <a:t>Processor: </a:t>
            </a:r>
            <a:r>
              <a:rPr lang="en-US" sz="2400" dirty="0">
                <a:solidFill>
                  <a:schemeClr val="dk1"/>
                </a:solidFill>
                <a:latin typeface="Times New Roman"/>
                <a:ea typeface="Times New Roman"/>
                <a:cs typeface="Times New Roman"/>
                <a:sym typeface="Times New Roman"/>
              </a:rPr>
              <a:t>Intel Dual Core</a:t>
            </a:r>
            <a:endParaRPr sz="2200" dirty="0">
              <a:solidFill>
                <a:srgbClr val="B43512"/>
              </a:solidFill>
              <a:latin typeface="Times New Roman"/>
              <a:ea typeface="Times New Roman"/>
              <a:cs typeface="Times New Roman"/>
              <a:sym typeface="Times New Roman"/>
            </a:endParaRPr>
          </a:p>
          <a:p>
            <a:pPr marL="342900" lvl="0" indent="-342900" algn="l" rtl="0">
              <a:spcBef>
                <a:spcPts val="1000"/>
              </a:spcBef>
              <a:spcAft>
                <a:spcPts val="0"/>
              </a:spcAft>
              <a:buSzPts val="2200"/>
              <a:buChar char="🠶"/>
            </a:pPr>
            <a:r>
              <a:rPr lang="en-US" sz="2200" b="1" dirty="0">
                <a:solidFill>
                  <a:srgbClr val="B43512"/>
                </a:solidFill>
                <a:latin typeface="Times New Roman"/>
                <a:ea typeface="Times New Roman"/>
                <a:cs typeface="Times New Roman"/>
                <a:sym typeface="Times New Roman"/>
              </a:rPr>
              <a:t>HDD: </a:t>
            </a:r>
            <a:r>
              <a:rPr lang="en-US" sz="2400" dirty="0">
                <a:solidFill>
                  <a:schemeClr val="dk1"/>
                </a:solidFill>
                <a:latin typeface="Times New Roman"/>
                <a:ea typeface="Times New Roman"/>
                <a:cs typeface="Times New Roman"/>
                <a:sym typeface="Times New Roman"/>
              </a:rPr>
              <a:t>Minimum 80GB Disk Space</a:t>
            </a:r>
            <a:endParaRPr dirty="0"/>
          </a:p>
          <a:p>
            <a:pPr marL="342900" lvl="0" indent="-342900" algn="l" rtl="0">
              <a:spcBef>
                <a:spcPts val="1000"/>
              </a:spcBef>
              <a:spcAft>
                <a:spcPts val="0"/>
              </a:spcAft>
              <a:buSzPts val="2400"/>
              <a:buChar char="🠶"/>
            </a:pPr>
            <a:r>
              <a:rPr lang="en-US" sz="2400" b="1" dirty="0">
                <a:solidFill>
                  <a:srgbClr val="B43512"/>
                </a:solidFill>
                <a:latin typeface="Times New Roman"/>
                <a:ea typeface="Times New Roman"/>
                <a:cs typeface="Times New Roman"/>
                <a:sym typeface="Times New Roman"/>
              </a:rPr>
              <a:t>RAM: </a:t>
            </a:r>
            <a:r>
              <a:rPr lang="en-US" sz="2400" dirty="0">
                <a:solidFill>
                  <a:schemeClr val="dk1"/>
                </a:solidFill>
                <a:latin typeface="Times New Roman"/>
                <a:ea typeface="Times New Roman"/>
                <a:cs typeface="Times New Roman"/>
                <a:sym typeface="Times New Roman"/>
              </a:rPr>
              <a:t>Minimum 2GB</a:t>
            </a:r>
            <a:endParaRPr dirty="0"/>
          </a:p>
          <a:p>
            <a:pPr marL="342900" lvl="0" indent="-342900" algn="l" rtl="0">
              <a:spcBef>
                <a:spcPts val="1000"/>
              </a:spcBef>
              <a:spcAft>
                <a:spcPts val="0"/>
              </a:spcAft>
              <a:buSzPts val="2000"/>
              <a:buChar char="🠶"/>
            </a:pPr>
            <a:r>
              <a:rPr lang="en-US" sz="2000" b="1" dirty="0">
                <a:solidFill>
                  <a:srgbClr val="B43512"/>
                </a:solidFill>
                <a:latin typeface="Times New Roman"/>
                <a:ea typeface="Times New Roman"/>
                <a:cs typeface="Times New Roman"/>
                <a:sym typeface="Times New Roman"/>
              </a:rPr>
              <a:t>OS: </a:t>
            </a:r>
            <a:r>
              <a:rPr lang="en-US" sz="2000" dirty="0">
                <a:solidFill>
                  <a:schemeClr val="dk1"/>
                </a:solidFill>
                <a:latin typeface="Times New Roman"/>
                <a:ea typeface="Times New Roman"/>
                <a:cs typeface="Times New Roman"/>
                <a:sym typeface="Times New Roman"/>
              </a:rPr>
              <a:t>Windows 7, Linux</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7"/>
          <p:cNvSpPr txBox="1">
            <a:spLocks noGrp="1"/>
          </p:cNvSpPr>
          <p:nvPr>
            <p:ph type="title"/>
          </p:nvPr>
        </p:nvSpPr>
        <p:spPr>
          <a:xfrm>
            <a:off x="2210788" y="20103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B43512"/>
              </a:buClr>
              <a:buSzPts val="3600"/>
              <a:buFont typeface="Times New Roman"/>
              <a:buNone/>
            </a:pPr>
            <a:r>
              <a:rPr lang="en-US" b="1">
                <a:solidFill>
                  <a:srgbClr val="B43512"/>
                </a:solidFill>
                <a:latin typeface="Times New Roman"/>
                <a:ea typeface="Times New Roman"/>
                <a:cs typeface="Times New Roman"/>
                <a:sym typeface="Times New Roman"/>
              </a:rPr>
              <a:t>Functionalities - Module wise /user wise</a:t>
            </a:r>
            <a:endParaRPr/>
          </a:p>
        </p:txBody>
      </p:sp>
      <p:sp>
        <p:nvSpPr>
          <p:cNvPr id="208" name="Google Shape;208;p7"/>
          <p:cNvSpPr txBox="1">
            <a:spLocks noGrp="1"/>
          </p:cNvSpPr>
          <p:nvPr>
            <p:ph type="body" idx="1"/>
          </p:nvPr>
        </p:nvSpPr>
        <p:spPr>
          <a:xfrm>
            <a:off x="1301537" y="841474"/>
            <a:ext cx="10890463" cy="6016525"/>
          </a:xfrm>
          <a:prstGeom prst="rect">
            <a:avLst/>
          </a:prstGeom>
          <a:noFill/>
          <a:ln>
            <a:noFill/>
          </a:ln>
        </p:spPr>
        <p:txBody>
          <a:bodyPr spcFirstLastPara="1" wrap="square" lIns="91425" tIns="45700" rIns="91425" bIns="45700" anchor="t" anchorCtr="0">
            <a:noAutofit/>
          </a:bodyPr>
          <a:lstStyle/>
          <a:p>
            <a:pPr marL="0" lvl="1" indent="0" algn="l" rtl="0">
              <a:lnSpc>
                <a:spcPct val="100000"/>
              </a:lnSpc>
              <a:spcBef>
                <a:spcPts val="0"/>
              </a:spcBef>
              <a:spcAft>
                <a:spcPts val="0"/>
              </a:spcAft>
              <a:buSzPts val="2800"/>
              <a:buNone/>
            </a:pPr>
            <a:r>
              <a:rPr lang="en-US" sz="2800" dirty="0">
                <a:latin typeface="Times New Roman"/>
                <a:ea typeface="Times New Roman"/>
                <a:cs typeface="Times New Roman"/>
                <a:sym typeface="Times New Roman"/>
              </a:rPr>
              <a:t>BookingPulse consists of two modules named below</a:t>
            </a:r>
            <a:endParaRPr dirty="0"/>
          </a:p>
          <a:p>
            <a:pPr marL="91440" lvl="1" indent="-177800" algn="l" rtl="0">
              <a:lnSpc>
                <a:spcPct val="100000"/>
              </a:lnSpc>
              <a:spcBef>
                <a:spcPts val="1400"/>
              </a:spcBef>
              <a:spcAft>
                <a:spcPts val="0"/>
              </a:spcAft>
              <a:buSzPts val="2800"/>
              <a:buFont typeface="Arial"/>
              <a:buChar char="•"/>
            </a:pPr>
            <a:r>
              <a:rPr lang="en-US" sz="2800" dirty="0">
                <a:solidFill>
                  <a:srgbClr val="B43512"/>
                </a:solidFill>
                <a:latin typeface="Times New Roman"/>
                <a:ea typeface="Times New Roman"/>
                <a:cs typeface="Times New Roman"/>
                <a:sym typeface="Times New Roman"/>
              </a:rPr>
              <a:t>    1. Admin		</a:t>
            </a:r>
            <a:endParaRPr dirty="0"/>
          </a:p>
          <a:p>
            <a:pPr marL="91440" lvl="1" indent="-177800" algn="l" rtl="0">
              <a:lnSpc>
                <a:spcPct val="100000"/>
              </a:lnSpc>
              <a:spcBef>
                <a:spcPts val="1400"/>
              </a:spcBef>
              <a:spcAft>
                <a:spcPts val="0"/>
              </a:spcAft>
              <a:buSzPts val="2800"/>
              <a:buFont typeface="Arial"/>
              <a:buChar char="•"/>
            </a:pPr>
            <a:r>
              <a:rPr lang="en-US" sz="2800" dirty="0">
                <a:solidFill>
                  <a:srgbClr val="B43512"/>
                </a:solidFill>
                <a:latin typeface="Times New Roman"/>
                <a:ea typeface="Times New Roman"/>
                <a:cs typeface="Times New Roman"/>
                <a:sym typeface="Times New Roman"/>
              </a:rPr>
              <a:t>    2. Customer/User</a:t>
            </a:r>
            <a:endParaRPr dirty="0"/>
          </a:p>
          <a:p>
            <a:pPr marL="91440" lvl="1" indent="0" algn="l" rtl="0">
              <a:lnSpc>
                <a:spcPct val="100000"/>
              </a:lnSpc>
              <a:spcBef>
                <a:spcPts val="1400"/>
              </a:spcBef>
              <a:spcAft>
                <a:spcPts val="0"/>
              </a:spcAft>
              <a:buSzPts val="2800"/>
              <a:buFont typeface="Arial"/>
              <a:buNone/>
            </a:pPr>
            <a:endParaRPr sz="2800" dirty="0">
              <a:solidFill>
                <a:srgbClr val="B43512"/>
              </a:solidFill>
              <a:latin typeface="Times New Roman"/>
              <a:ea typeface="Times New Roman"/>
              <a:cs typeface="Times New Roman"/>
              <a:sym typeface="Times New Roman"/>
            </a:endParaRPr>
          </a:p>
          <a:p>
            <a:pPr marL="0" lvl="1" indent="0" algn="l" rtl="0">
              <a:lnSpc>
                <a:spcPct val="100000"/>
              </a:lnSpc>
              <a:spcBef>
                <a:spcPts val="1400"/>
              </a:spcBef>
              <a:spcAft>
                <a:spcPts val="0"/>
              </a:spcAft>
              <a:buSzPts val="2800"/>
              <a:buNone/>
            </a:pPr>
            <a:r>
              <a:rPr lang="en-US" sz="2800" dirty="0">
                <a:solidFill>
                  <a:srgbClr val="3B3B34"/>
                </a:solidFill>
                <a:latin typeface="Times New Roman"/>
                <a:ea typeface="Times New Roman"/>
                <a:cs typeface="Times New Roman"/>
                <a:sym typeface="Times New Roman"/>
              </a:rPr>
              <a:t>User Roles:</a:t>
            </a:r>
            <a:endParaRPr dirty="0"/>
          </a:p>
          <a:p>
            <a:pPr marL="800100" lvl="1" algn="l" rtl="0">
              <a:spcBef>
                <a:spcPts val="1200"/>
              </a:spcBef>
              <a:spcAft>
                <a:spcPts val="0"/>
              </a:spcAft>
              <a:buSzPts val="2400"/>
              <a:buFont typeface="Wingdings" panose="05000000000000000000" pitchFamily="2" charset="2"/>
              <a:buChar char="Ø"/>
            </a:pPr>
            <a:r>
              <a:rPr lang="en-US" sz="2400" dirty="0">
                <a:solidFill>
                  <a:srgbClr val="3B3B34"/>
                </a:solidFill>
                <a:latin typeface="Times New Roman"/>
                <a:ea typeface="Times New Roman"/>
                <a:cs typeface="Times New Roman"/>
                <a:sym typeface="Times New Roman"/>
              </a:rPr>
              <a:t>Admin :</a:t>
            </a:r>
            <a:r>
              <a:rPr lang="en-US" dirty="0"/>
              <a:t> </a:t>
            </a:r>
            <a:r>
              <a:rPr lang="en-US" sz="2400" dirty="0">
                <a:latin typeface="Times New Roman"/>
                <a:ea typeface="Times New Roman"/>
                <a:cs typeface="Times New Roman"/>
                <a:sym typeface="Times New Roman"/>
              </a:rPr>
              <a:t>Admin can login to the system</a:t>
            </a:r>
            <a:r>
              <a:rPr lang="en-US" dirty="0">
                <a:latin typeface="Times New Roman"/>
                <a:ea typeface="Times New Roman"/>
                <a:cs typeface="Times New Roman"/>
                <a:sym typeface="Times New Roman"/>
              </a:rPr>
              <a:t>.</a:t>
            </a:r>
            <a:endParaRPr sz="1400" dirty="0">
              <a:latin typeface="Times New Roman"/>
              <a:ea typeface="Times New Roman"/>
              <a:cs typeface="Times New Roman"/>
              <a:sym typeface="Times New Roman"/>
            </a:endParaRPr>
          </a:p>
          <a:p>
            <a:pPr marL="727075" lvl="2" indent="-342900" algn="l" rtl="0">
              <a:spcBef>
                <a:spcPts val="1000"/>
              </a:spcBef>
              <a:spcAft>
                <a:spcPts val="0"/>
              </a:spcAft>
              <a:buSzPts val="2400"/>
              <a:buFont typeface="Century Gothic"/>
              <a:buAutoNum type="arabicPeriod"/>
            </a:pPr>
            <a:r>
              <a:rPr lang="en-US" sz="2400" dirty="0">
                <a:solidFill>
                  <a:srgbClr val="3B3B34"/>
                </a:solidFill>
                <a:latin typeface="Times New Roman"/>
                <a:ea typeface="Times New Roman"/>
                <a:cs typeface="Times New Roman"/>
                <a:sym typeface="Times New Roman"/>
              </a:rPr>
              <a:t>Admin : login, add hotel , delete hotel, update hotel details, remove user.</a:t>
            </a:r>
            <a:endParaRPr sz="2400" dirty="0">
              <a:solidFill>
                <a:srgbClr val="3B3B34"/>
              </a:solidFill>
              <a:latin typeface="Times New Roman"/>
              <a:ea typeface="Times New Roman"/>
              <a:cs typeface="Times New Roman"/>
              <a:sym typeface="Times New Roman"/>
            </a:endParaRPr>
          </a:p>
          <a:p>
            <a:pPr marL="727075" lvl="2" indent="-342900" algn="l" rtl="0">
              <a:spcBef>
                <a:spcPts val="1000"/>
              </a:spcBef>
              <a:spcAft>
                <a:spcPts val="0"/>
              </a:spcAft>
              <a:buSzPts val="2400"/>
              <a:buFont typeface="Century Gothic"/>
              <a:buAutoNum type="arabicPeriod"/>
            </a:pPr>
            <a:r>
              <a:rPr lang="en-US" sz="2400" dirty="0">
                <a:solidFill>
                  <a:srgbClr val="0C0C0C"/>
                </a:solidFill>
                <a:latin typeface="Times New Roman"/>
                <a:ea typeface="Times New Roman"/>
                <a:cs typeface="Times New Roman"/>
                <a:sym typeface="Times New Roman"/>
              </a:rPr>
              <a:t>Customer/User</a:t>
            </a:r>
            <a:r>
              <a:rPr lang="en-US" sz="2400" dirty="0">
                <a:solidFill>
                  <a:srgbClr val="B43512"/>
                </a:solidFill>
                <a:latin typeface="Times New Roman"/>
                <a:ea typeface="Times New Roman"/>
                <a:cs typeface="Times New Roman"/>
                <a:sym typeface="Times New Roman"/>
              </a:rPr>
              <a:t> </a:t>
            </a:r>
            <a:r>
              <a:rPr lang="en-US" sz="2400" dirty="0">
                <a:solidFill>
                  <a:srgbClr val="3B3B34"/>
                </a:solidFill>
                <a:latin typeface="Times New Roman"/>
                <a:ea typeface="Times New Roman"/>
                <a:cs typeface="Times New Roman"/>
                <a:sym typeface="Times New Roman"/>
              </a:rPr>
              <a:t>: register itself, logins ,update her/his details,  view hotels and rooms, book rooms.</a:t>
            </a:r>
            <a:endParaRPr dirty="0"/>
          </a:p>
          <a:p>
            <a:pPr marL="457200" lvl="0" indent="-330200" algn="l" rtl="0">
              <a:spcBef>
                <a:spcPts val="1000"/>
              </a:spcBef>
              <a:spcAft>
                <a:spcPts val="0"/>
              </a:spcAft>
              <a:buSzPts val="2000"/>
              <a:buFont typeface="Century Gothic"/>
              <a:buNone/>
            </a:pPr>
            <a:endParaRPr sz="2000" dirty="0"/>
          </a:p>
          <a:p>
            <a:pPr marL="342900" lvl="0" indent="-190500" algn="l" rtl="0">
              <a:spcBef>
                <a:spcPts val="1000"/>
              </a:spcBef>
              <a:spcAft>
                <a:spcPts val="0"/>
              </a:spcAft>
              <a:buSzPts val="2400"/>
              <a:buNone/>
            </a:pPr>
            <a:endParaRPr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7D3FF8-EE87-6563-FE00-C1D664541602}"/>
              </a:ext>
            </a:extLst>
          </p:cNvPr>
          <p:cNvSpPr txBox="1"/>
          <p:nvPr/>
        </p:nvSpPr>
        <p:spPr>
          <a:xfrm>
            <a:off x="1730475" y="288564"/>
            <a:ext cx="7875639" cy="646331"/>
          </a:xfrm>
          <a:prstGeom prst="rect">
            <a:avLst/>
          </a:prstGeom>
          <a:noFill/>
        </p:spPr>
        <p:txBody>
          <a:bodyPr wrap="square">
            <a:spAutoFit/>
          </a:bodyPr>
          <a:lstStyle/>
          <a:p>
            <a:r>
              <a:rPr lang="en-US" sz="3600" dirty="0">
                <a:solidFill>
                  <a:srgbClr val="B43512"/>
                </a:solidFill>
                <a:latin typeface="Times New Roman"/>
                <a:ea typeface="Times New Roman"/>
                <a:cs typeface="Times New Roman"/>
                <a:sym typeface="Times New Roman"/>
              </a:rPr>
              <a:t>UML Diagrams:   </a:t>
            </a:r>
            <a:r>
              <a:rPr lang="en-US" sz="3600" b="1" dirty="0">
                <a:solidFill>
                  <a:srgbClr val="0C0C0C"/>
                </a:solidFill>
                <a:latin typeface="Times New Roman"/>
                <a:ea typeface="Times New Roman"/>
                <a:cs typeface="Times New Roman"/>
                <a:sym typeface="Times New Roman"/>
              </a:rPr>
              <a:t>E-R Diagram</a:t>
            </a:r>
            <a:endParaRPr lang="en-IN" sz="3600" dirty="0"/>
          </a:p>
        </p:txBody>
      </p:sp>
      <p:pic>
        <p:nvPicPr>
          <p:cNvPr id="5" name="Picture 4">
            <a:extLst>
              <a:ext uri="{FF2B5EF4-FFF2-40B4-BE49-F238E27FC236}">
                <a16:creationId xmlns:a16="http://schemas.microsoft.com/office/drawing/2014/main" id="{9EA8E1CD-928A-B31B-F0E6-11D4F8FF2CDE}"/>
              </a:ext>
            </a:extLst>
          </p:cNvPr>
          <p:cNvPicPr>
            <a:picLocks noChangeAspect="1"/>
          </p:cNvPicPr>
          <p:nvPr/>
        </p:nvPicPr>
        <p:blipFill>
          <a:blip r:embed="rId2"/>
          <a:stretch>
            <a:fillRect/>
          </a:stretch>
        </p:blipFill>
        <p:spPr>
          <a:xfrm>
            <a:off x="3508237" y="1271243"/>
            <a:ext cx="5691146" cy="5139390"/>
          </a:xfrm>
          <a:prstGeom prst="rect">
            <a:avLst/>
          </a:prstGeom>
        </p:spPr>
      </p:pic>
    </p:spTree>
    <p:extLst>
      <p:ext uri="{BB962C8B-B14F-4D97-AF65-F5344CB8AC3E}">
        <p14:creationId xmlns:p14="http://schemas.microsoft.com/office/powerpoint/2010/main" val="2325911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9"/>
          <p:cNvSpPr txBox="1">
            <a:spLocks noGrp="1"/>
          </p:cNvSpPr>
          <p:nvPr>
            <p:ph type="title"/>
          </p:nvPr>
        </p:nvSpPr>
        <p:spPr>
          <a:xfrm>
            <a:off x="1869594" y="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0C0C0C"/>
              </a:buClr>
              <a:buSzPts val="3600"/>
              <a:buFont typeface="Times New Roman"/>
              <a:buNone/>
            </a:pPr>
            <a:r>
              <a:rPr lang="en-US">
                <a:solidFill>
                  <a:srgbClr val="0C0C0C"/>
                </a:solidFill>
                <a:latin typeface="Times New Roman"/>
                <a:ea typeface="Times New Roman"/>
                <a:cs typeface="Times New Roman"/>
                <a:sym typeface="Times New Roman"/>
              </a:rPr>
              <a:t>Class  Diagram(MySQL Auto generated)</a:t>
            </a:r>
            <a:br>
              <a:rPr lang="en-US">
                <a:solidFill>
                  <a:srgbClr val="0C0C0C"/>
                </a:solidFill>
                <a:latin typeface="Times New Roman"/>
                <a:ea typeface="Times New Roman"/>
                <a:cs typeface="Times New Roman"/>
                <a:sym typeface="Times New Roman"/>
              </a:rPr>
            </a:br>
            <a:endParaRPr>
              <a:solidFill>
                <a:srgbClr val="0C0C0C"/>
              </a:solidFill>
              <a:latin typeface="Times New Roman"/>
              <a:ea typeface="Times New Roman"/>
              <a:cs typeface="Times New Roman"/>
              <a:sym typeface="Times New Roman"/>
            </a:endParaRPr>
          </a:p>
        </p:txBody>
      </p:sp>
      <p:sp>
        <p:nvSpPr>
          <p:cNvPr id="3" name="Text Placeholder 2">
            <a:extLst>
              <a:ext uri="{FF2B5EF4-FFF2-40B4-BE49-F238E27FC236}">
                <a16:creationId xmlns:a16="http://schemas.microsoft.com/office/drawing/2014/main" id="{57DE4C91-BA4D-6D0B-42AD-75D325618B2D}"/>
              </a:ext>
            </a:extLst>
          </p:cNvPr>
          <p:cNvSpPr>
            <a:spLocks noGrp="1"/>
          </p:cNvSpPr>
          <p:nvPr>
            <p:ph type="body" idx="1"/>
          </p:nvPr>
        </p:nvSpPr>
        <p:spPr/>
        <p:txBody>
          <a:bodyPr/>
          <a:lstStyle/>
          <a:p>
            <a:endParaRPr lang="en-IN" dirty="0"/>
          </a:p>
        </p:txBody>
      </p:sp>
      <p:pic>
        <p:nvPicPr>
          <p:cNvPr id="7" name="Picture 6">
            <a:extLst>
              <a:ext uri="{FF2B5EF4-FFF2-40B4-BE49-F238E27FC236}">
                <a16:creationId xmlns:a16="http://schemas.microsoft.com/office/drawing/2014/main" id="{59AAA8EF-7248-F05B-F434-D431B3A7EDF9}"/>
              </a:ext>
            </a:extLst>
          </p:cNvPr>
          <p:cNvPicPr>
            <a:picLocks noChangeAspect="1"/>
          </p:cNvPicPr>
          <p:nvPr/>
        </p:nvPicPr>
        <p:blipFill>
          <a:blip r:embed="rId3"/>
          <a:stretch>
            <a:fillRect/>
          </a:stretch>
        </p:blipFill>
        <p:spPr>
          <a:xfrm>
            <a:off x="3013740" y="1170038"/>
            <a:ext cx="6428169" cy="5407743"/>
          </a:xfrm>
          <a:prstGeom prst="rect">
            <a:avLst/>
          </a:prstGeom>
        </p:spPr>
      </p:pic>
    </p:spTree>
  </p:cSld>
  <p:clrMapOvr>
    <a:masterClrMapping/>
  </p:clrMapOvr>
</p:sld>
</file>

<file path=ppt/theme/theme1.xml><?xml version="1.0" encoding="utf-8"?>
<a:theme xmlns:a="http://schemas.openxmlformats.org/drawingml/2006/main" name="Wisp">
  <a:themeElements>
    <a:clrScheme name="Red Orange">
      <a:dk1>
        <a:srgbClr val="000000"/>
      </a:dk1>
      <a:lt1>
        <a:srgbClr val="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43</TotalTime>
  <Words>682</Words>
  <Application>Microsoft Office PowerPoint</Application>
  <PresentationFormat>Widescreen</PresentationFormat>
  <Paragraphs>85</Paragraphs>
  <Slides>24</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Söhne</vt:lpstr>
      <vt:lpstr>Calibri</vt:lpstr>
      <vt:lpstr>Arial</vt:lpstr>
      <vt:lpstr>Century Gothic</vt:lpstr>
      <vt:lpstr>Noto Sans Symbols</vt:lpstr>
      <vt:lpstr>Times New Roman</vt:lpstr>
      <vt:lpstr>Wingdings</vt:lpstr>
      <vt:lpstr>Wisp</vt:lpstr>
      <vt:lpstr>BookingPulse</vt:lpstr>
      <vt:lpstr> Project Introduction</vt:lpstr>
      <vt:lpstr>Objective (Purpose): </vt:lpstr>
      <vt:lpstr>Scope: </vt:lpstr>
      <vt:lpstr> Technology Used:</vt:lpstr>
      <vt:lpstr> S/W and H/W Requirements</vt:lpstr>
      <vt:lpstr>Functionalities - Module wise /user wise</vt:lpstr>
      <vt:lpstr>PowerPoint Presentation</vt:lpstr>
      <vt:lpstr>Class  Diagram(MySQL Auto generated) </vt:lpstr>
      <vt:lpstr>Use Case</vt:lpstr>
      <vt:lpstr>DFD  diagrams</vt:lpstr>
      <vt:lpstr>Activity  Diagram</vt:lpstr>
      <vt:lpstr>Sequence  Diagram</vt:lpstr>
      <vt:lpstr>UI  Screen Shots </vt:lpstr>
      <vt:lpstr>PowerPoint Presentation</vt:lpstr>
      <vt:lpstr>PowerPoint Presentation</vt:lpstr>
      <vt:lpstr>PowerPoint Presentation</vt:lpstr>
      <vt:lpstr>PowerPoint Presentation</vt:lpstr>
      <vt:lpstr>PowerPoint Presentation</vt:lpstr>
      <vt:lpstr>PowerPoint Presentation</vt:lpstr>
      <vt:lpstr>Futures Scope </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BookingPulse</dc:title>
  <dc:creator>USER</dc:creator>
  <cp:lastModifiedBy>pranav patil</cp:lastModifiedBy>
  <cp:revision>4</cp:revision>
  <dcterms:created xsi:type="dcterms:W3CDTF">2023-03-08T16:55:00Z</dcterms:created>
  <dcterms:modified xsi:type="dcterms:W3CDTF">2024-02-21T04:57:22Z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7E69EF739CE441C9B8CCE4FE39A536DE</vt:lpwstr>
  </property>
  <property fmtid="{D5CDD505-2E9C-101B-9397-08002B2CF9AE}" pid="3" name="KSOProductBuildVer">
    <vt:lpwstr>1033-11.2.0.11219</vt:lpwstr>
  </property>
</Properties>
</file>