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11/7/2024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5117" y="2846715"/>
            <a:ext cx="9558068" cy="650493"/>
          </a:xfrm>
        </p:spPr>
        <p:txBody>
          <a:bodyPr>
            <a:noAutofit/>
          </a:bodyPr>
          <a:lstStyle/>
          <a:p>
            <a:r>
              <a:rPr lang="en-US" sz="7200" dirty="0" smtClean="0">
                <a:latin typeface="Cooper Black" panose="0208090404030B020404" pitchFamily="18" charset="0"/>
              </a:rPr>
              <a:t>FITNESS TRACKER</a:t>
            </a:r>
            <a:endParaRPr lang="en-US" sz="7200" dirty="0">
              <a:latin typeface="Cooper Black" panose="0208090404030B020404" pitchFamily="18" charset="0"/>
            </a:endParaRPr>
          </a:p>
        </p:txBody>
      </p:sp>
      <p:sp>
        <p:nvSpPr>
          <p:cNvPr id="4" name="Rectangle 3"/>
          <p:cNvSpPr/>
          <p:nvPr/>
        </p:nvSpPr>
        <p:spPr>
          <a:xfrm>
            <a:off x="9009590" y="4175987"/>
            <a:ext cx="2182008" cy="954107"/>
          </a:xfrm>
          <a:prstGeom prst="rect">
            <a:avLst/>
          </a:prstGeom>
        </p:spPr>
        <p:txBody>
          <a:bodyPr wrap="none">
            <a:spAutoFit/>
          </a:bodyPr>
          <a:lstStyle/>
          <a:p>
            <a:r>
              <a:rPr lang="en-US" sz="2800" dirty="0" smtClean="0">
                <a:latin typeface="Broadway" panose="04040905080B02020502" pitchFamily="82" charset="0"/>
              </a:rPr>
              <a:t>VISHALINI</a:t>
            </a:r>
            <a:br>
              <a:rPr lang="en-US" sz="2800" dirty="0" smtClean="0">
                <a:latin typeface="Broadway" panose="04040905080B02020502" pitchFamily="82" charset="0"/>
              </a:rPr>
            </a:br>
            <a:r>
              <a:rPr lang="en-US" sz="2800" dirty="0" smtClean="0">
                <a:latin typeface="Broadway" panose="04040905080B02020502" pitchFamily="82" charset="0"/>
              </a:rPr>
              <a:t>7/11/24</a:t>
            </a:r>
            <a:endParaRPr lang="en-US" sz="2800" dirty="0">
              <a:latin typeface="Broadway" panose="04040905080B02020502" pitchFamily="82" charset="0"/>
            </a:endParaRPr>
          </a:p>
        </p:txBody>
      </p:sp>
    </p:spTree>
    <p:extLst>
      <p:ext uri="{BB962C8B-B14F-4D97-AF65-F5344CB8AC3E}">
        <p14:creationId xmlns:p14="http://schemas.microsoft.com/office/powerpoint/2010/main" val="1909300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1039484" y="2236957"/>
            <a:ext cx="10131425" cy="3649133"/>
          </a:xfrm>
        </p:spPr>
        <p:txBody>
          <a:bodyPr>
            <a:normAutofit/>
          </a:bodyPr>
          <a:lstStyle/>
          <a:p>
            <a:r>
              <a:rPr lang="en-US" sz="2800" dirty="0"/>
              <a:t>The </a:t>
            </a:r>
            <a:r>
              <a:rPr lang="en-US" sz="2800" dirty="0" smtClean="0"/>
              <a:t>Fitness Tracker project </a:t>
            </a:r>
            <a:r>
              <a:rPr lang="en-US" sz="2800" dirty="0"/>
              <a:t>uses machine learning to analyze fitness data, recognizing patterns and providing personalized insights to help users improve their health and achieve their fitness goals. By turning raw activity data into meaningful information, it empowers users to make data-driven decisions for a healthier lifestyle.</a:t>
            </a:r>
          </a:p>
        </p:txBody>
      </p:sp>
    </p:spTree>
    <p:extLst>
      <p:ext uri="{BB962C8B-B14F-4D97-AF65-F5344CB8AC3E}">
        <p14:creationId xmlns:p14="http://schemas.microsoft.com/office/powerpoint/2010/main" val="2006903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90181" y="-839317"/>
            <a:ext cx="8313408" cy="2421464"/>
          </a:xfrm>
        </p:spPr>
        <p:txBody>
          <a:bodyPr/>
          <a:lstStyle/>
          <a:p>
            <a:r>
              <a:rPr lang="en-US" dirty="0" smtClean="0"/>
              <a:t>WORK FLOW</a:t>
            </a:r>
            <a:endParaRPr lang="en-US" dirty="0"/>
          </a:p>
        </p:txBody>
      </p:sp>
      <p:sp>
        <p:nvSpPr>
          <p:cNvPr id="3" name="Subtitle 2"/>
          <p:cNvSpPr>
            <a:spLocks noGrp="1"/>
          </p:cNvSpPr>
          <p:nvPr>
            <p:ph type="subTitle" idx="1"/>
          </p:nvPr>
        </p:nvSpPr>
        <p:spPr>
          <a:xfrm>
            <a:off x="2573214" y="2231617"/>
            <a:ext cx="7197726" cy="1405467"/>
          </a:xfrm>
        </p:spPr>
        <p:txBody>
          <a:bodyPr>
            <a:noAutofit/>
          </a:bodyPr>
          <a:lstStyle/>
          <a:p>
            <a:pPr algn="l"/>
            <a:r>
              <a:rPr lang="en-US" sz="3200" dirty="0"/>
              <a:t>Data Import and Initial Check</a:t>
            </a:r>
          </a:p>
          <a:p>
            <a:pPr algn="l"/>
            <a:r>
              <a:rPr lang="en-US" sz="3200" dirty="0"/>
              <a:t>Data Cleaning</a:t>
            </a:r>
          </a:p>
          <a:p>
            <a:pPr algn="l"/>
            <a:r>
              <a:rPr lang="en-US" sz="3200" dirty="0"/>
              <a:t>Outlier Detection and Handling</a:t>
            </a:r>
          </a:p>
          <a:p>
            <a:pPr algn="l"/>
            <a:r>
              <a:rPr lang="en-US" sz="3200" dirty="0"/>
              <a:t>Exploratory Data Analysis (EDA)</a:t>
            </a:r>
          </a:p>
          <a:p>
            <a:pPr algn="l"/>
            <a:endParaRPr lang="en-US" sz="3200" dirty="0"/>
          </a:p>
        </p:txBody>
      </p:sp>
    </p:spTree>
    <p:extLst>
      <p:ext uri="{BB962C8B-B14F-4D97-AF65-F5344CB8AC3E}">
        <p14:creationId xmlns:p14="http://schemas.microsoft.com/office/powerpoint/2010/main" val="1045607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a:t>
            </a:r>
            <a:endParaRPr lang="en-US" dirty="0"/>
          </a:p>
        </p:txBody>
      </p:sp>
      <p:pic>
        <p:nvPicPr>
          <p:cNvPr id="4" name="Picture 3"/>
          <p:cNvPicPr>
            <a:picLocks noChangeAspect="1"/>
          </p:cNvPicPr>
          <p:nvPr/>
        </p:nvPicPr>
        <p:blipFill>
          <a:blip r:embed="rId2"/>
          <a:stretch>
            <a:fillRect/>
          </a:stretch>
        </p:blipFill>
        <p:spPr>
          <a:xfrm>
            <a:off x="685801" y="2267611"/>
            <a:ext cx="10912415" cy="3159943"/>
          </a:xfrm>
          <a:prstGeom prst="rect">
            <a:avLst/>
          </a:prstGeom>
        </p:spPr>
      </p:pic>
    </p:spTree>
    <p:extLst>
      <p:ext uri="{BB962C8B-B14F-4D97-AF65-F5344CB8AC3E}">
        <p14:creationId xmlns:p14="http://schemas.microsoft.com/office/powerpoint/2010/main" val="1953008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3207" y="-235469"/>
            <a:ext cx="7197726" cy="2421464"/>
          </a:xfrm>
        </p:spPr>
        <p:txBody>
          <a:bodyPr/>
          <a:lstStyle/>
          <a:p>
            <a:r>
              <a:rPr lang="en-US" dirty="0" smtClean="0"/>
              <a:t>Data understanding </a:t>
            </a:r>
            <a:endParaRPr lang="en-US" dirty="0"/>
          </a:p>
        </p:txBody>
      </p:sp>
      <p:sp>
        <p:nvSpPr>
          <p:cNvPr id="3" name="Subtitle 2"/>
          <p:cNvSpPr>
            <a:spLocks noGrp="1"/>
          </p:cNvSpPr>
          <p:nvPr>
            <p:ph type="subTitle" idx="1"/>
          </p:nvPr>
        </p:nvSpPr>
        <p:spPr>
          <a:xfrm>
            <a:off x="2458527" y="3203914"/>
            <a:ext cx="5503653" cy="1405467"/>
          </a:xfrm>
        </p:spPr>
        <p:txBody>
          <a:bodyPr>
            <a:noAutofit/>
          </a:bodyPr>
          <a:lstStyle/>
          <a:p>
            <a:pPr algn="l"/>
            <a:r>
              <a:rPr lang="en-US" sz="2400" b="1" dirty="0">
                <a:latin typeface="Bahnschrift" panose="020B0502040204020203" pitchFamily="34" charset="0"/>
              </a:rPr>
              <a:t>Number of Rows</a:t>
            </a:r>
            <a:r>
              <a:rPr lang="en-US" sz="2400" dirty="0">
                <a:latin typeface="Bahnschrift" panose="020B0502040204020203" pitchFamily="34" charset="0"/>
              </a:rPr>
              <a:t>: </a:t>
            </a:r>
            <a:r>
              <a:rPr lang="en-US" sz="2400" dirty="0" smtClean="0">
                <a:latin typeface="Bahnschrift" panose="020B0502040204020203" pitchFamily="34" charset="0"/>
              </a:rPr>
              <a:t>973</a:t>
            </a:r>
          </a:p>
          <a:p>
            <a:pPr algn="l"/>
            <a:r>
              <a:rPr lang="en-US" sz="2400" b="1" dirty="0" smtClean="0">
                <a:latin typeface="Bahnschrift" panose="020B0502040204020203" pitchFamily="34" charset="0"/>
              </a:rPr>
              <a:t>NUMBER OF COLUMNS : 15</a:t>
            </a:r>
            <a:br>
              <a:rPr lang="en-US" sz="2400" b="1" dirty="0" smtClean="0">
                <a:latin typeface="Bahnschrift" panose="020B0502040204020203" pitchFamily="34" charset="0"/>
              </a:rPr>
            </a:br>
            <a:r>
              <a:rPr lang="en-US" sz="2400" b="1" dirty="0" smtClean="0">
                <a:latin typeface="Bahnschrift" panose="020B0502040204020203" pitchFamily="34" charset="0"/>
              </a:rPr>
              <a:t>DATA TYPE : INTIGER ,FLOAT,OBJECT</a:t>
            </a:r>
            <a:endParaRPr lang="en-US" sz="2400" b="1" dirty="0">
              <a:latin typeface="Bahnschrift" panose="020B0502040204020203" pitchFamily="34" charset="0"/>
            </a:endParaRPr>
          </a:p>
        </p:txBody>
      </p:sp>
      <p:sp>
        <p:nvSpPr>
          <p:cNvPr id="4"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Number of Columns</a:t>
            </a:r>
            <a:r>
              <a:rPr kumimoji="0" lang="en-US" altLang="en-US" sz="1800" b="0" i="0" u="none" strike="noStrike" cap="none" normalizeH="0" baseline="0" smtClean="0">
                <a:ln>
                  <a:noFill/>
                </a:ln>
                <a:solidFill>
                  <a:schemeClr val="tx1"/>
                </a:solidFill>
                <a:effectLst/>
                <a:latin typeface="Arial" panose="020B0604020202020204" pitchFamily="34" charset="0"/>
              </a:rPr>
              <a:t>: 15</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145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8294" y="-1137261"/>
            <a:ext cx="7197726" cy="2421464"/>
          </a:xfrm>
        </p:spPr>
        <p:txBody>
          <a:bodyPr/>
          <a:lstStyle/>
          <a:p>
            <a:r>
              <a:rPr lang="en-US" dirty="0" smtClean="0"/>
              <a:t>EXPLOPRATION</a:t>
            </a:r>
            <a:endParaRPr lang="en-US" dirty="0"/>
          </a:p>
        </p:txBody>
      </p:sp>
      <p:pic>
        <p:nvPicPr>
          <p:cNvPr id="4" name="Picture 3"/>
          <p:cNvPicPr>
            <a:picLocks noChangeAspect="1"/>
          </p:cNvPicPr>
          <p:nvPr/>
        </p:nvPicPr>
        <p:blipFill>
          <a:blip r:embed="rId2"/>
          <a:stretch>
            <a:fillRect/>
          </a:stretch>
        </p:blipFill>
        <p:spPr>
          <a:xfrm>
            <a:off x="3169261" y="1777513"/>
            <a:ext cx="3187577" cy="3535132"/>
          </a:xfrm>
          <a:prstGeom prst="rect">
            <a:avLst/>
          </a:prstGeom>
        </p:spPr>
      </p:pic>
    </p:spTree>
    <p:extLst>
      <p:ext uri="{BB962C8B-B14F-4D97-AF65-F5344CB8AC3E}">
        <p14:creationId xmlns:p14="http://schemas.microsoft.com/office/powerpoint/2010/main" val="248610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MISSING VALUE </a:t>
            </a:r>
            <a:endParaRPr lang="en-US" sz="4800" dirty="0"/>
          </a:p>
        </p:txBody>
      </p:sp>
      <p:sp>
        <p:nvSpPr>
          <p:cNvPr id="3" name="Content Placeholder 2"/>
          <p:cNvSpPr>
            <a:spLocks noGrp="1"/>
          </p:cNvSpPr>
          <p:nvPr>
            <p:ph idx="1"/>
          </p:nvPr>
        </p:nvSpPr>
        <p:spPr>
          <a:xfrm>
            <a:off x="927341" y="2461244"/>
            <a:ext cx="10131425" cy="808167"/>
          </a:xfrm>
        </p:spPr>
        <p:txBody>
          <a:bodyPr>
            <a:normAutofit/>
          </a:bodyPr>
          <a:lstStyle/>
          <a:p>
            <a:r>
              <a:rPr lang="en-US" sz="3600" dirty="0" smtClean="0"/>
              <a:t>There is no missing value </a:t>
            </a:r>
            <a:endParaRPr lang="en-US" sz="3600" dirty="0"/>
          </a:p>
        </p:txBody>
      </p:sp>
    </p:spTree>
    <p:extLst>
      <p:ext uri="{BB962C8B-B14F-4D97-AF65-F5344CB8AC3E}">
        <p14:creationId xmlns:p14="http://schemas.microsoft.com/office/powerpoint/2010/main" val="2577827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 Handling</a:t>
            </a:r>
          </a:p>
        </p:txBody>
      </p:sp>
      <p:sp>
        <p:nvSpPr>
          <p:cNvPr id="3" name="Content Placeholder 2"/>
          <p:cNvSpPr>
            <a:spLocks noGrp="1"/>
          </p:cNvSpPr>
          <p:nvPr>
            <p:ph idx="1"/>
          </p:nvPr>
        </p:nvSpPr>
        <p:spPr>
          <a:xfrm>
            <a:off x="1272397" y="3082347"/>
            <a:ext cx="10131425" cy="790914"/>
          </a:xfrm>
        </p:spPr>
        <p:txBody>
          <a:bodyPr>
            <a:normAutofit fontScale="25000" lnSpcReduction="20000"/>
          </a:bodyPr>
          <a:lstStyle/>
          <a:p>
            <a:pPr marL="0" indent="0">
              <a:buNone/>
            </a:pPr>
            <a:r>
              <a:rPr lang="en-US" sz="12800" dirty="0"/>
              <a:t>Removal of </a:t>
            </a:r>
            <a:r>
              <a:rPr lang="en-US" sz="12800" dirty="0" smtClean="0"/>
              <a:t>Outliers</a:t>
            </a:r>
            <a:br>
              <a:rPr lang="en-US" sz="12800" dirty="0" smtClean="0"/>
            </a:br>
            <a:r>
              <a:rPr lang="en-US" sz="12800" dirty="0" smtClean="0"/>
              <a:t/>
            </a:r>
            <a:br>
              <a:rPr lang="en-US" sz="12800" dirty="0" smtClean="0"/>
            </a:br>
            <a:r>
              <a:rPr lang="en-US" sz="12800" dirty="0" smtClean="0"/>
              <a:t>Transformation</a:t>
            </a:r>
            <a:r>
              <a:rPr lang="en-US" sz="12800" b="1" dirty="0" smtClean="0"/>
              <a:t/>
            </a:r>
            <a:br>
              <a:rPr lang="en-US" sz="12800" b="1" dirty="0" smtClean="0"/>
            </a:br>
            <a:r>
              <a:rPr lang="en-US" sz="12800" b="1" dirty="0" smtClean="0"/>
              <a:t/>
            </a:r>
            <a:br>
              <a:rPr lang="en-US" sz="12800" b="1" dirty="0" smtClean="0"/>
            </a:br>
            <a:r>
              <a:rPr lang="en-US" sz="12800" dirty="0" smtClean="0"/>
              <a:t>Capping</a:t>
            </a:r>
            <a:r>
              <a:rPr lang="en-US" dirty="0" smtClean="0"/>
              <a:t/>
            </a:r>
            <a:br>
              <a:rPr lang="en-US" dirty="0" smtClean="0"/>
            </a:br>
            <a:r>
              <a:rPr lang="en-US" dirty="0"/>
              <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3263777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a:t>
            </a:r>
            <a:r>
              <a:rPr lang="en-US" dirty="0" smtClean="0"/>
              <a:t>Visualization</a:t>
            </a:r>
            <a:endParaRPr lang="en-US" dirty="0"/>
          </a:p>
        </p:txBody>
      </p:sp>
      <p:pic>
        <p:nvPicPr>
          <p:cNvPr id="5" name="Picture 4"/>
          <p:cNvPicPr>
            <a:picLocks noChangeAspect="1"/>
          </p:cNvPicPr>
          <p:nvPr/>
        </p:nvPicPr>
        <p:blipFill>
          <a:blip r:embed="rId2"/>
          <a:stretch>
            <a:fillRect/>
          </a:stretch>
        </p:blipFill>
        <p:spPr>
          <a:xfrm>
            <a:off x="989673" y="2531064"/>
            <a:ext cx="2679056" cy="1513397"/>
          </a:xfrm>
          <a:prstGeom prst="rect">
            <a:avLst/>
          </a:prstGeom>
        </p:spPr>
      </p:pic>
      <p:pic>
        <p:nvPicPr>
          <p:cNvPr id="6" name="Picture 5"/>
          <p:cNvPicPr>
            <a:picLocks noChangeAspect="1"/>
          </p:cNvPicPr>
          <p:nvPr/>
        </p:nvPicPr>
        <p:blipFill>
          <a:blip r:embed="rId3"/>
          <a:stretch>
            <a:fillRect/>
          </a:stretch>
        </p:blipFill>
        <p:spPr>
          <a:xfrm>
            <a:off x="4163103" y="2452099"/>
            <a:ext cx="2759214" cy="1516052"/>
          </a:xfrm>
          <a:prstGeom prst="rect">
            <a:avLst/>
          </a:prstGeom>
        </p:spPr>
      </p:pic>
      <p:pic>
        <p:nvPicPr>
          <p:cNvPr id="7" name="Picture 6"/>
          <p:cNvPicPr>
            <a:picLocks noChangeAspect="1"/>
          </p:cNvPicPr>
          <p:nvPr/>
        </p:nvPicPr>
        <p:blipFill>
          <a:blip r:embed="rId4"/>
          <a:stretch>
            <a:fillRect/>
          </a:stretch>
        </p:blipFill>
        <p:spPr>
          <a:xfrm>
            <a:off x="7326092" y="2279082"/>
            <a:ext cx="2371823" cy="1702277"/>
          </a:xfrm>
          <a:prstGeom prst="rect">
            <a:avLst/>
          </a:prstGeom>
        </p:spPr>
      </p:pic>
      <p:pic>
        <p:nvPicPr>
          <p:cNvPr id="8" name="Picture 7"/>
          <p:cNvPicPr>
            <a:picLocks noChangeAspect="1"/>
          </p:cNvPicPr>
          <p:nvPr/>
        </p:nvPicPr>
        <p:blipFill>
          <a:blip r:embed="rId5"/>
          <a:stretch>
            <a:fillRect/>
          </a:stretch>
        </p:blipFill>
        <p:spPr>
          <a:xfrm>
            <a:off x="1994683" y="4433348"/>
            <a:ext cx="2711539" cy="1759257"/>
          </a:xfrm>
          <a:prstGeom prst="rect">
            <a:avLst/>
          </a:prstGeom>
        </p:spPr>
      </p:pic>
      <p:pic>
        <p:nvPicPr>
          <p:cNvPr id="9" name="Picture 8"/>
          <p:cNvPicPr>
            <a:picLocks noChangeAspect="1"/>
          </p:cNvPicPr>
          <p:nvPr/>
        </p:nvPicPr>
        <p:blipFill>
          <a:blip r:embed="rId6"/>
          <a:stretch>
            <a:fillRect/>
          </a:stretch>
        </p:blipFill>
        <p:spPr>
          <a:xfrm>
            <a:off x="5996951" y="4246498"/>
            <a:ext cx="2290331" cy="1872946"/>
          </a:xfrm>
          <a:prstGeom prst="rect">
            <a:avLst/>
          </a:prstGeom>
        </p:spPr>
      </p:pic>
    </p:spTree>
    <p:extLst>
      <p:ext uri="{BB962C8B-B14F-4D97-AF65-F5344CB8AC3E}">
        <p14:creationId xmlns:p14="http://schemas.microsoft.com/office/powerpoint/2010/main" val="331615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70</TotalTime>
  <Words>108</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Bahnschrift</vt:lpstr>
      <vt:lpstr>Broadway</vt:lpstr>
      <vt:lpstr>Calibri</vt:lpstr>
      <vt:lpstr>Calibri Light</vt:lpstr>
      <vt:lpstr>Cooper Black</vt:lpstr>
      <vt:lpstr>Celestial</vt:lpstr>
      <vt:lpstr>FITNESS TRACKER</vt:lpstr>
      <vt:lpstr>OVERVIEW</vt:lpstr>
      <vt:lpstr>WORK FLOW</vt:lpstr>
      <vt:lpstr>DATA SET</vt:lpstr>
      <vt:lpstr>Data understanding </vt:lpstr>
      <vt:lpstr>EXPLOPRATION</vt:lpstr>
      <vt:lpstr>MISSING VALUE </vt:lpstr>
      <vt:lpstr>Outlier Handling</vt:lpstr>
      <vt:lpstr>Data Visualization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FITNESS TRACKER</dc:title>
  <dc:creator>star</dc:creator>
  <cp:lastModifiedBy>star</cp:lastModifiedBy>
  <cp:revision>7</cp:revision>
  <dcterms:created xsi:type="dcterms:W3CDTF">2024-11-06T23:58:36Z</dcterms:created>
  <dcterms:modified xsi:type="dcterms:W3CDTF">2024-11-07T01:09:20Z</dcterms:modified>
</cp:coreProperties>
</file>