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519F-DE1E-E46D-E969-6C4B38498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𝗪𝗲𝗯 𝗗𝗲𝘃𝗲𝗹𝗼𝗽𝗺𝗲𝗻𝘁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BAC8-A55E-06AA-AAAE-41989AE19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𝐒𝐭𝐮𝐝𝐞𝐧𝐭𝐬 𝐍𝐚𝐦𝐞 :𝐓. 𝐕𝐢𝐬𝐡𝐚𝐥𝐢𝐧𝐢</a:t>
            </a:r>
          </a:p>
          <a:p>
            <a:r>
              <a:rPr lang="en-IN" dirty="0"/>
              <a:t>𝐑𝐞𝐠𝐢𝐬𝐭𝐞𝐫 𝐀𝐧𝐝 𝐍𝐌𝐈𝐃: 𝟐𝟒𝟏𝟑𝟏𝟏𝟑𝟏𝟖𝟎𝟐𝟓𝟐𝟐𝟎𝟐𝟎/𝐚𝐬𝐧𝐦𝟏𝟏𝟑𝟐𝟒𝟏𝟑𝟏𝟖𝟎𝟐𝟓𝟐𝟐𝟐𝟎</a:t>
            </a:r>
          </a:p>
          <a:p>
            <a:r>
              <a:rPr lang="en-IN" dirty="0"/>
              <a:t>𝐃𝐞𝐩𝐚𝐫𝐭𝐦𝐞𝐧𝐭:𝐁𝐬𝐜. 𝐂𝐨𝐦𝐩𝐮𝐭𝐞𝐫 𝐬𝐜𝐢𝐞𝐧𝐜𝐞 </a:t>
            </a:r>
          </a:p>
          <a:p>
            <a:r>
              <a:rPr lang="en-IN" dirty="0"/>
              <a:t>𝐂𝐨𝐥𝐥𝐞𝐠𝐞: 𝟏𝟏-𝟑 𝐕𝐚𝐥𝐥𝐚𝐥𝐚𝐫 𝐀𝐫𝐭𝐬 𝐀𝐧𝐝 </a:t>
            </a:r>
            <a:r>
              <a:rPr lang="en-IN"/>
              <a:t>𝐒𝐜𝐢𝐞𝐧𝐜𝐞 𝐜𝐨𝐥𝐥𝐞𝐠𝐞,</a:t>
            </a:r>
            <a:endParaRPr lang="en-IN" dirty="0"/>
          </a:p>
          <a:p>
            <a:r>
              <a:rPr lang="en-IN" dirty="0"/>
              <a:t>𝐀𝐧𝐧𝐚𝐦𝐚𝐥𝐚𝐢 𝐔𝐧𝐢𝐯𝐞𝐫𝐬𝐢𝐭𝐲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7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0CCA-D6E4-4414-7693-7E044CBB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Career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61EF-2E80-B298-5DAF-5A7A27ACF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designer</a:t>
            </a:r>
          </a:p>
          <a:p>
            <a:r>
              <a:rPr lang="en-IN" dirty="0"/>
              <a:t>Frontend developer</a:t>
            </a:r>
          </a:p>
          <a:p>
            <a:r>
              <a:rPr lang="en-IN" dirty="0"/>
              <a:t>Backend developer</a:t>
            </a:r>
          </a:p>
          <a:p>
            <a:r>
              <a:rPr lang="en-IN" dirty="0"/>
              <a:t>Full stack developer</a:t>
            </a:r>
          </a:p>
          <a:p>
            <a:r>
              <a:rPr lang="en-IN" dirty="0" err="1"/>
              <a:t>Ui</a:t>
            </a:r>
            <a:r>
              <a:rPr lang="en-IN" dirty="0"/>
              <a:t>/</a:t>
            </a:r>
            <a:r>
              <a:rPr lang="en-IN" dirty="0" err="1"/>
              <a:t>Ux</a:t>
            </a:r>
            <a:r>
              <a:rPr lang="en-IN" dirty="0"/>
              <a:t> specialist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149A-275A-7E23-627A-005DEF7D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2F59CA-9993-4D5B-AC2B-CE1ABD2EC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272" y="470064"/>
            <a:ext cx="3474029" cy="638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3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1A20-96DE-B5B7-4FE3-DA66BD24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5F55D9-3F85-6617-2837-ADA75DDDE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4286" y="0"/>
            <a:ext cx="30822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5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11CB-124F-3F68-01B5-A6B529AF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ED4E-A34A-FD5D-4183-6F44FBCF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development is essential in the digital era</a:t>
            </a:r>
          </a:p>
          <a:p>
            <a:r>
              <a:rPr lang="en-IN" dirty="0"/>
              <a:t>Continuous </a:t>
            </a:r>
            <a:r>
              <a:rPr lang="en-IN" dirty="0" err="1"/>
              <a:t>learing</a:t>
            </a:r>
            <a:r>
              <a:rPr lang="en-IN" dirty="0"/>
              <a:t> of tools and trends</a:t>
            </a:r>
          </a:p>
          <a:p>
            <a:r>
              <a:rPr lang="en-IN" dirty="0" err="1"/>
              <a:t>Innovation+creativity</a:t>
            </a:r>
            <a:r>
              <a:rPr lang="en-IN" dirty="0"/>
              <a:t>=better </a:t>
            </a:r>
            <a:r>
              <a:rPr lang="en-IN"/>
              <a:t>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F565-3567-A816-76AC-67E27ECF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495" y="2613835"/>
            <a:ext cx="10131425" cy="1456267"/>
          </a:xfrm>
        </p:spPr>
        <p:txBody>
          <a:bodyPr/>
          <a:lstStyle/>
          <a:p>
            <a:r>
              <a:rPr lang="en-IN" dirty="0"/>
              <a:t>𝐏𝐫𝐨𝐣𝐞𝐜𝐭 𝐓𝐢𝐭𝐥𝐞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BE32-02EF-13D1-7A56-8B7E4F18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621" y="2909015"/>
            <a:ext cx="10131425" cy="3649133"/>
          </a:xfrm>
        </p:spPr>
        <p:txBody>
          <a:bodyPr/>
          <a:lstStyle/>
          <a:p>
            <a:r>
              <a:rPr lang="en-IN" dirty="0"/>
              <a:t>𝐖𝐄𝐁 𝐃𝐄𝐕𝐄𝐋𝐎𝐄𝐍𝐓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4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0770-401C-17DF-F230-702FF7B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Agenda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0D0-DB05-F3FA-A2AF-10D8F7B9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Importance of web development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Types of web development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Web development tools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Web development process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Modern trends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Challenge in web development 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FFFF00"/>
                </a:solidFill>
              </a:rPr>
              <a:t>Carreer</a:t>
            </a:r>
            <a:r>
              <a:rPr lang="en-IN" sz="2000" dirty="0">
                <a:solidFill>
                  <a:srgbClr val="FFFF00"/>
                </a:solidFill>
              </a:rPr>
              <a:t> opportunities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00"/>
                </a:solidFill>
              </a:rPr>
              <a:t>Conclusion 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9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7253-11FC-74DC-C0B6-17B0EAD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29A8-95A1-6681-41AC-9131473B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Digital Web Development?
Designing and building websites &amp; applications
Combination of frontend, backend, and databases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0602-9B0B-5B28-BE64-589DCFEC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web development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B43C4-6C85-0B12-82CA-A9CDD08F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IN" dirty="0"/>
              <a:t>Creates online presence for businesses
Enhances user experience
Drives digital marketing &amp; e-commerce
Supports global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8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FCB1-A8AB-9898-229E-07FF229B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web development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63BC5-005D-B009-D699-B593451C8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/>
          <a:lstStyle/>
          <a:p>
            <a:r>
              <a:rPr lang="en-IN" dirty="0"/>
              <a:t>Frontend Development → UI/UX, HTML, CSS, JavaScript
Backend Development → Server, databases, APIs
Full-stack Development → Both frontend &amp; backend
CMS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858A-1450-5195-6CEA-3184B8A4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37EE-E060-A656-BF8E-CC128B5B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Planning &amp; Research
2. UI/UX Design (Wireframes, Prototypes)
3. Development (Frontend &amp; Backend coding)
4. Testing &amp; Debugging
5. Deployment (Hosting &amp; Domain)
6.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0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9DBD-04F4-AB74-1E04-15CD9215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Modern Trends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8BA6-3360-6F1F-2880-E94D5554E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Responsive Web Design
Progressive Web Apps (PWA)
Artificial Intelligence Integration
Web 3.0 &amp; </a:t>
            </a:r>
            <a:r>
              <a:rPr lang="en-IN" dirty="0" err="1"/>
              <a:t>Blockchain</a:t>
            </a:r>
            <a:r>
              <a:rPr lang="en-IN" dirty="0"/>
              <a:t>
Cloud Hosting &amp; </a:t>
            </a:r>
            <a:r>
              <a:rPr lang="en-IN" dirty="0" err="1"/>
              <a:t>Serverless</a:t>
            </a:r>
            <a:r>
              <a:rPr lang="en-IN" dirty="0"/>
              <a:t>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9100-8F28-09CD-6806-72546C0C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Challengs</a:t>
            </a:r>
            <a:r>
              <a:rPr lang="en-IN" dirty="0"/>
              <a:t> in web development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F72D-2CF3-674D-BD0A-4648BA8D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Security and Data privacy</a:t>
            </a:r>
          </a:p>
          <a:p>
            <a:r>
              <a:rPr lang="en-IN" dirty="0"/>
              <a:t>Browser and device compatibility</a:t>
            </a:r>
          </a:p>
          <a:p>
            <a:r>
              <a:rPr lang="en-IN" dirty="0"/>
              <a:t>Performance optimization</a:t>
            </a:r>
          </a:p>
          <a:p>
            <a:r>
              <a:rPr lang="en-IN" dirty="0"/>
              <a:t>Keeping up with new technologies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54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Celestial</vt:lpstr>
      <vt:lpstr>𝗪𝗲𝗯 𝗗𝗲𝘃𝗲𝗹𝗼𝗽𝗺𝗲𝗻𝘁</vt:lpstr>
      <vt:lpstr>𝐏𝐫𝐨𝐣𝐞𝐜𝐭 𝐓𝐢𝐭𝐥𝐞</vt:lpstr>
      <vt:lpstr>Agenda</vt:lpstr>
      <vt:lpstr>Introduction </vt:lpstr>
      <vt:lpstr>Importance of web development </vt:lpstr>
      <vt:lpstr>Types of web development </vt:lpstr>
      <vt:lpstr>Web development tools</vt:lpstr>
      <vt:lpstr>Modern Trends</vt:lpstr>
      <vt:lpstr>Challengs in web development </vt:lpstr>
      <vt:lpstr>Career opportunities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𝗪𝗲𝗯 𝗗𝗲𝘃𝗲𝗹𝗼𝗽𝗺𝗲𝗻𝘁</dc:title>
  <dc:creator>Vishalini Vishalini</dc:creator>
  <cp:lastModifiedBy>Vishalini Vishalini</cp:lastModifiedBy>
  <cp:revision>4</cp:revision>
  <dcterms:created xsi:type="dcterms:W3CDTF">2025-09-01T04:05:50Z</dcterms:created>
  <dcterms:modified xsi:type="dcterms:W3CDTF">2025-09-01T06:30:55Z</dcterms:modified>
</cp:coreProperties>
</file>