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69" r:id="rId5"/>
    <p:sldId id="262" r:id="rId6"/>
    <p:sldId id="263" r:id="rId7"/>
    <p:sldId id="270" r:id="rId8"/>
    <p:sldId id="268" r:id="rId9"/>
    <p:sldId id="266"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gavi Ravula" initials="BR" lastIdx="1" clrIdx="0">
    <p:extLst>
      <p:ext uri="{19B8F6BF-5375-455C-9EA6-DF929625EA0E}">
        <p15:presenceInfo xmlns:p15="http://schemas.microsoft.com/office/powerpoint/2012/main" userId="0f8024b40c0f79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78"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B2BF0B5-B265-4410-A876-7A0D56B942A0}"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5538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EA6AD-0E4D-459D-BA25-0DEE21C6E5AB}"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713759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1410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1076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2058925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68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900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8867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220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1477977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5EA6AD-0E4D-459D-BA25-0DEE21C6E5AB}" type="datetimeFigureOut">
              <a:rPr lang="en-US" smtClean="0"/>
              <a:t>11/20/2015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2BF0B5-B265-4410-A876-7A0D56B942A0}"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8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5EA6AD-0E4D-459D-BA25-0DEE21C6E5AB}"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2586188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05EA6AD-0E4D-459D-BA25-0DEE21C6E5AB}" type="datetimeFigureOut">
              <a:rPr lang="en-US" smtClean="0"/>
              <a:t>11/20/2015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2BF0B5-B265-4410-A876-7A0D56B942A0}"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148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05EA6AD-0E4D-459D-BA25-0DEE21C6E5AB}" type="datetimeFigureOut">
              <a:rPr lang="en-US" smtClean="0"/>
              <a:t>11/20/2015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2BF0B5-B265-4410-A876-7A0D56B942A0}"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117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EA6AD-0E4D-459D-BA25-0DEE21C6E5AB}" type="datetimeFigureOut">
              <a:rPr lang="en-US" smtClean="0"/>
              <a:t>11/20/2015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214933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EA6AD-0E4D-459D-BA25-0DEE21C6E5AB}"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BF0B5-B265-4410-A876-7A0D56B942A0}"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238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5EA6AD-0E4D-459D-BA25-0DEE21C6E5AB}" type="datetimeFigureOut">
              <a:rPr lang="en-US" smtClean="0"/>
              <a:t>11/20/2015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2BF0B5-B265-4410-A876-7A0D56B942A0}" type="slidenum">
              <a:rPr lang="en-US" smtClean="0"/>
              <a:t>‹#›</a:t>
            </a:fld>
            <a:endParaRPr lang="en-US"/>
          </a:p>
        </p:txBody>
      </p:sp>
    </p:spTree>
    <p:extLst>
      <p:ext uri="{BB962C8B-B14F-4D97-AF65-F5344CB8AC3E}">
        <p14:creationId xmlns:p14="http://schemas.microsoft.com/office/powerpoint/2010/main" val="325799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5EA6AD-0E4D-459D-BA25-0DEE21C6E5AB}" type="datetimeFigureOut">
              <a:rPr lang="en-US" smtClean="0"/>
              <a:t>11/20/2015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2BF0B5-B265-4410-A876-7A0D56B942A0}" type="slidenum">
              <a:rPr lang="en-US" smtClean="0"/>
              <a:t>‹#›</a:t>
            </a:fld>
            <a:endParaRPr lang="en-US"/>
          </a:p>
        </p:txBody>
      </p:sp>
    </p:spTree>
    <p:extLst>
      <p:ext uri="{BB962C8B-B14F-4D97-AF65-F5344CB8AC3E}">
        <p14:creationId xmlns:p14="http://schemas.microsoft.com/office/powerpoint/2010/main" val="342652996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SPADES GAME</a:t>
            </a:r>
            <a:endParaRPr lang="en-US" dirty="0"/>
          </a:p>
        </p:txBody>
      </p:sp>
      <p:sp>
        <p:nvSpPr>
          <p:cNvPr id="3" name="Subtitle 2"/>
          <p:cNvSpPr>
            <a:spLocks noGrp="1"/>
          </p:cNvSpPr>
          <p:nvPr>
            <p:ph type="subTitle" idx="1"/>
          </p:nvPr>
        </p:nvSpPr>
        <p:spPr/>
        <p:txBody>
          <a:bodyPr>
            <a:normAutofit lnSpcReduction="10000"/>
          </a:bodyPr>
          <a:lstStyle/>
          <a:p>
            <a:r>
              <a:rPr lang="en-US" dirty="0" smtClean="0"/>
              <a:t>SPRINT 1 REVIEW MEETING</a:t>
            </a:r>
          </a:p>
          <a:p>
            <a:endParaRPr lang="en-US" dirty="0"/>
          </a:p>
          <a:p>
            <a:r>
              <a:rPr lang="en-US" dirty="0" smtClean="0"/>
              <a:t>											TEAM: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005" y="-458497"/>
            <a:ext cx="4659255" cy="2329628"/>
          </a:xfrm>
          <a:prstGeom prst="rect">
            <a:avLst/>
          </a:prstGeom>
        </p:spPr>
      </p:pic>
    </p:spTree>
    <p:extLst>
      <p:ext uri="{BB962C8B-B14F-4D97-AF65-F5344CB8AC3E}">
        <p14:creationId xmlns:p14="http://schemas.microsoft.com/office/powerpoint/2010/main" val="1874133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BOARD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3" y="1924335"/>
            <a:ext cx="9601194" cy="3951004"/>
          </a:xfrm>
        </p:spPr>
      </p:pic>
    </p:spTree>
    <p:extLst>
      <p:ext uri="{BB962C8B-B14F-4D97-AF65-F5344CB8AC3E}">
        <p14:creationId xmlns:p14="http://schemas.microsoft.com/office/powerpoint/2010/main" val="271597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BURNDOWN CHART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965279"/>
            <a:ext cx="9601195" cy="391006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spTree>
    <p:extLst>
      <p:ext uri="{BB962C8B-B14F-4D97-AF65-F5344CB8AC3E}">
        <p14:creationId xmlns:p14="http://schemas.microsoft.com/office/powerpoint/2010/main" val="271040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LEARNT IN THIS SPRINT</a:t>
            </a:r>
            <a:endParaRPr lang="en-US" dirty="0"/>
          </a:p>
        </p:txBody>
      </p:sp>
      <p:sp>
        <p:nvSpPr>
          <p:cNvPr id="3" name="Content Placeholder 2"/>
          <p:cNvSpPr>
            <a:spLocks noGrp="1"/>
          </p:cNvSpPr>
          <p:nvPr>
            <p:ph idx="1"/>
          </p:nvPr>
        </p:nvSpPr>
        <p:spPr/>
        <p:txBody>
          <a:bodyPr/>
          <a:lstStyle/>
          <a:p>
            <a:pPr lvl="0"/>
            <a:r>
              <a:rPr lang="en-US" dirty="0"/>
              <a:t>Face to face meetings were more </a:t>
            </a:r>
            <a:r>
              <a:rPr lang="en-US" dirty="0" smtClean="0"/>
              <a:t>productive.  </a:t>
            </a:r>
          </a:p>
          <a:p>
            <a:pPr lvl="0"/>
            <a:r>
              <a:rPr lang="en-US" dirty="0" smtClean="0"/>
              <a:t>Team members if in different location, suffer from heavy or rigid governance. Thus, Small and Co-located teams work better as there is a better chance of mutual agreement. </a:t>
            </a:r>
          </a:p>
          <a:p>
            <a:r>
              <a:rPr lang="en-US" dirty="0" smtClean="0"/>
              <a:t>Since, the team does not have any dedicated developers, the </a:t>
            </a:r>
            <a:r>
              <a:rPr lang="en-US" dirty="0"/>
              <a:t>estimated efforts for the user stories were sometimes under estimated</a:t>
            </a:r>
            <a:r>
              <a:rPr lang="en-US" dirty="0" smtClean="0"/>
              <a:t>.</a:t>
            </a:r>
          </a:p>
          <a:p>
            <a:endParaRPr lang="en-US" dirty="0"/>
          </a:p>
          <a:p>
            <a:pPr lvl="0"/>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8362"/>
            <a:ext cx="2838736" cy="1419368"/>
          </a:xfrm>
          <a:prstGeom prst="rect">
            <a:avLst/>
          </a:prstGeom>
        </p:spPr>
      </p:pic>
    </p:spTree>
    <p:extLst>
      <p:ext uri="{BB962C8B-B14F-4D97-AF65-F5344CB8AC3E}">
        <p14:creationId xmlns:p14="http://schemas.microsoft.com/office/powerpoint/2010/main" val="235427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normAutofit/>
          </a:bodyPr>
          <a:lstStyle/>
          <a:p>
            <a:r>
              <a:rPr lang="en-US" dirty="0"/>
              <a:t>Product Backlog </a:t>
            </a:r>
          </a:p>
          <a:p>
            <a:r>
              <a:rPr lang="en-US" dirty="0" smtClean="0"/>
              <a:t>Sprint Backlog</a:t>
            </a:r>
          </a:p>
          <a:p>
            <a:r>
              <a:rPr lang="en-US" dirty="0" smtClean="0"/>
              <a:t>Task Board</a:t>
            </a:r>
          </a:p>
          <a:p>
            <a:r>
              <a:rPr lang="en-US" dirty="0" smtClean="0"/>
              <a:t>Sprint Burndown Chart</a:t>
            </a:r>
            <a:endParaRPr lang="en-US" dirty="0"/>
          </a:p>
          <a:p>
            <a:r>
              <a:rPr lang="en-US" dirty="0" smtClean="0"/>
              <a:t>Lessons learnt in this sprint.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951" y="1137564"/>
            <a:ext cx="2838736" cy="1419368"/>
          </a:xfrm>
          <a:prstGeom prst="rect">
            <a:avLst/>
          </a:prstGeom>
        </p:spPr>
      </p:pic>
    </p:spTree>
    <p:extLst>
      <p:ext uri="{BB962C8B-B14F-4D97-AF65-F5344CB8AC3E}">
        <p14:creationId xmlns:p14="http://schemas.microsoft.com/office/powerpoint/2010/main" val="273072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82131"/>
            <a:ext cx="9601196" cy="1303867"/>
          </a:xfrm>
        </p:spPr>
        <p:txBody>
          <a:bodyPr/>
          <a:lstStyle/>
          <a:p>
            <a:r>
              <a:rPr lang="en-US" dirty="0" smtClean="0"/>
              <a:t>PRODUCT BACKLOG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3" y="1869743"/>
            <a:ext cx="9601194" cy="4005595"/>
          </a:xfrm>
        </p:spPr>
      </p:pic>
      <p:cxnSp>
        <p:nvCxnSpPr>
          <p:cNvPr id="9" name="Straight Arrow Connector 8"/>
          <p:cNvCxnSpPr/>
          <p:nvPr/>
        </p:nvCxnSpPr>
        <p:spPr>
          <a:xfrm flipH="1" flipV="1">
            <a:off x="2688609" y="1446663"/>
            <a:ext cx="2674961" cy="256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95401" y="764275"/>
            <a:ext cx="3358486" cy="923330"/>
          </a:xfrm>
          <a:prstGeom prst="rect">
            <a:avLst/>
          </a:prstGeom>
          <a:noFill/>
        </p:spPr>
        <p:txBody>
          <a:bodyPr wrap="square" rtlCol="0">
            <a:spAutoFit/>
          </a:bodyPr>
          <a:lstStyle/>
          <a:p>
            <a:r>
              <a:rPr lang="en-US" dirty="0">
                <a:solidFill>
                  <a:srgbClr val="FF0000"/>
                </a:solidFill>
              </a:rPr>
              <a:t>The undone </a:t>
            </a:r>
            <a:r>
              <a:rPr lang="en-US" dirty="0" smtClean="0">
                <a:solidFill>
                  <a:srgbClr val="FF0000"/>
                </a:solidFill>
              </a:rPr>
              <a:t>user-stories </a:t>
            </a:r>
            <a:r>
              <a:rPr lang="en-US" dirty="0">
                <a:solidFill>
                  <a:srgbClr val="FF0000"/>
                </a:solidFill>
              </a:rPr>
              <a:t>of the sprint 1 are projected on the backlog.</a:t>
            </a:r>
          </a:p>
        </p:txBody>
      </p:sp>
    </p:spTree>
    <p:extLst>
      <p:ext uri="{BB962C8B-B14F-4D97-AF65-F5344CB8AC3E}">
        <p14:creationId xmlns:p14="http://schemas.microsoft.com/office/powerpoint/2010/main" val="31993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982131"/>
            <a:ext cx="9601196" cy="1303867"/>
          </a:xfrm>
        </p:spPr>
        <p:txBody>
          <a:bodyPr/>
          <a:lstStyle/>
          <a:p>
            <a:r>
              <a:rPr lang="en-US" dirty="0" smtClean="0"/>
              <a:t>PRODUCT BACKLOG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399" y="1937983"/>
            <a:ext cx="9601197" cy="3937356"/>
          </a:xfrm>
        </p:spPr>
      </p:pic>
    </p:spTree>
    <p:extLst>
      <p:ext uri="{BB962C8B-B14F-4D97-AF65-F5344CB8AC3E}">
        <p14:creationId xmlns:p14="http://schemas.microsoft.com/office/powerpoint/2010/main" val="8091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BACKLOG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883391"/>
            <a:ext cx="9704694" cy="4023589"/>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spTree>
    <p:extLst>
      <p:ext uri="{BB962C8B-B14F-4D97-AF65-F5344CB8AC3E}">
        <p14:creationId xmlns:p14="http://schemas.microsoft.com/office/powerpoint/2010/main" val="21577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STORIES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sp>
        <p:nvSpPr>
          <p:cNvPr id="8" name="Content Placeholder 7"/>
          <p:cNvSpPr>
            <a:spLocks noGrp="1"/>
          </p:cNvSpPr>
          <p:nvPr>
            <p:ph idx="1"/>
          </p:nvPr>
        </p:nvSpPr>
        <p:spPr/>
        <p:txBody>
          <a:bodyPr/>
          <a:lstStyle/>
          <a:p>
            <a:r>
              <a:rPr lang="en-US" dirty="0" smtClean="0"/>
              <a:t>We’ve used Visual Studio Online(upgraded version of Team foundation Server). It is set of complementary cloud based services to helps a team write code better. It provides agile project management tools, build services, code, test and deploy. </a:t>
            </a:r>
          </a:p>
          <a:p>
            <a:r>
              <a:rPr lang="en-US" dirty="0" smtClean="0"/>
              <a:t>We’ve used the Scrum development template for the project which allowed our team to effectively keep track of the user stories in the current sprint by maintaining product backlog, sprint backlog, task board and measure the progress using sprint burn down chart. </a:t>
            </a:r>
          </a:p>
        </p:txBody>
      </p:sp>
    </p:spTree>
    <p:extLst>
      <p:ext uri="{BB962C8B-B14F-4D97-AF65-F5344CB8AC3E}">
        <p14:creationId xmlns:p14="http://schemas.microsoft.com/office/powerpoint/2010/main" val="376034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 STORIES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sp>
        <p:nvSpPr>
          <p:cNvPr id="8" name="Content Placeholder 7"/>
          <p:cNvSpPr>
            <a:spLocks noGrp="1"/>
          </p:cNvSpPr>
          <p:nvPr>
            <p:ph idx="1"/>
          </p:nvPr>
        </p:nvSpPr>
        <p:spPr/>
        <p:txBody>
          <a:bodyPr/>
          <a:lstStyle/>
          <a:p>
            <a:pPr lvl="0"/>
            <a:r>
              <a:rPr lang="en-US" dirty="0"/>
              <a:t>I</a:t>
            </a:r>
            <a:r>
              <a:rPr lang="en-US" dirty="0" smtClean="0"/>
              <a:t>mage </a:t>
            </a:r>
            <a:r>
              <a:rPr lang="en-US" dirty="0"/>
              <a:t>mapping </a:t>
            </a:r>
            <a:r>
              <a:rPr lang="en-US" dirty="0" smtClean="0"/>
              <a:t>techniques have been used on a </a:t>
            </a:r>
            <a:r>
              <a:rPr lang="en-US" dirty="0"/>
              <a:t>series of images in an array so as to use the right image to display for the pictures of players by specifying the right pixel range while implementing the individual image.</a:t>
            </a:r>
          </a:p>
          <a:p>
            <a:endParaRPr lang="en-US" dirty="0" smtClean="0"/>
          </a:p>
        </p:txBody>
      </p:sp>
    </p:spTree>
    <p:extLst>
      <p:ext uri="{BB962C8B-B14F-4D97-AF65-F5344CB8AC3E}">
        <p14:creationId xmlns:p14="http://schemas.microsoft.com/office/powerpoint/2010/main" val="192794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BOARD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3" y="1937982"/>
            <a:ext cx="9601194" cy="3937357"/>
          </a:xfrm>
        </p:spPr>
      </p:pic>
    </p:spTree>
    <p:extLst>
      <p:ext uri="{BB962C8B-B14F-4D97-AF65-F5344CB8AC3E}">
        <p14:creationId xmlns:p14="http://schemas.microsoft.com/office/powerpoint/2010/main" val="225051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BOARD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861" y="214697"/>
            <a:ext cx="2838736" cy="1419368"/>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3" y="1951630"/>
            <a:ext cx="9601194" cy="3923709"/>
          </a:xfrm>
        </p:spPr>
      </p:pic>
    </p:spTree>
    <p:extLst>
      <p:ext uri="{BB962C8B-B14F-4D97-AF65-F5344CB8AC3E}">
        <p14:creationId xmlns:p14="http://schemas.microsoft.com/office/powerpoint/2010/main" val="28594206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3203</TotalTime>
  <Words>250</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SPADES GAME</vt:lpstr>
      <vt:lpstr>INDEX</vt:lpstr>
      <vt:lpstr>PRODUCT BACKLOG  </vt:lpstr>
      <vt:lpstr>PRODUCT BACKLOG  </vt:lpstr>
      <vt:lpstr>SPRINT BACKLOG  </vt:lpstr>
      <vt:lpstr>TECH STORIES</vt:lpstr>
      <vt:lpstr>TECH STORIES</vt:lpstr>
      <vt:lpstr>TASK BOARD</vt:lpstr>
      <vt:lpstr>TASK BOARD</vt:lpstr>
      <vt:lpstr>TASK BOARD</vt:lpstr>
      <vt:lpstr>SPRINT BURNDOWN CHART</vt:lpstr>
      <vt:lpstr>LESSONS LEARNT IN THIS SPRINT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SPADES GAME</dc:title>
  <dc:creator>Bhargavi Ravula</dc:creator>
  <cp:lastModifiedBy>Venkat Raman, Vishal</cp:lastModifiedBy>
  <cp:revision>20</cp:revision>
  <dcterms:created xsi:type="dcterms:W3CDTF">2015-10-09T23:58:01Z</dcterms:created>
  <dcterms:modified xsi:type="dcterms:W3CDTF">2015-11-20T19:45:55Z</dcterms:modified>
</cp:coreProperties>
</file>