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8 – Power BI Dashboard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West region consistently led in sales across multiple months.</a:t>
            </a:r>
          </a:p>
          <a:p>
            <a:r>
              <a:t>2. Technology category generated the highest revenue overall.</a:t>
            </a:r>
          </a:p>
          <a:p>
            <a:r>
              <a:t>3. November and December were the peak sales months.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