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25"/>
  </p:notesMasterIdLst>
  <p:sldIdLst>
    <p:sldId id="256" r:id="rId2"/>
    <p:sldId id="288" r:id="rId3"/>
    <p:sldId id="311" r:id="rId4"/>
    <p:sldId id="257" r:id="rId5"/>
    <p:sldId id="304" r:id="rId6"/>
    <p:sldId id="305" r:id="rId7"/>
    <p:sldId id="298" r:id="rId8"/>
    <p:sldId id="277" r:id="rId9"/>
    <p:sldId id="263" r:id="rId10"/>
    <p:sldId id="266" r:id="rId11"/>
    <p:sldId id="274" r:id="rId12"/>
    <p:sldId id="300" r:id="rId13"/>
    <p:sldId id="299" r:id="rId14"/>
    <p:sldId id="307" r:id="rId15"/>
    <p:sldId id="310" r:id="rId16"/>
    <p:sldId id="309" r:id="rId17"/>
    <p:sldId id="308" r:id="rId18"/>
    <p:sldId id="302" r:id="rId19"/>
    <p:sldId id="262" r:id="rId20"/>
    <p:sldId id="270" r:id="rId21"/>
    <p:sldId id="283" r:id="rId22"/>
    <p:sldId id="303" r:id="rId23"/>
    <p:sldId id="272" r:id="rId24"/>
  </p:sldIdLst>
  <p:sldSz cx="9144000" cy="5143500" type="screen16x9"/>
  <p:notesSz cx="6858000" cy="9144000"/>
  <p:embeddedFontLst>
    <p:embeddedFont>
      <p:font typeface="Aharoni" panose="02010803020104030203" pitchFamily="2" charset="-79"/>
      <p:bold r:id="rId26"/>
    </p:embeddedFont>
    <p:embeddedFont>
      <p:font typeface="Arial Narrow" panose="020B0606020202030204" pitchFamily="34" charset="0"/>
      <p:regular r:id="rId27"/>
      <p:bold r:id="rId28"/>
      <p:italic r:id="rId29"/>
      <p:boldItalic r:id="rId30"/>
    </p:embeddedFont>
    <p:embeddedFont>
      <p:font typeface="Barlow" panose="00000500000000000000" pitchFamily="2" charset="0"/>
      <p:regular r:id="rId31"/>
      <p:bold r:id="rId32"/>
      <p:italic r:id="rId33"/>
      <p:boldItalic r:id="rId34"/>
    </p:embeddedFont>
    <p:embeddedFont>
      <p:font typeface="Barlow Light" panose="00000400000000000000" pitchFamily="2" charset="0"/>
      <p:regular r:id="rId35"/>
      <p:bold r:id="rId36"/>
      <p:italic r:id="rId37"/>
      <p:boldItalic r:id="rId38"/>
    </p:embeddedFont>
    <p:embeddedFont>
      <p:font typeface="Calibri" panose="020F0502020204030204" pitchFamily="34" charset="0"/>
      <p:regular r:id="rId39"/>
      <p:bold r:id="rId40"/>
      <p:italic r:id="rId41"/>
      <p:boldItalic r:id="rId42"/>
    </p:embeddedFont>
    <p:embeddedFont>
      <p:font typeface="Franklin Gothic Book" panose="020B0503020102020204" pitchFamily="34" charset="0"/>
      <p:regular r:id="rId43"/>
      <p:italic r:id="rId44"/>
    </p:embeddedFont>
    <p:embeddedFont>
      <p:font typeface="Miriam Libre" panose="00000500000000000000" pitchFamily="2" charset="-79"/>
      <p:regular r:id="rId45"/>
      <p:bold r:id="rId46"/>
    </p:embeddedFont>
    <p:embeddedFont>
      <p:font typeface="Wingdings 3" panose="05040102010807070707" pitchFamily="18" charset="2"/>
      <p:regular r:id="rId4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5908D26-7AD2-4BE2-8D46-7E80C61A5C3D}">
  <a:tblStyle styleId="{D5908D26-7AD2-4BE2-8D46-7E80C61A5C3D}"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09EC53F3-C09D-45E3-81C7-79E32D511B3C}"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4" d="100"/>
          <a:sy n="144" d="100"/>
        </p:scale>
        <p:origin x="654"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9" Type="http://schemas.openxmlformats.org/officeDocument/2006/relationships/font" Target="fonts/font14.fntdata"/><Relationship Id="rId21" Type="http://schemas.openxmlformats.org/officeDocument/2006/relationships/slide" Target="slides/slide20.xml"/><Relationship Id="rId34" Type="http://schemas.openxmlformats.org/officeDocument/2006/relationships/font" Target="fonts/font9.fntdata"/><Relationship Id="rId42" Type="http://schemas.openxmlformats.org/officeDocument/2006/relationships/font" Target="fonts/font17.fntdata"/><Relationship Id="rId47" Type="http://schemas.openxmlformats.org/officeDocument/2006/relationships/font" Target="fonts/font22.fntdata"/><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4.fntdata"/><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37" Type="http://schemas.openxmlformats.org/officeDocument/2006/relationships/font" Target="fonts/font12.fntdata"/><Relationship Id="rId40" Type="http://schemas.openxmlformats.org/officeDocument/2006/relationships/font" Target="fonts/font15.fntdata"/><Relationship Id="rId45" Type="http://schemas.openxmlformats.org/officeDocument/2006/relationships/font" Target="fonts/font20.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font" Target="fonts/font11.fntdata"/><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4" Type="http://schemas.openxmlformats.org/officeDocument/2006/relationships/font" Target="fonts/font1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font" Target="fonts/font10.fntdata"/><Relationship Id="rId43" Type="http://schemas.openxmlformats.org/officeDocument/2006/relationships/font" Target="fonts/font18.fntdata"/><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8.fntdata"/><Relationship Id="rId38" Type="http://schemas.openxmlformats.org/officeDocument/2006/relationships/font" Target="fonts/font13.fntdata"/><Relationship Id="rId46" Type="http://schemas.openxmlformats.org/officeDocument/2006/relationships/font" Target="fonts/font21.fntdata"/><Relationship Id="rId20" Type="http://schemas.openxmlformats.org/officeDocument/2006/relationships/slide" Target="slides/slide19.xml"/><Relationship Id="rId41" Type="http://schemas.openxmlformats.org/officeDocument/2006/relationships/font" Target="fonts/font16.fntdata"/><Relationship Id="rId1" Type="http://schemas.openxmlformats.org/officeDocument/2006/relationships/slideMaster" Target="slideMasters/slideMaster1.xml"/><Relationship Id="rId6" Type="http://schemas.openxmlformats.org/officeDocument/2006/relationships/slide" Target="slides/slide5.xml"/></Relationships>
</file>

<file path=ppt/diagrams/_rels/data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4AA0837-2A58-4547-8739-6889342060A9}" type="doc">
      <dgm:prSet loTypeId="urn:microsoft.com/office/officeart/2018/2/layout/IconVerticalSolidList" loCatId="icon" qsTypeId="urn:microsoft.com/office/officeart/2005/8/quickstyle/simple1" qsCatId="simple" csTypeId="urn:microsoft.com/office/officeart/2018/5/colors/Iconchunking_neutralbg_colorful5" csCatId="colorful" phldr="1"/>
      <dgm:spPr/>
      <dgm:t>
        <a:bodyPr/>
        <a:lstStyle/>
        <a:p>
          <a:endParaRPr lang="en-US"/>
        </a:p>
      </dgm:t>
    </dgm:pt>
    <dgm:pt modelId="{F37198FC-B008-4710-A3B3-889FC0B69512}">
      <dgm:prSet/>
      <dgm:spPr/>
      <dgm:t>
        <a:bodyPr/>
        <a:lstStyle/>
        <a:p>
          <a:r>
            <a:rPr lang="en-US" dirty="0"/>
            <a:t>Notification feature </a:t>
          </a:r>
        </a:p>
      </dgm:t>
    </dgm:pt>
    <dgm:pt modelId="{5FDCD8E8-CB2E-4BB5-A739-4D9E55FF42CE}" type="parTrans" cxnId="{1C53A238-C0BE-48E4-9908-FB60B408A2CF}">
      <dgm:prSet/>
      <dgm:spPr/>
      <dgm:t>
        <a:bodyPr/>
        <a:lstStyle/>
        <a:p>
          <a:endParaRPr lang="en-US"/>
        </a:p>
      </dgm:t>
    </dgm:pt>
    <dgm:pt modelId="{CB4F03F8-7FB2-425C-8116-D21D670E4502}" type="sibTrans" cxnId="{1C53A238-C0BE-48E4-9908-FB60B408A2CF}">
      <dgm:prSet/>
      <dgm:spPr/>
      <dgm:t>
        <a:bodyPr/>
        <a:lstStyle/>
        <a:p>
          <a:endParaRPr lang="en-US"/>
        </a:p>
      </dgm:t>
    </dgm:pt>
    <dgm:pt modelId="{FDAF80CE-B88D-401E-96F5-0EC4382B4283}">
      <dgm:prSet/>
      <dgm:spPr/>
      <dgm:t>
        <a:bodyPr/>
        <a:lstStyle/>
        <a:p>
          <a:r>
            <a:rPr lang="en-US" dirty="0"/>
            <a:t>Using real-time data of </a:t>
          </a:r>
          <a:r>
            <a:rPr lang="en-IN" dirty="0"/>
            <a:t>concerned</a:t>
          </a:r>
          <a:r>
            <a:rPr lang="en-US" dirty="0"/>
            <a:t> colleges</a:t>
          </a:r>
        </a:p>
      </dgm:t>
    </dgm:pt>
    <dgm:pt modelId="{CE5695CB-B94E-481A-B78B-546477816C3D}" type="parTrans" cxnId="{4E431B1D-7065-4555-95BC-5DBFA8C0F2E4}">
      <dgm:prSet/>
      <dgm:spPr/>
      <dgm:t>
        <a:bodyPr/>
        <a:lstStyle/>
        <a:p>
          <a:endParaRPr lang="en-US"/>
        </a:p>
      </dgm:t>
    </dgm:pt>
    <dgm:pt modelId="{AB99D556-1035-4325-A8B0-2C70FF4A29E2}" type="sibTrans" cxnId="{4E431B1D-7065-4555-95BC-5DBFA8C0F2E4}">
      <dgm:prSet/>
      <dgm:spPr/>
      <dgm:t>
        <a:bodyPr/>
        <a:lstStyle/>
        <a:p>
          <a:endParaRPr lang="en-US"/>
        </a:p>
      </dgm:t>
    </dgm:pt>
    <dgm:pt modelId="{D6224920-C993-4B74-8685-907450A67705}">
      <dgm:prSet/>
      <dgm:spPr/>
      <dgm:t>
        <a:bodyPr/>
        <a:lstStyle/>
        <a:p>
          <a:r>
            <a:rPr lang="en-IN" dirty="0"/>
            <a:t>Add QR code</a:t>
          </a:r>
          <a:endParaRPr lang="en-US" dirty="0"/>
        </a:p>
      </dgm:t>
    </dgm:pt>
    <dgm:pt modelId="{B2617699-9B82-4502-A143-BE19F7DE8BFC}" type="parTrans" cxnId="{1E8BC430-0B90-4C36-93A6-6BE8AA6323FF}">
      <dgm:prSet/>
      <dgm:spPr/>
      <dgm:t>
        <a:bodyPr/>
        <a:lstStyle/>
        <a:p>
          <a:endParaRPr lang="en-US"/>
        </a:p>
      </dgm:t>
    </dgm:pt>
    <dgm:pt modelId="{0A4AB5A1-0B04-40B1-AED2-D001784EA81A}" type="sibTrans" cxnId="{1E8BC430-0B90-4C36-93A6-6BE8AA6323FF}">
      <dgm:prSet/>
      <dgm:spPr/>
      <dgm:t>
        <a:bodyPr/>
        <a:lstStyle/>
        <a:p>
          <a:endParaRPr lang="en-US"/>
        </a:p>
      </dgm:t>
    </dgm:pt>
    <dgm:pt modelId="{6B2E5861-1EFC-4B9C-AD32-5AF2F85EAAC6}" type="pres">
      <dgm:prSet presAssocID="{D4AA0837-2A58-4547-8739-6889342060A9}" presName="root" presStyleCnt="0">
        <dgm:presLayoutVars>
          <dgm:dir/>
          <dgm:resizeHandles val="exact"/>
        </dgm:presLayoutVars>
      </dgm:prSet>
      <dgm:spPr/>
    </dgm:pt>
    <dgm:pt modelId="{391A3B58-19EF-4B6C-B5ED-0DA01AECD98F}" type="pres">
      <dgm:prSet presAssocID="{F37198FC-B008-4710-A3B3-889FC0B69512}" presName="compNode" presStyleCnt="0"/>
      <dgm:spPr/>
    </dgm:pt>
    <dgm:pt modelId="{13F19D86-1B8A-49D5-A589-5289F203CEF0}" type="pres">
      <dgm:prSet presAssocID="{F37198FC-B008-4710-A3B3-889FC0B69512}" presName="bgRect" presStyleLbl="bgShp" presStyleIdx="0" presStyleCnt="3"/>
      <dgm:spPr/>
    </dgm:pt>
    <dgm:pt modelId="{776E5239-C1F2-4B3F-880B-E1D865286399}" type="pres">
      <dgm:prSet presAssocID="{F37198FC-B008-4710-A3B3-889FC0B69512}"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ell"/>
        </a:ext>
      </dgm:extLst>
    </dgm:pt>
    <dgm:pt modelId="{E2B09BB1-9D66-422C-BC97-92FEBE37578A}" type="pres">
      <dgm:prSet presAssocID="{F37198FC-B008-4710-A3B3-889FC0B69512}" presName="spaceRect" presStyleCnt="0"/>
      <dgm:spPr/>
    </dgm:pt>
    <dgm:pt modelId="{C908F6D1-91A8-4B84-947E-FCD1FD40F4DD}" type="pres">
      <dgm:prSet presAssocID="{F37198FC-B008-4710-A3B3-889FC0B69512}" presName="parTx" presStyleLbl="revTx" presStyleIdx="0" presStyleCnt="3">
        <dgm:presLayoutVars>
          <dgm:chMax val="0"/>
          <dgm:chPref val="0"/>
        </dgm:presLayoutVars>
      </dgm:prSet>
      <dgm:spPr/>
    </dgm:pt>
    <dgm:pt modelId="{D9EE7694-82A8-4334-9692-41867749DA18}" type="pres">
      <dgm:prSet presAssocID="{CB4F03F8-7FB2-425C-8116-D21D670E4502}" presName="sibTrans" presStyleCnt="0"/>
      <dgm:spPr/>
    </dgm:pt>
    <dgm:pt modelId="{C6FEDEB4-36FB-4CA1-A937-D04411552977}" type="pres">
      <dgm:prSet presAssocID="{FDAF80CE-B88D-401E-96F5-0EC4382B4283}" presName="compNode" presStyleCnt="0"/>
      <dgm:spPr/>
    </dgm:pt>
    <dgm:pt modelId="{7218A1B7-D323-4D45-9C1F-BBC3A0D15153}" type="pres">
      <dgm:prSet presAssocID="{FDAF80CE-B88D-401E-96F5-0EC4382B4283}" presName="bgRect" presStyleLbl="bgShp" presStyleIdx="1" presStyleCnt="3"/>
      <dgm:spPr/>
    </dgm:pt>
    <dgm:pt modelId="{D459C653-9E7B-4E97-AF24-6F5D02ED463F}" type="pres">
      <dgm:prSet presAssocID="{FDAF80CE-B88D-401E-96F5-0EC4382B4283}"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choolhouse"/>
        </a:ext>
      </dgm:extLst>
    </dgm:pt>
    <dgm:pt modelId="{83492584-EFBF-44E3-832C-AFA833FEA144}" type="pres">
      <dgm:prSet presAssocID="{FDAF80CE-B88D-401E-96F5-0EC4382B4283}" presName="spaceRect" presStyleCnt="0"/>
      <dgm:spPr/>
    </dgm:pt>
    <dgm:pt modelId="{9D073336-5058-4DA5-B66B-D2B1EA29D4A1}" type="pres">
      <dgm:prSet presAssocID="{FDAF80CE-B88D-401E-96F5-0EC4382B4283}" presName="parTx" presStyleLbl="revTx" presStyleIdx="1" presStyleCnt="3">
        <dgm:presLayoutVars>
          <dgm:chMax val="0"/>
          <dgm:chPref val="0"/>
        </dgm:presLayoutVars>
      </dgm:prSet>
      <dgm:spPr/>
    </dgm:pt>
    <dgm:pt modelId="{A7C264E7-0BF0-4A73-9435-223DAB8E74E0}" type="pres">
      <dgm:prSet presAssocID="{AB99D556-1035-4325-A8B0-2C70FF4A29E2}" presName="sibTrans" presStyleCnt="0"/>
      <dgm:spPr/>
    </dgm:pt>
    <dgm:pt modelId="{D4B2443A-8D44-4803-B9C0-79C88F3DF259}" type="pres">
      <dgm:prSet presAssocID="{D6224920-C993-4B74-8685-907450A67705}" presName="compNode" presStyleCnt="0"/>
      <dgm:spPr/>
    </dgm:pt>
    <dgm:pt modelId="{42D24D2B-DCA8-49D6-9E44-FB27416610F0}" type="pres">
      <dgm:prSet presAssocID="{D6224920-C993-4B74-8685-907450A67705}" presName="bgRect" presStyleLbl="bgShp" presStyleIdx="2" presStyleCnt="3"/>
      <dgm:spPr/>
    </dgm:pt>
    <dgm:pt modelId="{1E41591B-01FA-48BA-8F33-8676A967529C}" type="pres">
      <dgm:prSet presAssocID="{D6224920-C993-4B74-8685-907450A67705}"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ooks"/>
        </a:ext>
      </dgm:extLst>
    </dgm:pt>
    <dgm:pt modelId="{D45A9D44-FB0E-47B5-8BDC-E14508C745C7}" type="pres">
      <dgm:prSet presAssocID="{D6224920-C993-4B74-8685-907450A67705}" presName="spaceRect" presStyleCnt="0"/>
      <dgm:spPr/>
    </dgm:pt>
    <dgm:pt modelId="{DB90843C-B47B-4AD3-A073-A509E988CF63}" type="pres">
      <dgm:prSet presAssocID="{D6224920-C993-4B74-8685-907450A67705}" presName="parTx" presStyleLbl="revTx" presStyleIdx="2" presStyleCnt="3">
        <dgm:presLayoutVars>
          <dgm:chMax val="0"/>
          <dgm:chPref val="0"/>
        </dgm:presLayoutVars>
      </dgm:prSet>
      <dgm:spPr/>
    </dgm:pt>
  </dgm:ptLst>
  <dgm:cxnLst>
    <dgm:cxn modelId="{D49D0909-46B4-41A2-98B0-1DC23A1F49DD}" type="presOf" srcId="{FDAF80CE-B88D-401E-96F5-0EC4382B4283}" destId="{9D073336-5058-4DA5-B66B-D2B1EA29D4A1}" srcOrd="0" destOrd="0" presId="urn:microsoft.com/office/officeart/2018/2/layout/IconVerticalSolidList"/>
    <dgm:cxn modelId="{4E431B1D-7065-4555-95BC-5DBFA8C0F2E4}" srcId="{D4AA0837-2A58-4547-8739-6889342060A9}" destId="{FDAF80CE-B88D-401E-96F5-0EC4382B4283}" srcOrd="1" destOrd="0" parTransId="{CE5695CB-B94E-481A-B78B-546477816C3D}" sibTransId="{AB99D556-1035-4325-A8B0-2C70FF4A29E2}"/>
    <dgm:cxn modelId="{1E8BC430-0B90-4C36-93A6-6BE8AA6323FF}" srcId="{D4AA0837-2A58-4547-8739-6889342060A9}" destId="{D6224920-C993-4B74-8685-907450A67705}" srcOrd="2" destOrd="0" parTransId="{B2617699-9B82-4502-A143-BE19F7DE8BFC}" sibTransId="{0A4AB5A1-0B04-40B1-AED2-D001784EA81A}"/>
    <dgm:cxn modelId="{1C53A238-C0BE-48E4-9908-FB60B408A2CF}" srcId="{D4AA0837-2A58-4547-8739-6889342060A9}" destId="{F37198FC-B008-4710-A3B3-889FC0B69512}" srcOrd="0" destOrd="0" parTransId="{5FDCD8E8-CB2E-4BB5-A739-4D9E55FF42CE}" sibTransId="{CB4F03F8-7FB2-425C-8116-D21D670E4502}"/>
    <dgm:cxn modelId="{A0F3B357-51EC-4D8E-AC4E-1152BBCC446F}" type="presOf" srcId="{D4AA0837-2A58-4547-8739-6889342060A9}" destId="{6B2E5861-1EFC-4B9C-AD32-5AF2F85EAAC6}" srcOrd="0" destOrd="0" presId="urn:microsoft.com/office/officeart/2018/2/layout/IconVerticalSolidList"/>
    <dgm:cxn modelId="{B9BA97DE-5201-4F8D-A94C-C741F7A3D456}" type="presOf" srcId="{D6224920-C993-4B74-8685-907450A67705}" destId="{DB90843C-B47B-4AD3-A073-A509E988CF63}" srcOrd="0" destOrd="0" presId="urn:microsoft.com/office/officeart/2018/2/layout/IconVerticalSolidList"/>
    <dgm:cxn modelId="{C34ADBE4-654E-4683-8567-F5BD89A8B967}" type="presOf" srcId="{F37198FC-B008-4710-A3B3-889FC0B69512}" destId="{C908F6D1-91A8-4B84-947E-FCD1FD40F4DD}" srcOrd="0" destOrd="0" presId="urn:microsoft.com/office/officeart/2018/2/layout/IconVerticalSolidList"/>
    <dgm:cxn modelId="{ED7A49A6-478C-45BD-96B1-1799B1F64BAB}" type="presParOf" srcId="{6B2E5861-1EFC-4B9C-AD32-5AF2F85EAAC6}" destId="{391A3B58-19EF-4B6C-B5ED-0DA01AECD98F}" srcOrd="0" destOrd="0" presId="urn:microsoft.com/office/officeart/2018/2/layout/IconVerticalSolidList"/>
    <dgm:cxn modelId="{F1309A2C-7E00-4BA9-AF5C-017D18BA69A2}" type="presParOf" srcId="{391A3B58-19EF-4B6C-B5ED-0DA01AECD98F}" destId="{13F19D86-1B8A-49D5-A589-5289F203CEF0}" srcOrd="0" destOrd="0" presId="urn:microsoft.com/office/officeart/2018/2/layout/IconVerticalSolidList"/>
    <dgm:cxn modelId="{2BCCDDFB-35F2-4117-955A-CAACC240F934}" type="presParOf" srcId="{391A3B58-19EF-4B6C-B5ED-0DA01AECD98F}" destId="{776E5239-C1F2-4B3F-880B-E1D865286399}" srcOrd="1" destOrd="0" presId="urn:microsoft.com/office/officeart/2018/2/layout/IconVerticalSolidList"/>
    <dgm:cxn modelId="{7F88C164-78E2-48E5-8726-33C44D1D65A7}" type="presParOf" srcId="{391A3B58-19EF-4B6C-B5ED-0DA01AECD98F}" destId="{E2B09BB1-9D66-422C-BC97-92FEBE37578A}" srcOrd="2" destOrd="0" presId="urn:microsoft.com/office/officeart/2018/2/layout/IconVerticalSolidList"/>
    <dgm:cxn modelId="{A4D02D7F-569F-40D6-96CE-6376858E9876}" type="presParOf" srcId="{391A3B58-19EF-4B6C-B5ED-0DA01AECD98F}" destId="{C908F6D1-91A8-4B84-947E-FCD1FD40F4DD}" srcOrd="3" destOrd="0" presId="urn:microsoft.com/office/officeart/2018/2/layout/IconVerticalSolidList"/>
    <dgm:cxn modelId="{08C6480F-D90F-4B39-B23B-731D6488EED5}" type="presParOf" srcId="{6B2E5861-1EFC-4B9C-AD32-5AF2F85EAAC6}" destId="{D9EE7694-82A8-4334-9692-41867749DA18}" srcOrd="1" destOrd="0" presId="urn:microsoft.com/office/officeart/2018/2/layout/IconVerticalSolidList"/>
    <dgm:cxn modelId="{4DB2128D-D2E0-406D-9B42-C31A4990629B}" type="presParOf" srcId="{6B2E5861-1EFC-4B9C-AD32-5AF2F85EAAC6}" destId="{C6FEDEB4-36FB-4CA1-A937-D04411552977}" srcOrd="2" destOrd="0" presId="urn:microsoft.com/office/officeart/2018/2/layout/IconVerticalSolidList"/>
    <dgm:cxn modelId="{E9A0B3A8-FDEC-487D-B8F3-20C9BEEE1340}" type="presParOf" srcId="{C6FEDEB4-36FB-4CA1-A937-D04411552977}" destId="{7218A1B7-D323-4D45-9C1F-BBC3A0D15153}" srcOrd="0" destOrd="0" presId="urn:microsoft.com/office/officeart/2018/2/layout/IconVerticalSolidList"/>
    <dgm:cxn modelId="{7ED59973-5AE9-4C0E-A75D-8FFFC1C64475}" type="presParOf" srcId="{C6FEDEB4-36FB-4CA1-A937-D04411552977}" destId="{D459C653-9E7B-4E97-AF24-6F5D02ED463F}" srcOrd="1" destOrd="0" presId="urn:microsoft.com/office/officeart/2018/2/layout/IconVerticalSolidList"/>
    <dgm:cxn modelId="{6DFF9AE2-1CBC-4597-96B1-DE2B4438A666}" type="presParOf" srcId="{C6FEDEB4-36FB-4CA1-A937-D04411552977}" destId="{83492584-EFBF-44E3-832C-AFA833FEA144}" srcOrd="2" destOrd="0" presId="urn:microsoft.com/office/officeart/2018/2/layout/IconVerticalSolidList"/>
    <dgm:cxn modelId="{E8941E7B-31C0-469F-AF7D-BC7B4D2EF5A1}" type="presParOf" srcId="{C6FEDEB4-36FB-4CA1-A937-D04411552977}" destId="{9D073336-5058-4DA5-B66B-D2B1EA29D4A1}" srcOrd="3" destOrd="0" presId="urn:microsoft.com/office/officeart/2018/2/layout/IconVerticalSolidList"/>
    <dgm:cxn modelId="{E96D4E93-0EE0-4D55-A35F-649100BB7055}" type="presParOf" srcId="{6B2E5861-1EFC-4B9C-AD32-5AF2F85EAAC6}" destId="{A7C264E7-0BF0-4A73-9435-223DAB8E74E0}" srcOrd="3" destOrd="0" presId="urn:microsoft.com/office/officeart/2018/2/layout/IconVerticalSolidList"/>
    <dgm:cxn modelId="{B90D85EC-A834-4C7C-A11F-57CF2B1C6B3B}" type="presParOf" srcId="{6B2E5861-1EFC-4B9C-AD32-5AF2F85EAAC6}" destId="{D4B2443A-8D44-4803-B9C0-79C88F3DF259}" srcOrd="4" destOrd="0" presId="urn:microsoft.com/office/officeart/2018/2/layout/IconVerticalSolidList"/>
    <dgm:cxn modelId="{9C8BBB65-041B-4E15-A891-6E1A4B5E3C02}" type="presParOf" srcId="{D4B2443A-8D44-4803-B9C0-79C88F3DF259}" destId="{42D24D2B-DCA8-49D6-9E44-FB27416610F0}" srcOrd="0" destOrd="0" presId="urn:microsoft.com/office/officeart/2018/2/layout/IconVerticalSolidList"/>
    <dgm:cxn modelId="{9EFFC7D5-A430-48DA-AD86-7A7AFCC5DD7B}" type="presParOf" srcId="{D4B2443A-8D44-4803-B9C0-79C88F3DF259}" destId="{1E41591B-01FA-48BA-8F33-8676A967529C}" srcOrd="1" destOrd="0" presId="urn:microsoft.com/office/officeart/2018/2/layout/IconVerticalSolidList"/>
    <dgm:cxn modelId="{001C1531-5166-4DC5-B80C-C2D73CDD42B8}" type="presParOf" srcId="{D4B2443A-8D44-4803-B9C0-79C88F3DF259}" destId="{D45A9D44-FB0E-47B5-8BDC-E14508C745C7}" srcOrd="2" destOrd="0" presId="urn:microsoft.com/office/officeart/2018/2/layout/IconVerticalSolidList"/>
    <dgm:cxn modelId="{1A190EC8-01A4-4D82-B269-08041E635D0F}" type="presParOf" srcId="{D4B2443A-8D44-4803-B9C0-79C88F3DF259}" destId="{DB90843C-B47B-4AD3-A073-A509E988CF63}"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F19D86-1B8A-49D5-A589-5289F203CEF0}">
      <dsp:nvSpPr>
        <dsp:cNvPr id="0" name=""/>
        <dsp:cNvSpPr/>
      </dsp:nvSpPr>
      <dsp:spPr>
        <a:xfrm>
          <a:off x="0" y="539"/>
          <a:ext cx="4941518" cy="126327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76E5239-C1F2-4B3F-880B-E1D865286399}">
      <dsp:nvSpPr>
        <dsp:cNvPr id="0" name=""/>
        <dsp:cNvSpPr/>
      </dsp:nvSpPr>
      <dsp:spPr>
        <a:xfrm>
          <a:off x="382141" y="284777"/>
          <a:ext cx="694803" cy="69480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908F6D1-91A8-4B84-947E-FCD1FD40F4DD}">
      <dsp:nvSpPr>
        <dsp:cNvPr id="0" name=""/>
        <dsp:cNvSpPr/>
      </dsp:nvSpPr>
      <dsp:spPr>
        <a:xfrm>
          <a:off x="1459087" y="539"/>
          <a:ext cx="3482430" cy="12632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697" tIns="133697" rIns="133697" bIns="133697" numCol="1" spcCol="1270" anchor="ctr" anchorCtr="0">
          <a:noAutofit/>
        </a:bodyPr>
        <a:lstStyle/>
        <a:p>
          <a:pPr marL="0" lvl="0" indent="0" algn="l" defTabSz="1111250">
            <a:lnSpc>
              <a:spcPct val="90000"/>
            </a:lnSpc>
            <a:spcBef>
              <a:spcPct val="0"/>
            </a:spcBef>
            <a:spcAft>
              <a:spcPct val="35000"/>
            </a:spcAft>
            <a:buNone/>
          </a:pPr>
          <a:r>
            <a:rPr lang="en-US" sz="2500" kern="1200" dirty="0"/>
            <a:t>Notification feature </a:t>
          </a:r>
        </a:p>
      </dsp:txBody>
      <dsp:txXfrm>
        <a:off x="1459087" y="539"/>
        <a:ext cx="3482430" cy="1263279"/>
      </dsp:txXfrm>
    </dsp:sp>
    <dsp:sp modelId="{7218A1B7-D323-4D45-9C1F-BBC3A0D15153}">
      <dsp:nvSpPr>
        <dsp:cNvPr id="0" name=""/>
        <dsp:cNvSpPr/>
      </dsp:nvSpPr>
      <dsp:spPr>
        <a:xfrm>
          <a:off x="0" y="1579638"/>
          <a:ext cx="4941518" cy="126327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459C653-9E7B-4E97-AF24-6F5D02ED463F}">
      <dsp:nvSpPr>
        <dsp:cNvPr id="0" name=""/>
        <dsp:cNvSpPr/>
      </dsp:nvSpPr>
      <dsp:spPr>
        <a:xfrm>
          <a:off x="382141" y="1863876"/>
          <a:ext cx="694803" cy="69480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D073336-5058-4DA5-B66B-D2B1EA29D4A1}">
      <dsp:nvSpPr>
        <dsp:cNvPr id="0" name=""/>
        <dsp:cNvSpPr/>
      </dsp:nvSpPr>
      <dsp:spPr>
        <a:xfrm>
          <a:off x="1459087" y="1579638"/>
          <a:ext cx="3482430" cy="12632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697" tIns="133697" rIns="133697" bIns="133697" numCol="1" spcCol="1270" anchor="ctr" anchorCtr="0">
          <a:noAutofit/>
        </a:bodyPr>
        <a:lstStyle/>
        <a:p>
          <a:pPr marL="0" lvl="0" indent="0" algn="l" defTabSz="1111250">
            <a:lnSpc>
              <a:spcPct val="90000"/>
            </a:lnSpc>
            <a:spcBef>
              <a:spcPct val="0"/>
            </a:spcBef>
            <a:spcAft>
              <a:spcPct val="35000"/>
            </a:spcAft>
            <a:buNone/>
          </a:pPr>
          <a:r>
            <a:rPr lang="en-US" sz="2500" kern="1200" dirty="0"/>
            <a:t>Using real-time data of </a:t>
          </a:r>
          <a:r>
            <a:rPr lang="en-IN" sz="2500" kern="1200" dirty="0"/>
            <a:t>concerned</a:t>
          </a:r>
          <a:r>
            <a:rPr lang="en-US" sz="2500" kern="1200" dirty="0"/>
            <a:t> colleges</a:t>
          </a:r>
        </a:p>
      </dsp:txBody>
      <dsp:txXfrm>
        <a:off x="1459087" y="1579638"/>
        <a:ext cx="3482430" cy="1263279"/>
      </dsp:txXfrm>
    </dsp:sp>
    <dsp:sp modelId="{42D24D2B-DCA8-49D6-9E44-FB27416610F0}">
      <dsp:nvSpPr>
        <dsp:cNvPr id="0" name=""/>
        <dsp:cNvSpPr/>
      </dsp:nvSpPr>
      <dsp:spPr>
        <a:xfrm>
          <a:off x="0" y="3158737"/>
          <a:ext cx="4941518" cy="126327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E41591B-01FA-48BA-8F33-8676A967529C}">
      <dsp:nvSpPr>
        <dsp:cNvPr id="0" name=""/>
        <dsp:cNvSpPr/>
      </dsp:nvSpPr>
      <dsp:spPr>
        <a:xfrm>
          <a:off x="382141" y="3442975"/>
          <a:ext cx="694803" cy="69480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B90843C-B47B-4AD3-A073-A509E988CF63}">
      <dsp:nvSpPr>
        <dsp:cNvPr id="0" name=""/>
        <dsp:cNvSpPr/>
      </dsp:nvSpPr>
      <dsp:spPr>
        <a:xfrm>
          <a:off x="1459087" y="3158737"/>
          <a:ext cx="3482430" cy="12632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697" tIns="133697" rIns="133697" bIns="133697" numCol="1" spcCol="1270" anchor="ctr" anchorCtr="0">
          <a:noAutofit/>
        </a:bodyPr>
        <a:lstStyle/>
        <a:p>
          <a:pPr marL="0" lvl="0" indent="0" algn="l" defTabSz="1111250">
            <a:lnSpc>
              <a:spcPct val="90000"/>
            </a:lnSpc>
            <a:spcBef>
              <a:spcPct val="0"/>
            </a:spcBef>
            <a:spcAft>
              <a:spcPct val="35000"/>
            </a:spcAft>
            <a:buNone/>
          </a:pPr>
          <a:r>
            <a:rPr lang="en-IN" sz="2500" kern="1200" dirty="0"/>
            <a:t>Add QR code</a:t>
          </a:r>
          <a:endParaRPr lang="en-US" sz="2500" kern="1200" dirty="0"/>
        </a:p>
      </dsp:txBody>
      <dsp:txXfrm>
        <a:off x="1459087" y="3158737"/>
        <a:ext cx="3482430" cy="1263279"/>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 name="Google Shape;278;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8" name="Google Shape;368;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4"/>
        <p:cNvGrpSpPr/>
        <p:nvPr/>
      </p:nvGrpSpPr>
      <p:grpSpPr>
        <a:xfrm>
          <a:off x="0" y="0"/>
          <a:ext cx="0" cy="0"/>
          <a:chOff x="0" y="0"/>
          <a:chExt cx="0" cy="0"/>
        </a:xfrm>
      </p:grpSpPr>
      <p:sp>
        <p:nvSpPr>
          <p:cNvPr id="565" name="Google Shape;565;gdcac64e18e_0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6" name="Google Shape;566;gdcac64e18e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 name="Google Shape;278;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
        <p:cNvGrpSpPr/>
        <p:nvPr/>
      </p:nvGrpSpPr>
      <p:grpSpPr>
        <a:xfrm>
          <a:off x="0" y="0"/>
          <a:ext cx="0" cy="0"/>
          <a:chOff x="0" y="0"/>
          <a:chExt cx="0" cy="0"/>
        </a:xfrm>
      </p:grpSpPr>
      <p:sp>
        <p:nvSpPr>
          <p:cNvPr id="398" name="Google Shape;398;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9" name="Google Shape;399;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6"/>
        <p:cNvGrpSpPr/>
        <p:nvPr/>
      </p:nvGrpSpPr>
      <p:grpSpPr>
        <a:xfrm>
          <a:off x="0" y="0"/>
          <a:ext cx="0" cy="0"/>
          <a:chOff x="0" y="0"/>
          <a:chExt cx="0" cy="0"/>
        </a:xfrm>
      </p:grpSpPr>
      <p:sp>
        <p:nvSpPr>
          <p:cNvPr id="697" name="Google Shape;697;gdcac64e18e_0_2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8" name="Google Shape;698;gdcac64e18e_0_2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 name="Google Shape;24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0"/>
        <p:cNvGrpSpPr/>
        <p:nvPr/>
      </p:nvGrpSpPr>
      <p:grpSpPr>
        <a:xfrm>
          <a:off x="0" y="0"/>
          <a:ext cx="0" cy="0"/>
          <a:chOff x="0" y="0"/>
          <a:chExt cx="0" cy="0"/>
        </a:xfrm>
      </p:grpSpPr>
      <p:sp>
        <p:nvSpPr>
          <p:cNvPr id="481" name="Google Shape;481;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2" name="Google Shape;482;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 name="Google Shape;297;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Google Shape;419;g35ed75ccf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0" name="Google Shape;420;g35ed75ccf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Google Shape;419;g35ed75ccf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0" name="Google Shape;420;g35ed75ccf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800744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Google Shape;419;g35ed75ccf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0" name="Google Shape;420;g35ed75ccf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485951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2122525" y="1991825"/>
            <a:ext cx="4899000" cy="11598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dk1"/>
              </a:buClr>
              <a:buSzPts val="4600"/>
              <a:buNone/>
              <a:defRPr sz="4600">
                <a:solidFill>
                  <a:schemeClr val="dk1"/>
                </a:solidFill>
              </a:defRPr>
            </a:lvl1pPr>
            <a:lvl2pPr lvl="1" algn="ctr">
              <a:spcBef>
                <a:spcPts val="0"/>
              </a:spcBef>
              <a:spcAft>
                <a:spcPts val="0"/>
              </a:spcAft>
              <a:buClr>
                <a:schemeClr val="dk1"/>
              </a:buClr>
              <a:buSzPts val="4600"/>
              <a:buNone/>
              <a:defRPr sz="4600">
                <a:solidFill>
                  <a:schemeClr val="dk1"/>
                </a:solidFill>
              </a:defRPr>
            </a:lvl2pPr>
            <a:lvl3pPr lvl="2" algn="ctr">
              <a:spcBef>
                <a:spcPts val="0"/>
              </a:spcBef>
              <a:spcAft>
                <a:spcPts val="0"/>
              </a:spcAft>
              <a:buClr>
                <a:schemeClr val="dk1"/>
              </a:buClr>
              <a:buSzPts val="4600"/>
              <a:buNone/>
              <a:defRPr sz="4600">
                <a:solidFill>
                  <a:schemeClr val="dk1"/>
                </a:solidFill>
              </a:defRPr>
            </a:lvl3pPr>
            <a:lvl4pPr lvl="3" algn="ctr">
              <a:spcBef>
                <a:spcPts val="0"/>
              </a:spcBef>
              <a:spcAft>
                <a:spcPts val="0"/>
              </a:spcAft>
              <a:buClr>
                <a:schemeClr val="dk1"/>
              </a:buClr>
              <a:buSzPts val="4600"/>
              <a:buNone/>
              <a:defRPr sz="4600">
                <a:solidFill>
                  <a:schemeClr val="dk1"/>
                </a:solidFill>
              </a:defRPr>
            </a:lvl4pPr>
            <a:lvl5pPr lvl="4" algn="ctr">
              <a:spcBef>
                <a:spcPts val="0"/>
              </a:spcBef>
              <a:spcAft>
                <a:spcPts val="0"/>
              </a:spcAft>
              <a:buClr>
                <a:schemeClr val="dk1"/>
              </a:buClr>
              <a:buSzPts val="4600"/>
              <a:buNone/>
              <a:defRPr sz="4600">
                <a:solidFill>
                  <a:schemeClr val="dk1"/>
                </a:solidFill>
              </a:defRPr>
            </a:lvl5pPr>
            <a:lvl6pPr lvl="5" algn="ctr">
              <a:spcBef>
                <a:spcPts val="0"/>
              </a:spcBef>
              <a:spcAft>
                <a:spcPts val="0"/>
              </a:spcAft>
              <a:buClr>
                <a:schemeClr val="dk1"/>
              </a:buClr>
              <a:buSzPts val="4600"/>
              <a:buNone/>
              <a:defRPr sz="4600">
                <a:solidFill>
                  <a:schemeClr val="dk1"/>
                </a:solidFill>
              </a:defRPr>
            </a:lvl6pPr>
            <a:lvl7pPr lvl="6" algn="ctr">
              <a:spcBef>
                <a:spcPts val="0"/>
              </a:spcBef>
              <a:spcAft>
                <a:spcPts val="0"/>
              </a:spcAft>
              <a:buClr>
                <a:schemeClr val="dk1"/>
              </a:buClr>
              <a:buSzPts val="4600"/>
              <a:buNone/>
              <a:defRPr sz="4600">
                <a:solidFill>
                  <a:schemeClr val="dk1"/>
                </a:solidFill>
              </a:defRPr>
            </a:lvl7pPr>
            <a:lvl8pPr lvl="7" algn="ctr">
              <a:spcBef>
                <a:spcPts val="0"/>
              </a:spcBef>
              <a:spcAft>
                <a:spcPts val="0"/>
              </a:spcAft>
              <a:buClr>
                <a:schemeClr val="dk1"/>
              </a:buClr>
              <a:buSzPts val="4600"/>
              <a:buNone/>
              <a:defRPr sz="4600">
                <a:solidFill>
                  <a:schemeClr val="dk1"/>
                </a:solidFill>
              </a:defRPr>
            </a:lvl8pPr>
            <a:lvl9pPr lvl="8" algn="ctr">
              <a:spcBef>
                <a:spcPts val="0"/>
              </a:spcBef>
              <a:spcAft>
                <a:spcPts val="0"/>
              </a:spcAft>
              <a:buClr>
                <a:schemeClr val="dk1"/>
              </a:buClr>
              <a:buSzPts val="4600"/>
              <a:buNone/>
              <a:defRPr sz="4600">
                <a:solidFill>
                  <a:schemeClr val="dk1"/>
                </a:solidFill>
              </a:defRPr>
            </a:lvl9pPr>
          </a:lstStyle>
          <a:p>
            <a:endParaRPr/>
          </a:p>
        </p:txBody>
      </p:sp>
      <p:sp>
        <p:nvSpPr>
          <p:cNvPr id="11" name="Google Shape;11;p2"/>
          <p:cNvSpPr/>
          <p:nvPr/>
        </p:nvSpPr>
        <p:spPr>
          <a:xfrm>
            <a:off x="0" y="0"/>
            <a:ext cx="9144000" cy="5143500"/>
          </a:xfrm>
          <a:prstGeom prst="frame">
            <a:avLst>
              <a:gd name="adj1" fmla="val 4376"/>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 name="Google Shape;12;p2"/>
          <p:cNvGrpSpPr/>
          <p:nvPr/>
        </p:nvGrpSpPr>
        <p:grpSpPr>
          <a:xfrm>
            <a:off x="557947" y="-9"/>
            <a:ext cx="1564584" cy="2825099"/>
            <a:chOff x="0" y="855663"/>
            <a:chExt cx="1257300" cy="2270250"/>
          </a:xfrm>
        </p:grpSpPr>
        <p:sp>
          <p:nvSpPr>
            <p:cNvPr id="13" name="Google Shape;13;p2"/>
            <p:cNvSpPr/>
            <p:nvPr/>
          </p:nvSpPr>
          <p:spPr>
            <a:xfrm>
              <a:off x="277813" y="2616200"/>
              <a:ext cx="230100" cy="20700"/>
            </a:xfrm>
            <a:custGeom>
              <a:avLst/>
              <a:gdLst/>
              <a:ahLst/>
              <a:cxnLst/>
              <a:rect l="l" t="t" r="r" b="b"/>
              <a:pathLst>
                <a:path w="120000" h="120000" extrusionOk="0">
                  <a:moveTo>
                    <a:pt x="111627" y="0"/>
                  </a:moveTo>
                  <a:cubicBezTo>
                    <a:pt x="5581" y="0"/>
                    <a:pt x="5581" y="0"/>
                    <a:pt x="5581" y="0"/>
                  </a:cubicBezTo>
                  <a:cubicBezTo>
                    <a:pt x="2790" y="0"/>
                    <a:pt x="0" y="30000"/>
                    <a:pt x="0" y="60000"/>
                  </a:cubicBezTo>
                  <a:cubicBezTo>
                    <a:pt x="0" y="90000"/>
                    <a:pt x="2790" y="120000"/>
                    <a:pt x="5581" y="120000"/>
                  </a:cubicBezTo>
                  <a:cubicBezTo>
                    <a:pt x="111627" y="120000"/>
                    <a:pt x="111627" y="120000"/>
                    <a:pt x="111627" y="120000"/>
                  </a:cubicBezTo>
                  <a:cubicBezTo>
                    <a:pt x="117209" y="120000"/>
                    <a:pt x="120000" y="90000"/>
                    <a:pt x="120000" y="60000"/>
                  </a:cubicBezTo>
                  <a:cubicBezTo>
                    <a:pt x="120000" y="30000"/>
                    <a:pt x="117209" y="0"/>
                    <a:pt x="11162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 name="Google Shape;14;p2"/>
            <p:cNvSpPr/>
            <p:nvPr/>
          </p:nvSpPr>
          <p:spPr>
            <a:xfrm>
              <a:off x="0" y="2208213"/>
              <a:ext cx="1257300" cy="917700"/>
            </a:xfrm>
            <a:custGeom>
              <a:avLst/>
              <a:gdLst/>
              <a:ahLst/>
              <a:cxnLst/>
              <a:rect l="l" t="t" r="r" b="b"/>
              <a:pathLst>
                <a:path w="120000" h="120000" extrusionOk="0">
                  <a:moveTo>
                    <a:pt x="118978" y="0"/>
                  </a:moveTo>
                  <a:cubicBezTo>
                    <a:pt x="69446" y="0"/>
                    <a:pt x="69446" y="0"/>
                    <a:pt x="69446" y="0"/>
                  </a:cubicBezTo>
                  <a:cubicBezTo>
                    <a:pt x="69446" y="3508"/>
                    <a:pt x="69446" y="3508"/>
                    <a:pt x="69446" y="3508"/>
                  </a:cubicBezTo>
                  <a:cubicBezTo>
                    <a:pt x="117446" y="3508"/>
                    <a:pt x="117446" y="3508"/>
                    <a:pt x="117446" y="3508"/>
                  </a:cubicBezTo>
                  <a:cubicBezTo>
                    <a:pt x="117446" y="105964"/>
                    <a:pt x="117446" y="105964"/>
                    <a:pt x="117446" y="105964"/>
                  </a:cubicBezTo>
                  <a:cubicBezTo>
                    <a:pt x="111829" y="105964"/>
                    <a:pt x="111829" y="105964"/>
                    <a:pt x="111829" y="105964"/>
                  </a:cubicBezTo>
                  <a:cubicBezTo>
                    <a:pt x="111829" y="13333"/>
                    <a:pt x="111829" y="13333"/>
                    <a:pt x="111829" y="13333"/>
                  </a:cubicBezTo>
                  <a:cubicBezTo>
                    <a:pt x="111829" y="12631"/>
                    <a:pt x="111319" y="11929"/>
                    <a:pt x="110297" y="11929"/>
                  </a:cubicBezTo>
                  <a:cubicBezTo>
                    <a:pt x="69446" y="11929"/>
                    <a:pt x="69446" y="11929"/>
                    <a:pt x="69446" y="11929"/>
                  </a:cubicBezTo>
                  <a:cubicBezTo>
                    <a:pt x="69446" y="15438"/>
                    <a:pt x="69446" y="15438"/>
                    <a:pt x="69446" y="15438"/>
                  </a:cubicBezTo>
                  <a:cubicBezTo>
                    <a:pt x="109276" y="15438"/>
                    <a:pt x="109276" y="15438"/>
                    <a:pt x="109276" y="15438"/>
                  </a:cubicBezTo>
                  <a:cubicBezTo>
                    <a:pt x="109276" y="116491"/>
                    <a:pt x="109276" y="116491"/>
                    <a:pt x="109276" y="116491"/>
                  </a:cubicBezTo>
                  <a:cubicBezTo>
                    <a:pt x="2553" y="116491"/>
                    <a:pt x="2553" y="116491"/>
                    <a:pt x="2553" y="116491"/>
                  </a:cubicBezTo>
                  <a:cubicBezTo>
                    <a:pt x="2553" y="15438"/>
                    <a:pt x="2553" y="15438"/>
                    <a:pt x="2553" y="15438"/>
                  </a:cubicBezTo>
                  <a:cubicBezTo>
                    <a:pt x="21446" y="15438"/>
                    <a:pt x="21446" y="15438"/>
                    <a:pt x="21446" y="15438"/>
                  </a:cubicBezTo>
                  <a:cubicBezTo>
                    <a:pt x="20936" y="14035"/>
                    <a:pt x="20425" y="13333"/>
                    <a:pt x="20425" y="11929"/>
                  </a:cubicBezTo>
                  <a:cubicBezTo>
                    <a:pt x="10723" y="11929"/>
                    <a:pt x="10723" y="11929"/>
                    <a:pt x="10723" y="11929"/>
                  </a:cubicBezTo>
                  <a:cubicBezTo>
                    <a:pt x="10723" y="3508"/>
                    <a:pt x="10723" y="3508"/>
                    <a:pt x="10723" y="3508"/>
                  </a:cubicBezTo>
                  <a:cubicBezTo>
                    <a:pt x="19914" y="3508"/>
                    <a:pt x="19914" y="3508"/>
                    <a:pt x="19914" y="3508"/>
                  </a:cubicBezTo>
                  <a:cubicBezTo>
                    <a:pt x="19914" y="0"/>
                    <a:pt x="19914" y="0"/>
                    <a:pt x="19914" y="0"/>
                  </a:cubicBezTo>
                  <a:cubicBezTo>
                    <a:pt x="9191" y="0"/>
                    <a:pt x="9191" y="0"/>
                    <a:pt x="9191" y="0"/>
                  </a:cubicBezTo>
                  <a:cubicBezTo>
                    <a:pt x="8680" y="0"/>
                    <a:pt x="8170" y="1403"/>
                    <a:pt x="8170" y="2105"/>
                  </a:cubicBezTo>
                  <a:cubicBezTo>
                    <a:pt x="8170" y="11929"/>
                    <a:pt x="8170" y="11929"/>
                    <a:pt x="8170" y="11929"/>
                  </a:cubicBezTo>
                  <a:cubicBezTo>
                    <a:pt x="1021" y="11929"/>
                    <a:pt x="1021" y="11929"/>
                    <a:pt x="1021" y="11929"/>
                  </a:cubicBezTo>
                  <a:cubicBezTo>
                    <a:pt x="510" y="11929"/>
                    <a:pt x="0" y="12631"/>
                    <a:pt x="0" y="13333"/>
                  </a:cubicBezTo>
                  <a:cubicBezTo>
                    <a:pt x="0" y="118596"/>
                    <a:pt x="0" y="118596"/>
                    <a:pt x="0" y="118596"/>
                  </a:cubicBezTo>
                  <a:cubicBezTo>
                    <a:pt x="0" y="119298"/>
                    <a:pt x="510" y="120000"/>
                    <a:pt x="1021" y="120000"/>
                  </a:cubicBezTo>
                  <a:cubicBezTo>
                    <a:pt x="110297" y="120000"/>
                    <a:pt x="110297" y="120000"/>
                    <a:pt x="110297" y="120000"/>
                  </a:cubicBezTo>
                  <a:cubicBezTo>
                    <a:pt x="111319" y="120000"/>
                    <a:pt x="111829" y="119298"/>
                    <a:pt x="111829" y="118596"/>
                  </a:cubicBezTo>
                  <a:cubicBezTo>
                    <a:pt x="111829" y="108771"/>
                    <a:pt x="111829" y="108771"/>
                    <a:pt x="111829" y="108771"/>
                  </a:cubicBezTo>
                  <a:cubicBezTo>
                    <a:pt x="118978" y="108771"/>
                    <a:pt x="118978" y="108771"/>
                    <a:pt x="118978" y="108771"/>
                  </a:cubicBezTo>
                  <a:cubicBezTo>
                    <a:pt x="119489" y="108771"/>
                    <a:pt x="120000" y="108070"/>
                    <a:pt x="120000" y="107368"/>
                  </a:cubicBezTo>
                  <a:cubicBezTo>
                    <a:pt x="120000" y="2105"/>
                    <a:pt x="120000" y="2105"/>
                    <a:pt x="120000" y="2105"/>
                  </a:cubicBezTo>
                  <a:cubicBezTo>
                    <a:pt x="120000" y="1403"/>
                    <a:pt x="119489" y="0"/>
                    <a:pt x="118978"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 name="Google Shape;15;p2"/>
            <p:cNvSpPr/>
            <p:nvPr/>
          </p:nvSpPr>
          <p:spPr>
            <a:xfrm>
              <a:off x="133350" y="2701925"/>
              <a:ext cx="374700" cy="22200"/>
            </a:xfrm>
            <a:custGeom>
              <a:avLst/>
              <a:gdLst/>
              <a:ahLst/>
              <a:cxnLst/>
              <a:rect l="l" t="t" r="r" b="b"/>
              <a:pathLst>
                <a:path w="120000" h="120000" extrusionOk="0">
                  <a:moveTo>
                    <a:pt x="114857" y="0"/>
                  </a:moveTo>
                  <a:cubicBezTo>
                    <a:pt x="3428" y="0"/>
                    <a:pt x="3428" y="0"/>
                    <a:pt x="3428" y="0"/>
                  </a:cubicBezTo>
                  <a:cubicBezTo>
                    <a:pt x="1714" y="0"/>
                    <a:pt x="0" y="30000"/>
                    <a:pt x="0" y="60000"/>
                  </a:cubicBezTo>
                  <a:cubicBezTo>
                    <a:pt x="0" y="90000"/>
                    <a:pt x="1714" y="120000"/>
                    <a:pt x="3428" y="120000"/>
                  </a:cubicBezTo>
                  <a:cubicBezTo>
                    <a:pt x="114857" y="120000"/>
                    <a:pt x="114857" y="120000"/>
                    <a:pt x="114857" y="120000"/>
                  </a:cubicBezTo>
                  <a:cubicBezTo>
                    <a:pt x="118285" y="120000"/>
                    <a:pt x="120000" y="90000"/>
                    <a:pt x="120000" y="60000"/>
                  </a:cubicBezTo>
                  <a:cubicBezTo>
                    <a:pt x="120000" y="30000"/>
                    <a:pt x="118285" y="0"/>
                    <a:pt x="11485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 name="Google Shape;16;p2"/>
            <p:cNvSpPr/>
            <p:nvPr/>
          </p:nvSpPr>
          <p:spPr>
            <a:xfrm>
              <a:off x="133350" y="2959100"/>
              <a:ext cx="374700" cy="27000"/>
            </a:xfrm>
            <a:custGeom>
              <a:avLst/>
              <a:gdLst/>
              <a:ahLst/>
              <a:cxnLst/>
              <a:rect l="l" t="t" r="r" b="b"/>
              <a:pathLst>
                <a:path w="120000" h="120000" extrusionOk="0">
                  <a:moveTo>
                    <a:pt x="114857" y="0"/>
                  </a:moveTo>
                  <a:cubicBezTo>
                    <a:pt x="3428" y="0"/>
                    <a:pt x="3428" y="0"/>
                    <a:pt x="3428" y="0"/>
                  </a:cubicBezTo>
                  <a:cubicBezTo>
                    <a:pt x="1714" y="0"/>
                    <a:pt x="0" y="24000"/>
                    <a:pt x="0" y="48000"/>
                  </a:cubicBezTo>
                  <a:cubicBezTo>
                    <a:pt x="0" y="96000"/>
                    <a:pt x="1714" y="120000"/>
                    <a:pt x="3428" y="120000"/>
                  </a:cubicBezTo>
                  <a:cubicBezTo>
                    <a:pt x="114857" y="120000"/>
                    <a:pt x="114857" y="120000"/>
                    <a:pt x="114857" y="120000"/>
                  </a:cubicBezTo>
                  <a:cubicBezTo>
                    <a:pt x="118285" y="120000"/>
                    <a:pt x="120000" y="96000"/>
                    <a:pt x="120000" y="48000"/>
                  </a:cubicBezTo>
                  <a:cubicBezTo>
                    <a:pt x="120000" y="24000"/>
                    <a:pt x="118285" y="0"/>
                    <a:pt x="11485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 name="Google Shape;17;p2"/>
            <p:cNvSpPr/>
            <p:nvPr/>
          </p:nvSpPr>
          <p:spPr>
            <a:xfrm>
              <a:off x="133350" y="2787650"/>
              <a:ext cx="374700" cy="27000"/>
            </a:xfrm>
            <a:custGeom>
              <a:avLst/>
              <a:gdLst/>
              <a:ahLst/>
              <a:cxnLst/>
              <a:rect l="l" t="t" r="r" b="b"/>
              <a:pathLst>
                <a:path w="120000" h="120000" extrusionOk="0">
                  <a:moveTo>
                    <a:pt x="114857" y="0"/>
                  </a:moveTo>
                  <a:cubicBezTo>
                    <a:pt x="3428" y="0"/>
                    <a:pt x="3428" y="0"/>
                    <a:pt x="3428" y="0"/>
                  </a:cubicBezTo>
                  <a:cubicBezTo>
                    <a:pt x="1714" y="0"/>
                    <a:pt x="0" y="24000"/>
                    <a:pt x="0" y="48000"/>
                  </a:cubicBezTo>
                  <a:cubicBezTo>
                    <a:pt x="0" y="72000"/>
                    <a:pt x="1714" y="120000"/>
                    <a:pt x="3428" y="120000"/>
                  </a:cubicBezTo>
                  <a:cubicBezTo>
                    <a:pt x="114857" y="120000"/>
                    <a:pt x="114857" y="120000"/>
                    <a:pt x="114857" y="120000"/>
                  </a:cubicBezTo>
                  <a:cubicBezTo>
                    <a:pt x="118285" y="120000"/>
                    <a:pt x="120000" y="72000"/>
                    <a:pt x="120000" y="48000"/>
                  </a:cubicBezTo>
                  <a:cubicBezTo>
                    <a:pt x="120000" y="24000"/>
                    <a:pt x="118285" y="0"/>
                    <a:pt x="11485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 name="Google Shape;18;p2"/>
            <p:cNvSpPr/>
            <p:nvPr/>
          </p:nvSpPr>
          <p:spPr>
            <a:xfrm>
              <a:off x="133350" y="2873375"/>
              <a:ext cx="374700" cy="27000"/>
            </a:xfrm>
            <a:custGeom>
              <a:avLst/>
              <a:gdLst/>
              <a:ahLst/>
              <a:cxnLst/>
              <a:rect l="l" t="t" r="r" b="b"/>
              <a:pathLst>
                <a:path w="120000" h="120000" extrusionOk="0">
                  <a:moveTo>
                    <a:pt x="114857" y="0"/>
                  </a:moveTo>
                  <a:cubicBezTo>
                    <a:pt x="3428" y="0"/>
                    <a:pt x="3428" y="0"/>
                    <a:pt x="3428" y="0"/>
                  </a:cubicBezTo>
                  <a:cubicBezTo>
                    <a:pt x="1714" y="0"/>
                    <a:pt x="0" y="24000"/>
                    <a:pt x="0" y="48000"/>
                  </a:cubicBezTo>
                  <a:cubicBezTo>
                    <a:pt x="0" y="96000"/>
                    <a:pt x="1714" y="120000"/>
                    <a:pt x="3428" y="120000"/>
                  </a:cubicBezTo>
                  <a:cubicBezTo>
                    <a:pt x="114857" y="120000"/>
                    <a:pt x="114857" y="120000"/>
                    <a:pt x="114857" y="120000"/>
                  </a:cubicBezTo>
                  <a:cubicBezTo>
                    <a:pt x="118285" y="120000"/>
                    <a:pt x="120000" y="96000"/>
                    <a:pt x="120000" y="48000"/>
                  </a:cubicBezTo>
                  <a:cubicBezTo>
                    <a:pt x="120000" y="24000"/>
                    <a:pt x="118285" y="0"/>
                    <a:pt x="11485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 name="Google Shape;19;p2"/>
            <p:cNvSpPr/>
            <p:nvPr/>
          </p:nvSpPr>
          <p:spPr>
            <a:xfrm>
              <a:off x="598488" y="2616200"/>
              <a:ext cx="444600" cy="376200"/>
            </a:xfrm>
            <a:custGeom>
              <a:avLst/>
              <a:gdLst/>
              <a:ahLst/>
              <a:cxnLst/>
              <a:rect l="l" t="t" r="r" b="b"/>
              <a:pathLst>
                <a:path w="120000" h="120000" extrusionOk="0">
                  <a:moveTo>
                    <a:pt x="117108" y="0"/>
                  </a:moveTo>
                  <a:cubicBezTo>
                    <a:pt x="92530" y="0"/>
                    <a:pt x="92530" y="0"/>
                    <a:pt x="92530" y="0"/>
                  </a:cubicBezTo>
                  <a:cubicBezTo>
                    <a:pt x="91084" y="0"/>
                    <a:pt x="89638" y="1714"/>
                    <a:pt x="89638" y="3428"/>
                  </a:cubicBezTo>
                  <a:cubicBezTo>
                    <a:pt x="89638" y="32571"/>
                    <a:pt x="89638" y="32571"/>
                    <a:pt x="89638" y="32571"/>
                  </a:cubicBezTo>
                  <a:cubicBezTo>
                    <a:pt x="89638" y="34285"/>
                    <a:pt x="91084" y="36000"/>
                    <a:pt x="92530" y="36000"/>
                  </a:cubicBezTo>
                  <a:cubicBezTo>
                    <a:pt x="99759" y="36000"/>
                    <a:pt x="99759" y="36000"/>
                    <a:pt x="99759" y="36000"/>
                  </a:cubicBezTo>
                  <a:cubicBezTo>
                    <a:pt x="99759" y="58285"/>
                    <a:pt x="99759" y="58285"/>
                    <a:pt x="99759" y="58285"/>
                  </a:cubicBezTo>
                  <a:cubicBezTo>
                    <a:pt x="65060" y="58285"/>
                    <a:pt x="65060" y="58285"/>
                    <a:pt x="65060" y="58285"/>
                  </a:cubicBezTo>
                  <a:cubicBezTo>
                    <a:pt x="65060" y="36000"/>
                    <a:pt x="65060" y="36000"/>
                    <a:pt x="65060" y="36000"/>
                  </a:cubicBezTo>
                  <a:cubicBezTo>
                    <a:pt x="72289" y="36000"/>
                    <a:pt x="72289" y="36000"/>
                    <a:pt x="72289" y="36000"/>
                  </a:cubicBezTo>
                  <a:cubicBezTo>
                    <a:pt x="73734" y="36000"/>
                    <a:pt x="75180" y="34285"/>
                    <a:pt x="75180" y="32571"/>
                  </a:cubicBezTo>
                  <a:cubicBezTo>
                    <a:pt x="75180" y="3428"/>
                    <a:pt x="75180" y="3428"/>
                    <a:pt x="75180" y="3428"/>
                  </a:cubicBezTo>
                  <a:cubicBezTo>
                    <a:pt x="75180" y="1714"/>
                    <a:pt x="73734" y="0"/>
                    <a:pt x="72289" y="0"/>
                  </a:cubicBezTo>
                  <a:cubicBezTo>
                    <a:pt x="47710" y="0"/>
                    <a:pt x="47710" y="0"/>
                    <a:pt x="47710" y="0"/>
                  </a:cubicBezTo>
                  <a:cubicBezTo>
                    <a:pt x="46265" y="0"/>
                    <a:pt x="44819" y="1714"/>
                    <a:pt x="44819" y="3428"/>
                  </a:cubicBezTo>
                  <a:cubicBezTo>
                    <a:pt x="44819" y="32571"/>
                    <a:pt x="44819" y="32571"/>
                    <a:pt x="44819" y="32571"/>
                  </a:cubicBezTo>
                  <a:cubicBezTo>
                    <a:pt x="44819" y="34285"/>
                    <a:pt x="46265" y="36000"/>
                    <a:pt x="47710" y="36000"/>
                  </a:cubicBezTo>
                  <a:cubicBezTo>
                    <a:pt x="59277" y="36000"/>
                    <a:pt x="59277" y="36000"/>
                    <a:pt x="59277" y="36000"/>
                  </a:cubicBezTo>
                  <a:cubicBezTo>
                    <a:pt x="59277" y="58285"/>
                    <a:pt x="59277" y="58285"/>
                    <a:pt x="59277" y="58285"/>
                  </a:cubicBezTo>
                  <a:cubicBezTo>
                    <a:pt x="20240" y="58285"/>
                    <a:pt x="20240" y="58285"/>
                    <a:pt x="20240" y="58285"/>
                  </a:cubicBezTo>
                  <a:cubicBezTo>
                    <a:pt x="20240" y="36000"/>
                    <a:pt x="20240" y="36000"/>
                    <a:pt x="20240" y="36000"/>
                  </a:cubicBezTo>
                  <a:cubicBezTo>
                    <a:pt x="27469" y="36000"/>
                    <a:pt x="27469" y="36000"/>
                    <a:pt x="27469" y="36000"/>
                  </a:cubicBezTo>
                  <a:cubicBezTo>
                    <a:pt x="28915" y="36000"/>
                    <a:pt x="30361" y="34285"/>
                    <a:pt x="30361" y="32571"/>
                  </a:cubicBezTo>
                  <a:cubicBezTo>
                    <a:pt x="30361" y="3428"/>
                    <a:pt x="30361" y="3428"/>
                    <a:pt x="30361" y="3428"/>
                  </a:cubicBezTo>
                  <a:cubicBezTo>
                    <a:pt x="30361" y="1714"/>
                    <a:pt x="28915" y="0"/>
                    <a:pt x="27469" y="0"/>
                  </a:cubicBezTo>
                  <a:cubicBezTo>
                    <a:pt x="2891" y="0"/>
                    <a:pt x="2891" y="0"/>
                    <a:pt x="2891" y="0"/>
                  </a:cubicBezTo>
                  <a:cubicBezTo>
                    <a:pt x="1445" y="0"/>
                    <a:pt x="0" y="1714"/>
                    <a:pt x="0" y="3428"/>
                  </a:cubicBezTo>
                  <a:cubicBezTo>
                    <a:pt x="0" y="32571"/>
                    <a:pt x="0" y="32571"/>
                    <a:pt x="0" y="32571"/>
                  </a:cubicBezTo>
                  <a:cubicBezTo>
                    <a:pt x="0" y="34285"/>
                    <a:pt x="1445" y="36000"/>
                    <a:pt x="2891" y="36000"/>
                  </a:cubicBezTo>
                  <a:cubicBezTo>
                    <a:pt x="14457" y="36000"/>
                    <a:pt x="14457" y="36000"/>
                    <a:pt x="14457" y="36000"/>
                  </a:cubicBezTo>
                  <a:cubicBezTo>
                    <a:pt x="14457" y="61714"/>
                    <a:pt x="14457" y="61714"/>
                    <a:pt x="14457" y="61714"/>
                  </a:cubicBezTo>
                  <a:cubicBezTo>
                    <a:pt x="14457" y="63428"/>
                    <a:pt x="15903" y="65142"/>
                    <a:pt x="17349" y="65142"/>
                  </a:cubicBezTo>
                  <a:cubicBezTo>
                    <a:pt x="59277" y="65142"/>
                    <a:pt x="59277" y="65142"/>
                    <a:pt x="59277" y="65142"/>
                  </a:cubicBezTo>
                  <a:cubicBezTo>
                    <a:pt x="59277" y="89142"/>
                    <a:pt x="59277" y="89142"/>
                    <a:pt x="59277" y="89142"/>
                  </a:cubicBezTo>
                  <a:cubicBezTo>
                    <a:pt x="23132" y="89142"/>
                    <a:pt x="23132" y="89142"/>
                    <a:pt x="23132" y="89142"/>
                  </a:cubicBezTo>
                  <a:cubicBezTo>
                    <a:pt x="21686" y="89142"/>
                    <a:pt x="20240" y="90857"/>
                    <a:pt x="20240" y="92571"/>
                  </a:cubicBezTo>
                  <a:cubicBezTo>
                    <a:pt x="20240" y="116571"/>
                    <a:pt x="20240" y="116571"/>
                    <a:pt x="20240" y="116571"/>
                  </a:cubicBezTo>
                  <a:cubicBezTo>
                    <a:pt x="20240" y="118285"/>
                    <a:pt x="21686" y="120000"/>
                    <a:pt x="23132" y="120000"/>
                  </a:cubicBezTo>
                  <a:cubicBezTo>
                    <a:pt x="96867" y="120000"/>
                    <a:pt x="96867" y="120000"/>
                    <a:pt x="96867" y="120000"/>
                  </a:cubicBezTo>
                  <a:cubicBezTo>
                    <a:pt x="98313" y="120000"/>
                    <a:pt x="99759" y="118285"/>
                    <a:pt x="99759" y="116571"/>
                  </a:cubicBezTo>
                  <a:cubicBezTo>
                    <a:pt x="99759" y="92571"/>
                    <a:pt x="99759" y="92571"/>
                    <a:pt x="99759" y="92571"/>
                  </a:cubicBezTo>
                  <a:cubicBezTo>
                    <a:pt x="99759" y="90857"/>
                    <a:pt x="98313" y="89142"/>
                    <a:pt x="96867" y="89142"/>
                  </a:cubicBezTo>
                  <a:cubicBezTo>
                    <a:pt x="65060" y="89142"/>
                    <a:pt x="65060" y="89142"/>
                    <a:pt x="65060" y="89142"/>
                  </a:cubicBezTo>
                  <a:cubicBezTo>
                    <a:pt x="65060" y="65142"/>
                    <a:pt x="65060" y="65142"/>
                    <a:pt x="65060" y="65142"/>
                  </a:cubicBezTo>
                  <a:cubicBezTo>
                    <a:pt x="102650" y="65142"/>
                    <a:pt x="102650" y="65142"/>
                    <a:pt x="102650" y="65142"/>
                  </a:cubicBezTo>
                  <a:cubicBezTo>
                    <a:pt x="104096" y="65142"/>
                    <a:pt x="105542" y="63428"/>
                    <a:pt x="105542" y="61714"/>
                  </a:cubicBezTo>
                  <a:cubicBezTo>
                    <a:pt x="105542" y="36000"/>
                    <a:pt x="105542" y="36000"/>
                    <a:pt x="105542" y="36000"/>
                  </a:cubicBezTo>
                  <a:cubicBezTo>
                    <a:pt x="117108" y="36000"/>
                    <a:pt x="117108" y="36000"/>
                    <a:pt x="117108" y="36000"/>
                  </a:cubicBezTo>
                  <a:cubicBezTo>
                    <a:pt x="118554" y="36000"/>
                    <a:pt x="119999" y="34285"/>
                    <a:pt x="119999" y="32571"/>
                  </a:cubicBezTo>
                  <a:cubicBezTo>
                    <a:pt x="119999" y="3428"/>
                    <a:pt x="119999" y="3428"/>
                    <a:pt x="119999" y="3428"/>
                  </a:cubicBezTo>
                  <a:cubicBezTo>
                    <a:pt x="119999" y="1714"/>
                    <a:pt x="118554" y="0"/>
                    <a:pt x="117108" y="0"/>
                  </a:cubicBezTo>
                  <a:close/>
                  <a:moveTo>
                    <a:pt x="50602" y="29142"/>
                  </a:moveTo>
                  <a:cubicBezTo>
                    <a:pt x="50602" y="6857"/>
                    <a:pt x="50602" y="6857"/>
                    <a:pt x="50602" y="6857"/>
                  </a:cubicBezTo>
                  <a:cubicBezTo>
                    <a:pt x="69397" y="6857"/>
                    <a:pt x="69397" y="6857"/>
                    <a:pt x="69397" y="6857"/>
                  </a:cubicBezTo>
                  <a:cubicBezTo>
                    <a:pt x="69397" y="29142"/>
                    <a:pt x="69397" y="29142"/>
                    <a:pt x="69397" y="29142"/>
                  </a:cubicBezTo>
                  <a:cubicBezTo>
                    <a:pt x="65060" y="29142"/>
                    <a:pt x="65060" y="29142"/>
                    <a:pt x="65060" y="29142"/>
                  </a:cubicBezTo>
                  <a:cubicBezTo>
                    <a:pt x="59277" y="29142"/>
                    <a:pt x="59277" y="29142"/>
                    <a:pt x="59277" y="29142"/>
                  </a:cubicBezTo>
                  <a:lnTo>
                    <a:pt x="50602" y="29142"/>
                  </a:lnTo>
                  <a:close/>
                  <a:moveTo>
                    <a:pt x="5783" y="29142"/>
                  </a:moveTo>
                  <a:cubicBezTo>
                    <a:pt x="5783" y="6857"/>
                    <a:pt x="5783" y="6857"/>
                    <a:pt x="5783" y="6857"/>
                  </a:cubicBezTo>
                  <a:cubicBezTo>
                    <a:pt x="24578" y="6857"/>
                    <a:pt x="24578" y="6857"/>
                    <a:pt x="24578" y="6857"/>
                  </a:cubicBezTo>
                  <a:cubicBezTo>
                    <a:pt x="24578" y="29142"/>
                    <a:pt x="24578" y="29142"/>
                    <a:pt x="24578" y="29142"/>
                  </a:cubicBezTo>
                  <a:cubicBezTo>
                    <a:pt x="20240" y="29142"/>
                    <a:pt x="20240" y="29142"/>
                    <a:pt x="20240" y="29142"/>
                  </a:cubicBezTo>
                  <a:cubicBezTo>
                    <a:pt x="14457" y="29142"/>
                    <a:pt x="14457" y="29142"/>
                    <a:pt x="14457" y="29142"/>
                  </a:cubicBezTo>
                  <a:lnTo>
                    <a:pt x="5783" y="29142"/>
                  </a:lnTo>
                  <a:close/>
                  <a:moveTo>
                    <a:pt x="93975" y="96000"/>
                  </a:moveTo>
                  <a:cubicBezTo>
                    <a:pt x="93975" y="113142"/>
                    <a:pt x="93975" y="113142"/>
                    <a:pt x="93975" y="113142"/>
                  </a:cubicBezTo>
                  <a:cubicBezTo>
                    <a:pt x="26024" y="113142"/>
                    <a:pt x="26024" y="113142"/>
                    <a:pt x="26024" y="113142"/>
                  </a:cubicBezTo>
                  <a:cubicBezTo>
                    <a:pt x="26024" y="96000"/>
                    <a:pt x="26024" y="96000"/>
                    <a:pt x="26024" y="96000"/>
                  </a:cubicBezTo>
                  <a:cubicBezTo>
                    <a:pt x="59277" y="96000"/>
                    <a:pt x="59277" y="96000"/>
                    <a:pt x="59277" y="96000"/>
                  </a:cubicBezTo>
                  <a:cubicBezTo>
                    <a:pt x="65060" y="96000"/>
                    <a:pt x="65060" y="96000"/>
                    <a:pt x="65060" y="96000"/>
                  </a:cubicBezTo>
                  <a:lnTo>
                    <a:pt x="93975" y="96000"/>
                  </a:lnTo>
                  <a:close/>
                  <a:moveTo>
                    <a:pt x="114216" y="29142"/>
                  </a:moveTo>
                  <a:cubicBezTo>
                    <a:pt x="105542" y="29142"/>
                    <a:pt x="105542" y="29142"/>
                    <a:pt x="105542" y="29142"/>
                  </a:cubicBezTo>
                  <a:cubicBezTo>
                    <a:pt x="99759" y="29142"/>
                    <a:pt x="99759" y="29142"/>
                    <a:pt x="99759" y="29142"/>
                  </a:cubicBezTo>
                  <a:cubicBezTo>
                    <a:pt x="95421" y="29142"/>
                    <a:pt x="95421" y="29142"/>
                    <a:pt x="95421" y="29142"/>
                  </a:cubicBezTo>
                  <a:cubicBezTo>
                    <a:pt x="95421" y="6857"/>
                    <a:pt x="95421" y="6857"/>
                    <a:pt x="95421" y="6857"/>
                  </a:cubicBezTo>
                  <a:cubicBezTo>
                    <a:pt x="114216" y="6857"/>
                    <a:pt x="114216" y="6857"/>
                    <a:pt x="114216" y="6857"/>
                  </a:cubicBezTo>
                  <a:lnTo>
                    <a:pt x="114216" y="29142"/>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 name="Google Shape;20;p2"/>
            <p:cNvSpPr/>
            <p:nvPr/>
          </p:nvSpPr>
          <p:spPr>
            <a:xfrm>
              <a:off x="207963" y="855663"/>
              <a:ext cx="711300" cy="1701900"/>
            </a:xfrm>
            <a:custGeom>
              <a:avLst/>
              <a:gdLst/>
              <a:ahLst/>
              <a:cxnLst/>
              <a:rect l="l" t="t" r="r" b="b"/>
              <a:pathLst>
                <a:path w="120000" h="120000" extrusionOk="0">
                  <a:moveTo>
                    <a:pt x="117293" y="84037"/>
                  </a:moveTo>
                  <a:cubicBezTo>
                    <a:pt x="116390" y="83280"/>
                    <a:pt x="101954" y="70788"/>
                    <a:pt x="91127" y="63217"/>
                  </a:cubicBezTo>
                  <a:cubicBezTo>
                    <a:pt x="87518" y="61324"/>
                    <a:pt x="83909" y="59810"/>
                    <a:pt x="79398" y="58675"/>
                  </a:cubicBezTo>
                  <a:cubicBezTo>
                    <a:pt x="79398" y="38611"/>
                    <a:pt x="79398" y="38611"/>
                    <a:pt x="79398" y="38611"/>
                  </a:cubicBezTo>
                  <a:cubicBezTo>
                    <a:pt x="88421" y="38611"/>
                    <a:pt x="88421" y="38611"/>
                    <a:pt x="88421" y="38611"/>
                  </a:cubicBezTo>
                  <a:cubicBezTo>
                    <a:pt x="90225" y="38611"/>
                    <a:pt x="91127" y="38233"/>
                    <a:pt x="91127" y="37476"/>
                  </a:cubicBezTo>
                  <a:cubicBezTo>
                    <a:pt x="91127" y="0"/>
                    <a:pt x="91127" y="0"/>
                    <a:pt x="91127" y="0"/>
                  </a:cubicBezTo>
                  <a:cubicBezTo>
                    <a:pt x="86616" y="0"/>
                    <a:pt x="86616" y="0"/>
                    <a:pt x="86616" y="0"/>
                  </a:cubicBezTo>
                  <a:cubicBezTo>
                    <a:pt x="86616" y="36719"/>
                    <a:pt x="86616" y="36719"/>
                    <a:pt x="86616" y="36719"/>
                  </a:cubicBezTo>
                  <a:cubicBezTo>
                    <a:pt x="9022" y="36719"/>
                    <a:pt x="9022" y="36719"/>
                    <a:pt x="9022" y="36719"/>
                  </a:cubicBezTo>
                  <a:cubicBezTo>
                    <a:pt x="9022" y="0"/>
                    <a:pt x="9022" y="0"/>
                    <a:pt x="9022" y="0"/>
                  </a:cubicBezTo>
                  <a:cubicBezTo>
                    <a:pt x="5413" y="0"/>
                    <a:pt x="5413" y="0"/>
                    <a:pt x="5413" y="0"/>
                  </a:cubicBezTo>
                  <a:cubicBezTo>
                    <a:pt x="5413" y="37476"/>
                    <a:pt x="5413" y="37476"/>
                    <a:pt x="5413" y="37476"/>
                  </a:cubicBezTo>
                  <a:cubicBezTo>
                    <a:pt x="5413" y="38233"/>
                    <a:pt x="6315" y="38611"/>
                    <a:pt x="7218" y="38611"/>
                  </a:cubicBezTo>
                  <a:cubicBezTo>
                    <a:pt x="17142" y="38611"/>
                    <a:pt x="17142" y="38611"/>
                    <a:pt x="17142" y="38611"/>
                  </a:cubicBezTo>
                  <a:cubicBezTo>
                    <a:pt x="17142" y="58675"/>
                    <a:pt x="17142" y="58675"/>
                    <a:pt x="17142" y="58675"/>
                  </a:cubicBezTo>
                  <a:cubicBezTo>
                    <a:pt x="6315" y="61703"/>
                    <a:pt x="0" y="66624"/>
                    <a:pt x="0" y="71545"/>
                  </a:cubicBezTo>
                  <a:cubicBezTo>
                    <a:pt x="0" y="100315"/>
                    <a:pt x="0" y="100315"/>
                    <a:pt x="0" y="100315"/>
                  </a:cubicBezTo>
                  <a:cubicBezTo>
                    <a:pt x="0" y="103343"/>
                    <a:pt x="6315" y="105615"/>
                    <a:pt x="12631" y="105615"/>
                  </a:cubicBezTo>
                  <a:cubicBezTo>
                    <a:pt x="16240" y="105615"/>
                    <a:pt x="18947" y="105236"/>
                    <a:pt x="20751" y="104479"/>
                  </a:cubicBezTo>
                  <a:cubicBezTo>
                    <a:pt x="20751" y="109022"/>
                    <a:pt x="20751" y="109022"/>
                    <a:pt x="20751" y="109022"/>
                  </a:cubicBezTo>
                  <a:cubicBezTo>
                    <a:pt x="20751" y="112050"/>
                    <a:pt x="27067" y="114321"/>
                    <a:pt x="33383" y="114321"/>
                  </a:cubicBezTo>
                  <a:cubicBezTo>
                    <a:pt x="36992" y="114321"/>
                    <a:pt x="39699" y="113943"/>
                    <a:pt x="41503" y="113186"/>
                  </a:cubicBezTo>
                  <a:cubicBezTo>
                    <a:pt x="41503" y="115078"/>
                    <a:pt x="41503" y="115078"/>
                    <a:pt x="41503" y="115078"/>
                  </a:cubicBezTo>
                  <a:cubicBezTo>
                    <a:pt x="41503" y="117728"/>
                    <a:pt x="46917" y="120000"/>
                    <a:pt x="54135" y="120000"/>
                  </a:cubicBezTo>
                  <a:cubicBezTo>
                    <a:pt x="61353" y="120000"/>
                    <a:pt x="66766" y="117728"/>
                    <a:pt x="66766" y="115078"/>
                  </a:cubicBezTo>
                  <a:cubicBezTo>
                    <a:pt x="66766" y="113186"/>
                    <a:pt x="66766" y="113186"/>
                    <a:pt x="66766" y="113186"/>
                  </a:cubicBezTo>
                  <a:cubicBezTo>
                    <a:pt x="68571" y="113943"/>
                    <a:pt x="72180" y="114321"/>
                    <a:pt x="74887" y="114321"/>
                  </a:cubicBezTo>
                  <a:cubicBezTo>
                    <a:pt x="82105" y="114321"/>
                    <a:pt x="87518" y="112050"/>
                    <a:pt x="87518" y="109022"/>
                  </a:cubicBezTo>
                  <a:cubicBezTo>
                    <a:pt x="87518" y="82902"/>
                    <a:pt x="87518" y="82902"/>
                    <a:pt x="87518" y="82902"/>
                  </a:cubicBezTo>
                  <a:cubicBezTo>
                    <a:pt x="101954" y="89716"/>
                    <a:pt x="101954" y="89716"/>
                    <a:pt x="101954" y="89716"/>
                  </a:cubicBezTo>
                  <a:cubicBezTo>
                    <a:pt x="101954" y="89716"/>
                    <a:pt x="101954" y="90094"/>
                    <a:pt x="101954" y="90094"/>
                  </a:cubicBezTo>
                  <a:cubicBezTo>
                    <a:pt x="106466" y="91230"/>
                    <a:pt x="112781" y="91230"/>
                    <a:pt x="116390" y="89716"/>
                  </a:cubicBezTo>
                  <a:cubicBezTo>
                    <a:pt x="120000" y="88201"/>
                    <a:pt x="120000" y="85930"/>
                    <a:pt x="117293" y="84037"/>
                  </a:cubicBezTo>
                  <a:close/>
                  <a:moveTo>
                    <a:pt x="20751" y="38990"/>
                  </a:moveTo>
                  <a:cubicBezTo>
                    <a:pt x="74887" y="38990"/>
                    <a:pt x="74887" y="38990"/>
                    <a:pt x="74887" y="38990"/>
                  </a:cubicBezTo>
                  <a:cubicBezTo>
                    <a:pt x="74887" y="45425"/>
                    <a:pt x="74887" y="45425"/>
                    <a:pt x="74887" y="45425"/>
                  </a:cubicBezTo>
                  <a:cubicBezTo>
                    <a:pt x="61353" y="45425"/>
                    <a:pt x="61353" y="45425"/>
                    <a:pt x="61353" y="45425"/>
                  </a:cubicBezTo>
                  <a:cubicBezTo>
                    <a:pt x="61353" y="43911"/>
                    <a:pt x="61353" y="43911"/>
                    <a:pt x="61353" y="43911"/>
                  </a:cubicBezTo>
                  <a:cubicBezTo>
                    <a:pt x="61353" y="43533"/>
                    <a:pt x="60451" y="42776"/>
                    <a:pt x="59548" y="42776"/>
                  </a:cubicBezTo>
                  <a:cubicBezTo>
                    <a:pt x="36992" y="42776"/>
                    <a:pt x="36992" y="42776"/>
                    <a:pt x="36992" y="42776"/>
                  </a:cubicBezTo>
                  <a:cubicBezTo>
                    <a:pt x="35187" y="42776"/>
                    <a:pt x="34285" y="43533"/>
                    <a:pt x="34285" y="43911"/>
                  </a:cubicBezTo>
                  <a:cubicBezTo>
                    <a:pt x="34285" y="45425"/>
                    <a:pt x="34285" y="45425"/>
                    <a:pt x="34285" y="45425"/>
                  </a:cubicBezTo>
                  <a:cubicBezTo>
                    <a:pt x="20751" y="45425"/>
                    <a:pt x="20751" y="45425"/>
                    <a:pt x="20751" y="45425"/>
                  </a:cubicBezTo>
                  <a:lnTo>
                    <a:pt x="20751" y="38990"/>
                  </a:lnTo>
                  <a:close/>
                  <a:moveTo>
                    <a:pt x="74887" y="47318"/>
                  </a:moveTo>
                  <a:cubicBezTo>
                    <a:pt x="74887" y="49968"/>
                    <a:pt x="74887" y="49968"/>
                    <a:pt x="74887" y="49968"/>
                  </a:cubicBezTo>
                  <a:cubicBezTo>
                    <a:pt x="61353" y="49968"/>
                    <a:pt x="61353" y="49968"/>
                    <a:pt x="61353" y="49968"/>
                  </a:cubicBezTo>
                  <a:cubicBezTo>
                    <a:pt x="61353" y="47318"/>
                    <a:pt x="61353" y="47318"/>
                    <a:pt x="61353" y="47318"/>
                  </a:cubicBezTo>
                  <a:lnTo>
                    <a:pt x="74887" y="47318"/>
                  </a:lnTo>
                  <a:close/>
                  <a:moveTo>
                    <a:pt x="56842" y="45047"/>
                  </a:moveTo>
                  <a:cubicBezTo>
                    <a:pt x="56842" y="52618"/>
                    <a:pt x="56842" y="52618"/>
                    <a:pt x="56842" y="52618"/>
                  </a:cubicBezTo>
                  <a:cubicBezTo>
                    <a:pt x="39699" y="52618"/>
                    <a:pt x="39699" y="52618"/>
                    <a:pt x="39699" y="52618"/>
                  </a:cubicBezTo>
                  <a:cubicBezTo>
                    <a:pt x="39699" y="45047"/>
                    <a:pt x="39699" y="45047"/>
                    <a:pt x="39699" y="45047"/>
                  </a:cubicBezTo>
                  <a:lnTo>
                    <a:pt x="56842" y="45047"/>
                  </a:lnTo>
                  <a:close/>
                  <a:moveTo>
                    <a:pt x="20751" y="47318"/>
                  </a:moveTo>
                  <a:cubicBezTo>
                    <a:pt x="34285" y="47318"/>
                    <a:pt x="34285" y="47318"/>
                    <a:pt x="34285" y="47318"/>
                  </a:cubicBezTo>
                  <a:cubicBezTo>
                    <a:pt x="34285" y="49968"/>
                    <a:pt x="34285" y="49968"/>
                    <a:pt x="34285" y="49968"/>
                  </a:cubicBezTo>
                  <a:cubicBezTo>
                    <a:pt x="20751" y="49968"/>
                    <a:pt x="20751" y="49968"/>
                    <a:pt x="20751" y="49968"/>
                  </a:cubicBezTo>
                  <a:lnTo>
                    <a:pt x="20751" y="47318"/>
                  </a:lnTo>
                  <a:close/>
                  <a:moveTo>
                    <a:pt x="112781" y="88580"/>
                  </a:moveTo>
                  <a:cubicBezTo>
                    <a:pt x="110977" y="89337"/>
                    <a:pt x="107368" y="89337"/>
                    <a:pt x="104661" y="88580"/>
                  </a:cubicBezTo>
                  <a:cubicBezTo>
                    <a:pt x="86616" y="79873"/>
                    <a:pt x="86616" y="79873"/>
                    <a:pt x="86616" y="79873"/>
                  </a:cubicBezTo>
                  <a:cubicBezTo>
                    <a:pt x="86616" y="79495"/>
                    <a:pt x="85714" y="79116"/>
                    <a:pt x="84812" y="79495"/>
                  </a:cubicBezTo>
                  <a:cubicBezTo>
                    <a:pt x="83909" y="79495"/>
                    <a:pt x="83007" y="79873"/>
                    <a:pt x="83007" y="80252"/>
                  </a:cubicBezTo>
                  <a:cubicBezTo>
                    <a:pt x="83007" y="109022"/>
                    <a:pt x="83007" y="109022"/>
                    <a:pt x="83007" y="109022"/>
                  </a:cubicBezTo>
                  <a:cubicBezTo>
                    <a:pt x="83007" y="110914"/>
                    <a:pt x="80300" y="112429"/>
                    <a:pt x="75789" y="112429"/>
                  </a:cubicBezTo>
                  <a:cubicBezTo>
                    <a:pt x="71278" y="112807"/>
                    <a:pt x="66766" y="111293"/>
                    <a:pt x="66766" y="109022"/>
                  </a:cubicBezTo>
                  <a:cubicBezTo>
                    <a:pt x="66766" y="93501"/>
                    <a:pt x="66766" y="93501"/>
                    <a:pt x="66766" y="93501"/>
                  </a:cubicBezTo>
                  <a:cubicBezTo>
                    <a:pt x="66766" y="92744"/>
                    <a:pt x="65864" y="92365"/>
                    <a:pt x="64060" y="92365"/>
                  </a:cubicBezTo>
                  <a:cubicBezTo>
                    <a:pt x="64060" y="92365"/>
                    <a:pt x="64060" y="92365"/>
                    <a:pt x="64060" y="92365"/>
                  </a:cubicBezTo>
                  <a:cubicBezTo>
                    <a:pt x="63157" y="92365"/>
                    <a:pt x="62255" y="92744"/>
                    <a:pt x="62255" y="93501"/>
                  </a:cubicBezTo>
                  <a:cubicBezTo>
                    <a:pt x="62255" y="109022"/>
                    <a:pt x="62255" y="109022"/>
                    <a:pt x="62255" y="109022"/>
                  </a:cubicBezTo>
                  <a:cubicBezTo>
                    <a:pt x="62255" y="114700"/>
                    <a:pt x="62255" y="114700"/>
                    <a:pt x="62255" y="114700"/>
                  </a:cubicBezTo>
                  <a:cubicBezTo>
                    <a:pt x="62255" y="116593"/>
                    <a:pt x="59548" y="118107"/>
                    <a:pt x="55037" y="118485"/>
                  </a:cubicBezTo>
                  <a:cubicBezTo>
                    <a:pt x="50526" y="118485"/>
                    <a:pt x="46015" y="116971"/>
                    <a:pt x="46015" y="115078"/>
                  </a:cubicBezTo>
                  <a:cubicBezTo>
                    <a:pt x="46015" y="109022"/>
                    <a:pt x="46015" y="109022"/>
                    <a:pt x="46015" y="109022"/>
                  </a:cubicBezTo>
                  <a:cubicBezTo>
                    <a:pt x="46015" y="93501"/>
                    <a:pt x="46015" y="93501"/>
                    <a:pt x="46015" y="93501"/>
                  </a:cubicBezTo>
                  <a:cubicBezTo>
                    <a:pt x="46015" y="92744"/>
                    <a:pt x="45112" y="92365"/>
                    <a:pt x="44210" y="92365"/>
                  </a:cubicBezTo>
                  <a:cubicBezTo>
                    <a:pt x="44210" y="92365"/>
                    <a:pt x="44210" y="92365"/>
                    <a:pt x="44210" y="92365"/>
                  </a:cubicBezTo>
                  <a:cubicBezTo>
                    <a:pt x="42406" y="92365"/>
                    <a:pt x="41503" y="92744"/>
                    <a:pt x="41503" y="93501"/>
                  </a:cubicBezTo>
                  <a:cubicBezTo>
                    <a:pt x="41503" y="109022"/>
                    <a:pt x="41503" y="109022"/>
                    <a:pt x="41503" y="109022"/>
                  </a:cubicBezTo>
                  <a:cubicBezTo>
                    <a:pt x="41503" y="110914"/>
                    <a:pt x="38796" y="112429"/>
                    <a:pt x="34285" y="112429"/>
                  </a:cubicBezTo>
                  <a:cubicBezTo>
                    <a:pt x="29774" y="112807"/>
                    <a:pt x="25263" y="111293"/>
                    <a:pt x="25263" y="109022"/>
                  </a:cubicBezTo>
                  <a:cubicBezTo>
                    <a:pt x="25263" y="100315"/>
                    <a:pt x="25263" y="100315"/>
                    <a:pt x="25263" y="100315"/>
                  </a:cubicBezTo>
                  <a:cubicBezTo>
                    <a:pt x="25263" y="88958"/>
                    <a:pt x="25263" y="88958"/>
                    <a:pt x="25263" y="88958"/>
                  </a:cubicBezTo>
                  <a:cubicBezTo>
                    <a:pt x="25263" y="88580"/>
                    <a:pt x="24360" y="88201"/>
                    <a:pt x="23458" y="88201"/>
                  </a:cubicBezTo>
                  <a:cubicBezTo>
                    <a:pt x="23458" y="88201"/>
                    <a:pt x="23458" y="88201"/>
                    <a:pt x="23458" y="88201"/>
                  </a:cubicBezTo>
                  <a:cubicBezTo>
                    <a:pt x="21654" y="88201"/>
                    <a:pt x="20751" y="88580"/>
                    <a:pt x="20751" y="88958"/>
                  </a:cubicBezTo>
                  <a:cubicBezTo>
                    <a:pt x="20751" y="100315"/>
                    <a:pt x="20751" y="100315"/>
                    <a:pt x="20751" y="100315"/>
                  </a:cubicBezTo>
                  <a:cubicBezTo>
                    <a:pt x="20751" y="102208"/>
                    <a:pt x="18045" y="103722"/>
                    <a:pt x="13533" y="103722"/>
                  </a:cubicBezTo>
                  <a:cubicBezTo>
                    <a:pt x="9022" y="104100"/>
                    <a:pt x="4511" y="102586"/>
                    <a:pt x="4511" y="100315"/>
                  </a:cubicBezTo>
                  <a:cubicBezTo>
                    <a:pt x="4511" y="71545"/>
                    <a:pt x="4511" y="71545"/>
                    <a:pt x="4511" y="71545"/>
                  </a:cubicBezTo>
                  <a:cubicBezTo>
                    <a:pt x="4511" y="67003"/>
                    <a:pt x="10827" y="62460"/>
                    <a:pt x="19849" y="60189"/>
                  </a:cubicBezTo>
                  <a:cubicBezTo>
                    <a:pt x="20751" y="59810"/>
                    <a:pt x="20751" y="59810"/>
                    <a:pt x="20751" y="59432"/>
                  </a:cubicBezTo>
                  <a:cubicBezTo>
                    <a:pt x="20751" y="52239"/>
                    <a:pt x="20751" y="52239"/>
                    <a:pt x="20751" y="52239"/>
                  </a:cubicBezTo>
                  <a:cubicBezTo>
                    <a:pt x="34285" y="52239"/>
                    <a:pt x="34285" y="52239"/>
                    <a:pt x="34285" y="52239"/>
                  </a:cubicBezTo>
                  <a:cubicBezTo>
                    <a:pt x="34285" y="53375"/>
                    <a:pt x="34285" y="53375"/>
                    <a:pt x="34285" y="53375"/>
                  </a:cubicBezTo>
                  <a:cubicBezTo>
                    <a:pt x="34285" y="54132"/>
                    <a:pt x="35187" y="54511"/>
                    <a:pt x="36992" y="54511"/>
                  </a:cubicBezTo>
                  <a:cubicBezTo>
                    <a:pt x="59548" y="54511"/>
                    <a:pt x="59548" y="54511"/>
                    <a:pt x="59548" y="54511"/>
                  </a:cubicBezTo>
                  <a:cubicBezTo>
                    <a:pt x="60451" y="54511"/>
                    <a:pt x="61353" y="54132"/>
                    <a:pt x="61353" y="53375"/>
                  </a:cubicBezTo>
                  <a:cubicBezTo>
                    <a:pt x="61353" y="52239"/>
                    <a:pt x="61353" y="52239"/>
                    <a:pt x="61353" y="52239"/>
                  </a:cubicBezTo>
                  <a:cubicBezTo>
                    <a:pt x="74887" y="52239"/>
                    <a:pt x="74887" y="52239"/>
                    <a:pt x="74887" y="52239"/>
                  </a:cubicBezTo>
                  <a:cubicBezTo>
                    <a:pt x="74887" y="59053"/>
                    <a:pt x="74887" y="59053"/>
                    <a:pt x="74887" y="59053"/>
                  </a:cubicBezTo>
                  <a:cubicBezTo>
                    <a:pt x="74887" y="59432"/>
                    <a:pt x="74887" y="59810"/>
                    <a:pt x="75789" y="59810"/>
                  </a:cubicBezTo>
                  <a:cubicBezTo>
                    <a:pt x="80300" y="60946"/>
                    <a:pt x="84812" y="62460"/>
                    <a:pt x="87518" y="64353"/>
                  </a:cubicBezTo>
                  <a:cubicBezTo>
                    <a:pt x="99248" y="71924"/>
                    <a:pt x="113684" y="84794"/>
                    <a:pt x="113684" y="85173"/>
                  </a:cubicBezTo>
                  <a:cubicBezTo>
                    <a:pt x="113684" y="85173"/>
                    <a:pt x="113684" y="85173"/>
                    <a:pt x="113684" y="85173"/>
                  </a:cubicBezTo>
                  <a:cubicBezTo>
                    <a:pt x="115488" y="86309"/>
                    <a:pt x="115488" y="87444"/>
                    <a:pt x="112781" y="8858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1" name="Google Shape;21;p2"/>
          <p:cNvGrpSpPr/>
          <p:nvPr/>
        </p:nvGrpSpPr>
        <p:grpSpPr>
          <a:xfrm rot="-5400000">
            <a:off x="7256368" y="-405553"/>
            <a:ext cx="1043197" cy="2732065"/>
            <a:chOff x="7556500" y="3806825"/>
            <a:chExt cx="838313" cy="2195488"/>
          </a:xfrm>
        </p:grpSpPr>
        <p:sp>
          <p:nvSpPr>
            <p:cNvPr id="22" name="Google Shape;22;p2"/>
            <p:cNvSpPr/>
            <p:nvPr/>
          </p:nvSpPr>
          <p:spPr>
            <a:xfrm>
              <a:off x="7839075" y="4194175"/>
              <a:ext cx="74700" cy="52500"/>
            </a:xfrm>
            <a:custGeom>
              <a:avLst/>
              <a:gdLst/>
              <a:ahLst/>
              <a:cxnLst/>
              <a:rect l="l" t="t" r="r" b="b"/>
              <a:pathLst>
                <a:path w="120000" h="120000" extrusionOk="0">
                  <a:moveTo>
                    <a:pt x="85714" y="0"/>
                  </a:moveTo>
                  <a:cubicBezTo>
                    <a:pt x="17142" y="60000"/>
                    <a:pt x="17142" y="60000"/>
                    <a:pt x="17142" y="60000"/>
                  </a:cubicBezTo>
                  <a:cubicBezTo>
                    <a:pt x="0" y="72000"/>
                    <a:pt x="0" y="84000"/>
                    <a:pt x="8571" y="108000"/>
                  </a:cubicBezTo>
                  <a:cubicBezTo>
                    <a:pt x="8571" y="108000"/>
                    <a:pt x="17142" y="120000"/>
                    <a:pt x="25714" y="120000"/>
                  </a:cubicBezTo>
                  <a:cubicBezTo>
                    <a:pt x="25714" y="120000"/>
                    <a:pt x="34285" y="120000"/>
                    <a:pt x="34285" y="120000"/>
                  </a:cubicBezTo>
                  <a:cubicBezTo>
                    <a:pt x="111428" y="60000"/>
                    <a:pt x="111428" y="60000"/>
                    <a:pt x="111428" y="60000"/>
                  </a:cubicBezTo>
                  <a:cubicBezTo>
                    <a:pt x="119999" y="48000"/>
                    <a:pt x="119999" y="24000"/>
                    <a:pt x="119999" y="12000"/>
                  </a:cubicBezTo>
                  <a:cubicBezTo>
                    <a:pt x="111428" y="0"/>
                    <a:pt x="94285" y="0"/>
                    <a:pt x="85714"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 name="Google Shape;23;p2"/>
            <p:cNvSpPr/>
            <p:nvPr/>
          </p:nvSpPr>
          <p:spPr>
            <a:xfrm>
              <a:off x="7800975" y="4070350"/>
              <a:ext cx="327000" cy="219000"/>
            </a:xfrm>
            <a:custGeom>
              <a:avLst/>
              <a:gdLst/>
              <a:ahLst/>
              <a:cxnLst/>
              <a:rect l="l" t="t" r="r" b="b"/>
              <a:pathLst>
                <a:path w="120000" h="120000" extrusionOk="0">
                  <a:moveTo>
                    <a:pt x="11803" y="120000"/>
                  </a:moveTo>
                  <a:cubicBezTo>
                    <a:pt x="11803" y="120000"/>
                    <a:pt x="11803" y="120000"/>
                    <a:pt x="11803" y="120000"/>
                  </a:cubicBezTo>
                  <a:cubicBezTo>
                    <a:pt x="108196" y="120000"/>
                    <a:pt x="108196" y="120000"/>
                    <a:pt x="108196" y="120000"/>
                  </a:cubicBezTo>
                  <a:cubicBezTo>
                    <a:pt x="114098" y="120000"/>
                    <a:pt x="120000" y="114146"/>
                    <a:pt x="120000" y="102439"/>
                  </a:cubicBezTo>
                  <a:cubicBezTo>
                    <a:pt x="120000" y="17560"/>
                    <a:pt x="120000" y="17560"/>
                    <a:pt x="120000" y="17560"/>
                  </a:cubicBezTo>
                  <a:cubicBezTo>
                    <a:pt x="120000" y="8780"/>
                    <a:pt x="114098" y="0"/>
                    <a:pt x="108196" y="0"/>
                  </a:cubicBezTo>
                  <a:cubicBezTo>
                    <a:pt x="11803" y="0"/>
                    <a:pt x="11803" y="0"/>
                    <a:pt x="11803" y="0"/>
                  </a:cubicBezTo>
                  <a:cubicBezTo>
                    <a:pt x="5901" y="0"/>
                    <a:pt x="0" y="8780"/>
                    <a:pt x="0" y="17560"/>
                  </a:cubicBezTo>
                  <a:cubicBezTo>
                    <a:pt x="0" y="90731"/>
                    <a:pt x="0" y="90731"/>
                    <a:pt x="0" y="90731"/>
                  </a:cubicBezTo>
                  <a:cubicBezTo>
                    <a:pt x="3934" y="93658"/>
                    <a:pt x="3934" y="93658"/>
                    <a:pt x="3934" y="93658"/>
                  </a:cubicBezTo>
                  <a:cubicBezTo>
                    <a:pt x="7868" y="99512"/>
                    <a:pt x="11803" y="111219"/>
                    <a:pt x="11803" y="120000"/>
                  </a:cubicBezTo>
                  <a:close/>
                  <a:moveTo>
                    <a:pt x="9836" y="17560"/>
                  </a:moveTo>
                  <a:cubicBezTo>
                    <a:pt x="9836" y="17560"/>
                    <a:pt x="11803" y="14634"/>
                    <a:pt x="11803" y="14634"/>
                  </a:cubicBezTo>
                  <a:cubicBezTo>
                    <a:pt x="108196" y="14634"/>
                    <a:pt x="108196" y="14634"/>
                    <a:pt x="108196" y="14634"/>
                  </a:cubicBezTo>
                  <a:cubicBezTo>
                    <a:pt x="108196" y="14634"/>
                    <a:pt x="110163" y="17560"/>
                    <a:pt x="110163" y="17560"/>
                  </a:cubicBezTo>
                  <a:cubicBezTo>
                    <a:pt x="110163" y="102439"/>
                    <a:pt x="110163" y="102439"/>
                    <a:pt x="110163" y="102439"/>
                  </a:cubicBezTo>
                  <a:cubicBezTo>
                    <a:pt x="110163" y="105365"/>
                    <a:pt x="108196" y="105365"/>
                    <a:pt x="108196" y="105365"/>
                  </a:cubicBezTo>
                  <a:cubicBezTo>
                    <a:pt x="11803" y="105365"/>
                    <a:pt x="11803" y="105365"/>
                    <a:pt x="11803" y="105365"/>
                  </a:cubicBezTo>
                  <a:cubicBezTo>
                    <a:pt x="11803" y="105365"/>
                    <a:pt x="9836" y="105365"/>
                    <a:pt x="9836" y="102439"/>
                  </a:cubicBezTo>
                  <a:lnTo>
                    <a:pt x="9836" y="1756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 name="Google Shape;24;p2"/>
            <p:cNvSpPr/>
            <p:nvPr/>
          </p:nvSpPr>
          <p:spPr>
            <a:xfrm>
              <a:off x="7839075" y="4117975"/>
              <a:ext cx="250800" cy="103200"/>
            </a:xfrm>
            <a:custGeom>
              <a:avLst/>
              <a:gdLst/>
              <a:ahLst/>
              <a:cxnLst/>
              <a:rect l="l" t="t" r="r" b="b"/>
              <a:pathLst>
                <a:path w="120000" h="120000" extrusionOk="0">
                  <a:moveTo>
                    <a:pt x="5106" y="31578"/>
                  </a:moveTo>
                  <a:cubicBezTo>
                    <a:pt x="56170" y="120000"/>
                    <a:pt x="56170" y="120000"/>
                    <a:pt x="56170" y="120000"/>
                  </a:cubicBezTo>
                  <a:cubicBezTo>
                    <a:pt x="56170" y="120000"/>
                    <a:pt x="58723" y="120000"/>
                    <a:pt x="58723" y="120000"/>
                  </a:cubicBezTo>
                  <a:cubicBezTo>
                    <a:pt x="61276" y="120000"/>
                    <a:pt x="61276" y="120000"/>
                    <a:pt x="63829" y="120000"/>
                  </a:cubicBezTo>
                  <a:cubicBezTo>
                    <a:pt x="114893" y="31578"/>
                    <a:pt x="114893" y="31578"/>
                    <a:pt x="114893" y="31578"/>
                  </a:cubicBezTo>
                  <a:cubicBezTo>
                    <a:pt x="117446" y="31578"/>
                    <a:pt x="120000" y="18947"/>
                    <a:pt x="117446" y="12631"/>
                  </a:cubicBezTo>
                  <a:cubicBezTo>
                    <a:pt x="114893" y="6315"/>
                    <a:pt x="112340" y="0"/>
                    <a:pt x="109787" y="6315"/>
                  </a:cubicBezTo>
                  <a:cubicBezTo>
                    <a:pt x="58723" y="88421"/>
                    <a:pt x="58723" y="88421"/>
                    <a:pt x="58723" y="88421"/>
                  </a:cubicBezTo>
                  <a:cubicBezTo>
                    <a:pt x="10212" y="6315"/>
                    <a:pt x="10212" y="6315"/>
                    <a:pt x="10212" y="6315"/>
                  </a:cubicBezTo>
                  <a:cubicBezTo>
                    <a:pt x="7659" y="0"/>
                    <a:pt x="5106" y="6315"/>
                    <a:pt x="2553" y="12631"/>
                  </a:cubicBezTo>
                  <a:cubicBezTo>
                    <a:pt x="0" y="18947"/>
                    <a:pt x="0" y="31578"/>
                    <a:pt x="5106" y="31578"/>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 name="Google Shape;25;p2"/>
            <p:cNvSpPr/>
            <p:nvPr/>
          </p:nvSpPr>
          <p:spPr>
            <a:xfrm>
              <a:off x="8015288" y="4194175"/>
              <a:ext cx="74700" cy="52500"/>
            </a:xfrm>
            <a:custGeom>
              <a:avLst/>
              <a:gdLst/>
              <a:ahLst/>
              <a:cxnLst/>
              <a:rect l="l" t="t" r="r" b="b"/>
              <a:pathLst>
                <a:path w="120000" h="120000" extrusionOk="0">
                  <a:moveTo>
                    <a:pt x="102857" y="60000"/>
                  </a:moveTo>
                  <a:cubicBezTo>
                    <a:pt x="34285" y="0"/>
                    <a:pt x="34285" y="0"/>
                    <a:pt x="34285" y="0"/>
                  </a:cubicBezTo>
                  <a:cubicBezTo>
                    <a:pt x="25714" y="0"/>
                    <a:pt x="8571" y="0"/>
                    <a:pt x="0" y="12000"/>
                  </a:cubicBezTo>
                  <a:cubicBezTo>
                    <a:pt x="0" y="24000"/>
                    <a:pt x="0" y="48000"/>
                    <a:pt x="8571" y="60000"/>
                  </a:cubicBezTo>
                  <a:cubicBezTo>
                    <a:pt x="85714" y="120000"/>
                    <a:pt x="85714" y="120000"/>
                    <a:pt x="85714" y="120000"/>
                  </a:cubicBezTo>
                  <a:cubicBezTo>
                    <a:pt x="85714" y="120000"/>
                    <a:pt x="94285" y="120000"/>
                    <a:pt x="94285" y="120000"/>
                  </a:cubicBezTo>
                  <a:cubicBezTo>
                    <a:pt x="102857" y="120000"/>
                    <a:pt x="111428" y="108000"/>
                    <a:pt x="111428" y="108000"/>
                  </a:cubicBezTo>
                  <a:cubicBezTo>
                    <a:pt x="119999" y="84000"/>
                    <a:pt x="111428" y="72000"/>
                    <a:pt x="102857" y="6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 name="Google Shape;26;p2"/>
            <p:cNvSpPr/>
            <p:nvPr/>
          </p:nvSpPr>
          <p:spPr>
            <a:xfrm>
              <a:off x="7699375" y="4440238"/>
              <a:ext cx="525600" cy="273000"/>
            </a:xfrm>
            <a:custGeom>
              <a:avLst/>
              <a:gdLst/>
              <a:ahLst/>
              <a:cxnLst/>
              <a:rect l="l" t="t" r="r" b="b"/>
              <a:pathLst>
                <a:path w="120000" h="120000" extrusionOk="0">
                  <a:moveTo>
                    <a:pt x="119999" y="0"/>
                  </a:moveTo>
                  <a:cubicBezTo>
                    <a:pt x="119999" y="4705"/>
                    <a:pt x="119999" y="7058"/>
                    <a:pt x="117551" y="7058"/>
                  </a:cubicBezTo>
                  <a:cubicBezTo>
                    <a:pt x="116326" y="9411"/>
                    <a:pt x="115102" y="7058"/>
                    <a:pt x="113877" y="4705"/>
                  </a:cubicBezTo>
                  <a:cubicBezTo>
                    <a:pt x="113877" y="4705"/>
                    <a:pt x="113877" y="2352"/>
                    <a:pt x="113877" y="2352"/>
                  </a:cubicBezTo>
                  <a:cubicBezTo>
                    <a:pt x="113877" y="42352"/>
                    <a:pt x="113877" y="42352"/>
                    <a:pt x="113877" y="42352"/>
                  </a:cubicBezTo>
                  <a:cubicBezTo>
                    <a:pt x="23265" y="42352"/>
                    <a:pt x="23265" y="42352"/>
                    <a:pt x="23265" y="42352"/>
                  </a:cubicBezTo>
                  <a:cubicBezTo>
                    <a:pt x="24489" y="44705"/>
                    <a:pt x="24489" y="49411"/>
                    <a:pt x="24489" y="54117"/>
                  </a:cubicBezTo>
                  <a:cubicBezTo>
                    <a:pt x="113877" y="54117"/>
                    <a:pt x="113877" y="54117"/>
                    <a:pt x="113877" y="54117"/>
                  </a:cubicBezTo>
                  <a:cubicBezTo>
                    <a:pt x="113877" y="82352"/>
                    <a:pt x="113877" y="82352"/>
                    <a:pt x="113877" y="82352"/>
                  </a:cubicBezTo>
                  <a:cubicBezTo>
                    <a:pt x="113877" y="96470"/>
                    <a:pt x="107755" y="108235"/>
                    <a:pt x="99183" y="108235"/>
                  </a:cubicBezTo>
                  <a:cubicBezTo>
                    <a:pt x="20816" y="108235"/>
                    <a:pt x="20816" y="108235"/>
                    <a:pt x="20816" y="108235"/>
                  </a:cubicBezTo>
                  <a:cubicBezTo>
                    <a:pt x="12244" y="108235"/>
                    <a:pt x="6122" y="96470"/>
                    <a:pt x="6122" y="82352"/>
                  </a:cubicBezTo>
                  <a:cubicBezTo>
                    <a:pt x="6122" y="77647"/>
                    <a:pt x="6122" y="77647"/>
                    <a:pt x="6122" y="77647"/>
                  </a:cubicBezTo>
                  <a:cubicBezTo>
                    <a:pt x="3673" y="77647"/>
                    <a:pt x="2448" y="75294"/>
                    <a:pt x="0" y="72941"/>
                  </a:cubicBezTo>
                  <a:cubicBezTo>
                    <a:pt x="0" y="72941"/>
                    <a:pt x="0" y="72941"/>
                    <a:pt x="0" y="72941"/>
                  </a:cubicBezTo>
                  <a:cubicBezTo>
                    <a:pt x="0" y="82352"/>
                    <a:pt x="0" y="82352"/>
                    <a:pt x="0" y="82352"/>
                  </a:cubicBezTo>
                  <a:cubicBezTo>
                    <a:pt x="0" y="103529"/>
                    <a:pt x="9795" y="120000"/>
                    <a:pt x="20816" y="120000"/>
                  </a:cubicBezTo>
                  <a:cubicBezTo>
                    <a:pt x="99183" y="120000"/>
                    <a:pt x="99183" y="120000"/>
                    <a:pt x="99183" y="120000"/>
                  </a:cubicBezTo>
                  <a:cubicBezTo>
                    <a:pt x="111428" y="120000"/>
                    <a:pt x="119999" y="103529"/>
                    <a:pt x="119999" y="82352"/>
                  </a:cubicBezTo>
                  <a:cubicBezTo>
                    <a:pt x="119999" y="0"/>
                    <a:pt x="119999" y="0"/>
                    <a:pt x="119999" y="0"/>
                  </a:cubicBezTo>
                  <a:cubicBezTo>
                    <a:pt x="119999" y="0"/>
                    <a:pt x="119999" y="0"/>
                    <a:pt x="119999" y="0"/>
                  </a:cubicBezTo>
                  <a:cubicBezTo>
                    <a:pt x="119999" y="0"/>
                    <a:pt x="119999" y="0"/>
                    <a:pt x="119999"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 name="Google Shape;27;p2"/>
            <p:cNvSpPr/>
            <p:nvPr/>
          </p:nvSpPr>
          <p:spPr>
            <a:xfrm>
              <a:off x="7699375" y="3806825"/>
              <a:ext cx="525600" cy="365100"/>
            </a:xfrm>
            <a:custGeom>
              <a:avLst/>
              <a:gdLst/>
              <a:ahLst/>
              <a:cxnLst/>
              <a:rect l="l" t="t" r="r" b="b"/>
              <a:pathLst>
                <a:path w="120000" h="120000" extrusionOk="0">
                  <a:moveTo>
                    <a:pt x="99183" y="0"/>
                  </a:moveTo>
                  <a:cubicBezTo>
                    <a:pt x="20816" y="0"/>
                    <a:pt x="20816" y="0"/>
                    <a:pt x="20816" y="0"/>
                  </a:cubicBezTo>
                  <a:cubicBezTo>
                    <a:pt x="9795" y="0"/>
                    <a:pt x="0" y="12352"/>
                    <a:pt x="0" y="30000"/>
                  </a:cubicBezTo>
                  <a:cubicBezTo>
                    <a:pt x="0" y="118235"/>
                    <a:pt x="0" y="118235"/>
                    <a:pt x="0" y="118235"/>
                  </a:cubicBezTo>
                  <a:cubicBezTo>
                    <a:pt x="2448" y="118235"/>
                    <a:pt x="4897" y="118235"/>
                    <a:pt x="6122" y="120000"/>
                  </a:cubicBezTo>
                  <a:cubicBezTo>
                    <a:pt x="6122" y="58235"/>
                    <a:pt x="6122" y="58235"/>
                    <a:pt x="6122" y="58235"/>
                  </a:cubicBezTo>
                  <a:cubicBezTo>
                    <a:pt x="113877" y="58235"/>
                    <a:pt x="113877" y="58235"/>
                    <a:pt x="113877" y="58235"/>
                  </a:cubicBezTo>
                  <a:cubicBezTo>
                    <a:pt x="113877" y="93529"/>
                    <a:pt x="113877" y="93529"/>
                    <a:pt x="113877" y="93529"/>
                  </a:cubicBezTo>
                  <a:cubicBezTo>
                    <a:pt x="116326" y="91764"/>
                    <a:pt x="118775" y="90000"/>
                    <a:pt x="119999" y="90000"/>
                  </a:cubicBezTo>
                  <a:cubicBezTo>
                    <a:pt x="119999" y="30000"/>
                    <a:pt x="119999" y="30000"/>
                    <a:pt x="119999" y="30000"/>
                  </a:cubicBezTo>
                  <a:cubicBezTo>
                    <a:pt x="119999" y="12352"/>
                    <a:pt x="111428" y="0"/>
                    <a:pt x="99183" y="0"/>
                  </a:cubicBezTo>
                  <a:close/>
                  <a:moveTo>
                    <a:pt x="113877" y="49411"/>
                  </a:moveTo>
                  <a:cubicBezTo>
                    <a:pt x="6122" y="49411"/>
                    <a:pt x="6122" y="49411"/>
                    <a:pt x="6122" y="49411"/>
                  </a:cubicBezTo>
                  <a:cubicBezTo>
                    <a:pt x="6122" y="30000"/>
                    <a:pt x="6122" y="30000"/>
                    <a:pt x="6122" y="30000"/>
                  </a:cubicBezTo>
                  <a:cubicBezTo>
                    <a:pt x="6122" y="17647"/>
                    <a:pt x="12244" y="8823"/>
                    <a:pt x="20816" y="8823"/>
                  </a:cubicBezTo>
                  <a:cubicBezTo>
                    <a:pt x="99183" y="8823"/>
                    <a:pt x="99183" y="8823"/>
                    <a:pt x="99183" y="8823"/>
                  </a:cubicBezTo>
                  <a:cubicBezTo>
                    <a:pt x="107755" y="8823"/>
                    <a:pt x="113877" y="17647"/>
                    <a:pt x="113877" y="30000"/>
                  </a:cubicBezTo>
                  <a:lnTo>
                    <a:pt x="113877" y="49411"/>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 name="Google Shape;28;p2"/>
            <p:cNvSpPr/>
            <p:nvPr/>
          </p:nvSpPr>
          <p:spPr>
            <a:xfrm>
              <a:off x="7854950" y="4611688"/>
              <a:ext cx="219000" cy="27000"/>
            </a:xfrm>
            <a:custGeom>
              <a:avLst/>
              <a:gdLst/>
              <a:ahLst/>
              <a:cxnLst/>
              <a:rect l="l" t="t" r="r" b="b"/>
              <a:pathLst>
                <a:path w="120000" h="120000" extrusionOk="0">
                  <a:moveTo>
                    <a:pt x="111219" y="120000"/>
                  </a:moveTo>
                  <a:cubicBezTo>
                    <a:pt x="114146" y="120000"/>
                    <a:pt x="120000" y="96000"/>
                    <a:pt x="120000" y="72000"/>
                  </a:cubicBezTo>
                  <a:cubicBezTo>
                    <a:pt x="120000" y="24000"/>
                    <a:pt x="114146" y="0"/>
                    <a:pt x="111219" y="0"/>
                  </a:cubicBezTo>
                  <a:cubicBezTo>
                    <a:pt x="5853" y="0"/>
                    <a:pt x="5853" y="0"/>
                    <a:pt x="5853" y="0"/>
                  </a:cubicBezTo>
                  <a:cubicBezTo>
                    <a:pt x="2926" y="0"/>
                    <a:pt x="0" y="24000"/>
                    <a:pt x="0" y="72000"/>
                  </a:cubicBezTo>
                  <a:cubicBezTo>
                    <a:pt x="0" y="96000"/>
                    <a:pt x="2926" y="120000"/>
                    <a:pt x="5853" y="120000"/>
                  </a:cubicBezTo>
                  <a:lnTo>
                    <a:pt x="111219"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 name="Google Shape;29;p2"/>
            <p:cNvSpPr/>
            <p:nvPr/>
          </p:nvSpPr>
          <p:spPr>
            <a:xfrm>
              <a:off x="7929563" y="3865563"/>
              <a:ext cx="65100" cy="65100"/>
            </a:xfrm>
            <a:custGeom>
              <a:avLst/>
              <a:gdLst/>
              <a:ahLst/>
              <a:cxnLst/>
              <a:rect l="l" t="t" r="r" b="b"/>
              <a:pathLst>
                <a:path w="120000" h="120000" extrusionOk="0">
                  <a:moveTo>
                    <a:pt x="60000" y="0"/>
                  </a:moveTo>
                  <a:cubicBezTo>
                    <a:pt x="30000" y="0"/>
                    <a:pt x="0" y="20000"/>
                    <a:pt x="0" y="60000"/>
                  </a:cubicBezTo>
                  <a:cubicBezTo>
                    <a:pt x="0" y="90000"/>
                    <a:pt x="30000" y="120000"/>
                    <a:pt x="60000" y="120000"/>
                  </a:cubicBezTo>
                  <a:cubicBezTo>
                    <a:pt x="100000" y="120000"/>
                    <a:pt x="120000" y="90000"/>
                    <a:pt x="120000" y="60000"/>
                  </a:cubicBezTo>
                  <a:cubicBezTo>
                    <a:pt x="120000" y="20000"/>
                    <a:pt x="100000" y="0"/>
                    <a:pt x="60000" y="0"/>
                  </a:cubicBezTo>
                  <a:close/>
                  <a:moveTo>
                    <a:pt x="60000" y="70000"/>
                  </a:moveTo>
                  <a:cubicBezTo>
                    <a:pt x="60000" y="70000"/>
                    <a:pt x="50000" y="60000"/>
                    <a:pt x="50000" y="60000"/>
                  </a:cubicBezTo>
                  <a:cubicBezTo>
                    <a:pt x="50000" y="50000"/>
                    <a:pt x="60000" y="50000"/>
                    <a:pt x="60000" y="50000"/>
                  </a:cubicBezTo>
                  <a:cubicBezTo>
                    <a:pt x="70000" y="50000"/>
                    <a:pt x="70000" y="50000"/>
                    <a:pt x="70000" y="60000"/>
                  </a:cubicBezTo>
                  <a:cubicBezTo>
                    <a:pt x="70000" y="60000"/>
                    <a:pt x="70000" y="70000"/>
                    <a:pt x="60000" y="7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 name="Google Shape;30;p2"/>
            <p:cNvSpPr/>
            <p:nvPr/>
          </p:nvSpPr>
          <p:spPr>
            <a:xfrm>
              <a:off x="7556500" y="3984625"/>
              <a:ext cx="282600" cy="638100"/>
            </a:xfrm>
            <a:custGeom>
              <a:avLst/>
              <a:gdLst/>
              <a:ahLst/>
              <a:cxnLst/>
              <a:rect l="l" t="t" r="r" b="b"/>
              <a:pathLst>
                <a:path w="120000" h="120000" extrusionOk="0">
                  <a:moveTo>
                    <a:pt x="27169" y="29243"/>
                  </a:moveTo>
                  <a:cubicBezTo>
                    <a:pt x="58867" y="34285"/>
                    <a:pt x="58867" y="34285"/>
                    <a:pt x="58867" y="34285"/>
                  </a:cubicBezTo>
                  <a:cubicBezTo>
                    <a:pt x="58867" y="34285"/>
                    <a:pt x="58867" y="34285"/>
                    <a:pt x="56603" y="34285"/>
                  </a:cubicBezTo>
                  <a:cubicBezTo>
                    <a:pt x="49811" y="34285"/>
                    <a:pt x="43018" y="35294"/>
                    <a:pt x="38490" y="38319"/>
                  </a:cubicBezTo>
                  <a:cubicBezTo>
                    <a:pt x="33962" y="40336"/>
                    <a:pt x="29433" y="44369"/>
                    <a:pt x="31698" y="47394"/>
                  </a:cubicBezTo>
                  <a:cubicBezTo>
                    <a:pt x="31698" y="51428"/>
                    <a:pt x="36226" y="54453"/>
                    <a:pt x="40754" y="56470"/>
                  </a:cubicBezTo>
                  <a:cubicBezTo>
                    <a:pt x="56603" y="61512"/>
                    <a:pt x="56603" y="61512"/>
                    <a:pt x="56603" y="61512"/>
                  </a:cubicBezTo>
                  <a:cubicBezTo>
                    <a:pt x="49811" y="62521"/>
                    <a:pt x="43018" y="63529"/>
                    <a:pt x="38490" y="66554"/>
                  </a:cubicBezTo>
                  <a:cubicBezTo>
                    <a:pt x="33962" y="68571"/>
                    <a:pt x="29433" y="72605"/>
                    <a:pt x="31698" y="75630"/>
                  </a:cubicBezTo>
                  <a:cubicBezTo>
                    <a:pt x="31698" y="78655"/>
                    <a:pt x="36226" y="81680"/>
                    <a:pt x="40754" y="84705"/>
                  </a:cubicBezTo>
                  <a:cubicBezTo>
                    <a:pt x="52075" y="88739"/>
                    <a:pt x="52075" y="88739"/>
                    <a:pt x="52075" y="88739"/>
                  </a:cubicBezTo>
                  <a:cubicBezTo>
                    <a:pt x="47547" y="88739"/>
                    <a:pt x="43018" y="90756"/>
                    <a:pt x="38490" y="91764"/>
                  </a:cubicBezTo>
                  <a:cubicBezTo>
                    <a:pt x="33962" y="94789"/>
                    <a:pt x="31698" y="97815"/>
                    <a:pt x="31698" y="100840"/>
                  </a:cubicBezTo>
                  <a:cubicBezTo>
                    <a:pt x="33962" y="103865"/>
                    <a:pt x="36226" y="106890"/>
                    <a:pt x="40754" y="108907"/>
                  </a:cubicBezTo>
                  <a:cubicBezTo>
                    <a:pt x="61132" y="116974"/>
                    <a:pt x="61132" y="116974"/>
                    <a:pt x="61132" y="116974"/>
                  </a:cubicBezTo>
                  <a:cubicBezTo>
                    <a:pt x="67924" y="118991"/>
                    <a:pt x="72452" y="120000"/>
                    <a:pt x="79245" y="120000"/>
                  </a:cubicBezTo>
                  <a:cubicBezTo>
                    <a:pt x="88301" y="120000"/>
                    <a:pt x="95094" y="117983"/>
                    <a:pt x="99622" y="115966"/>
                  </a:cubicBezTo>
                  <a:cubicBezTo>
                    <a:pt x="108679" y="110924"/>
                    <a:pt x="108679" y="102857"/>
                    <a:pt x="97358" y="98823"/>
                  </a:cubicBezTo>
                  <a:cubicBezTo>
                    <a:pt x="86037" y="94789"/>
                    <a:pt x="86037" y="94789"/>
                    <a:pt x="86037" y="94789"/>
                  </a:cubicBezTo>
                  <a:cubicBezTo>
                    <a:pt x="92830" y="93781"/>
                    <a:pt x="97358" y="92773"/>
                    <a:pt x="101886" y="90756"/>
                  </a:cubicBezTo>
                  <a:cubicBezTo>
                    <a:pt x="106415" y="87731"/>
                    <a:pt x="108679" y="84705"/>
                    <a:pt x="108679" y="81680"/>
                  </a:cubicBezTo>
                  <a:cubicBezTo>
                    <a:pt x="108679" y="77647"/>
                    <a:pt x="104150" y="74621"/>
                    <a:pt x="99622" y="72605"/>
                  </a:cubicBezTo>
                  <a:cubicBezTo>
                    <a:pt x="92830" y="70588"/>
                    <a:pt x="92830" y="70588"/>
                    <a:pt x="92830" y="70588"/>
                  </a:cubicBezTo>
                  <a:cubicBezTo>
                    <a:pt x="99622" y="70588"/>
                    <a:pt x="106415" y="68571"/>
                    <a:pt x="110943" y="66554"/>
                  </a:cubicBezTo>
                  <a:cubicBezTo>
                    <a:pt x="120000" y="60504"/>
                    <a:pt x="120000" y="52436"/>
                    <a:pt x="108679" y="48403"/>
                  </a:cubicBezTo>
                  <a:cubicBezTo>
                    <a:pt x="79245" y="37310"/>
                    <a:pt x="79245" y="37310"/>
                    <a:pt x="79245" y="37310"/>
                  </a:cubicBezTo>
                  <a:cubicBezTo>
                    <a:pt x="74716" y="35294"/>
                    <a:pt x="67924" y="34285"/>
                    <a:pt x="61132" y="34285"/>
                  </a:cubicBezTo>
                  <a:cubicBezTo>
                    <a:pt x="61132" y="29243"/>
                    <a:pt x="61132" y="29243"/>
                    <a:pt x="61132" y="29243"/>
                  </a:cubicBezTo>
                  <a:cubicBezTo>
                    <a:pt x="31698" y="25210"/>
                    <a:pt x="31698" y="25210"/>
                    <a:pt x="31698" y="25210"/>
                  </a:cubicBezTo>
                  <a:cubicBezTo>
                    <a:pt x="20377" y="23193"/>
                    <a:pt x="13584" y="18151"/>
                    <a:pt x="18113" y="13109"/>
                  </a:cubicBezTo>
                  <a:cubicBezTo>
                    <a:pt x="20377" y="8067"/>
                    <a:pt x="31698" y="6050"/>
                    <a:pt x="43018" y="7058"/>
                  </a:cubicBezTo>
                  <a:cubicBezTo>
                    <a:pt x="61132" y="9075"/>
                    <a:pt x="61132" y="9075"/>
                    <a:pt x="61132" y="9075"/>
                  </a:cubicBezTo>
                  <a:cubicBezTo>
                    <a:pt x="61132" y="4033"/>
                    <a:pt x="61132" y="4033"/>
                    <a:pt x="61132" y="4033"/>
                  </a:cubicBezTo>
                  <a:cubicBezTo>
                    <a:pt x="45283" y="2016"/>
                    <a:pt x="45283" y="2016"/>
                    <a:pt x="45283" y="2016"/>
                  </a:cubicBezTo>
                  <a:cubicBezTo>
                    <a:pt x="29433" y="0"/>
                    <a:pt x="11320" y="4033"/>
                    <a:pt x="6792" y="12100"/>
                  </a:cubicBezTo>
                  <a:cubicBezTo>
                    <a:pt x="0" y="19159"/>
                    <a:pt x="11320" y="27226"/>
                    <a:pt x="27169" y="29243"/>
                  </a:cubicBezTo>
                  <a:close/>
                  <a:moveTo>
                    <a:pt x="90566" y="102857"/>
                  </a:moveTo>
                  <a:cubicBezTo>
                    <a:pt x="97358" y="104873"/>
                    <a:pt x="97358" y="109915"/>
                    <a:pt x="90566" y="111932"/>
                  </a:cubicBezTo>
                  <a:cubicBezTo>
                    <a:pt x="86037" y="114957"/>
                    <a:pt x="76981" y="115966"/>
                    <a:pt x="70188" y="112941"/>
                  </a:cubicBezTo>
                  <a:cubicBezTo>
                    <a:pt x="49811" y="104873"/>
                    <a:pt x="49811" y="104873"/>
                    <a:pt x="49811" y="104873"/>
                  </a:cubicBezTo>
                  <a:cubicBezTo>
                    <a:pt x="45283" y="103865"/>
                    <a:pt x="45283" y="102857"/>
                    <a:pt x="43018" y="100840"/>
                  </a:cubicBezTo>
                  <a:cubicBezTo>
                    <a:pt x="43018" y="98823"/>
                    <a:pt x="45283" y="96806"/>
                    <a:pt x="47547" y="95798"/>
                  </a:cubicBezTo>
                  <a:cubicBezTo>
                    <a:pt x="54339" y="92773"/>
                    <a:pt x="63396" y="92773"/>
                    <a:pt x="70188" y="94789"/>
                  </a:cubicBezTo>
                  <a:lnTo>
                    <a:pt x="90566" y="102857"/>
                  </a:lnTo>
                  <a:close/>
                  <a:moveTo>
                    <a:pt x="97358" y="81680"/>
                  </a:moveTo>
                  <a:cubicBezTo>
                    <a:pt x="97358" y="83697"/>
                    <a:pt x="95094" y="85714"/>
                    <a:pt x="92830" y="87731"/>
                  </a:cubicBezTo>
                  <a:cubicBezTo>
                    <a:pt x="90566" y="88739"/>
                    <a:pt x="86037" y="89747"/>
                    <a:pt x="81509" y="89747"/>
                  </a:cubicBezTo>
                  <a:cubicBezTo>
                    <a:pt x="76981" y="90756"/>
                    <a:pt x="72452" y="89747"/>
                    <a:pt x="67924" y="88739"/>
                  </a:cubicBezTo>
                  <a:cubicBezTo>
                    <a:pt x="47547" y="80672"/>
                    <a:pt x="47547" y="80672"/>
                    <a:pt x="47547" y="80672"/>
                  </a:cubicBezTo>
                  <a:cubicBezTo>
                    <a:pt x="45283" y="78655"/>
                    <a:pt x="43018" y="77647"/>
                    <a:pt x="43018" y="75630"/>
                  </a:cubicBezTo>
                  <a:cubicBezTo>
                    <a:pt x="43018" y="73613"/>
                    <a:pt x="43018" y="71596"/>
                    <a:pt x="47547" y="69579"/>
                  </a:cubicBezTo>
                  <a:cubicBezTo>
                    <a:pt x="49811" y="67563"/>
                    <a:pt x="54339" y="66554"/>
                    <a:pt x="58867" y="66554"/>
                  </a:cubicBezTo>
                  <a:cubicBezTo>
                    <a:pt x="58867" y="66554"/>
                    <a:pt x="58867" y="66554"/>
                    <a:pt x="58867" y="66554"/>
                  </a:cubicBezTo>
                  <a:cubicBezTo>
                    <a:pt x="63396" y="66554"/>
                    <a:pt x="67924" y="67563"/>
                    <a:pt x="70188" y="68571"/>
                  </a:cubicBezTo>
                  <a:cubicBezTo>
                    <a:pt x="90566" y="76638"/>
                    <a:pt x="90566" y="76638"/>
                    <a:pt x="90566" y="76638"/>
                  </a:cubicBezTo>
                  <a:cubicBezTo>
                    <a:pt x="95094" y="77647"/>
                    <a:pt x="97358" y="79663"/>
                    <a:pt x="97358" y="81680"/>
                  </a:cubicBezTo>
                  <a:close/>
                  <a:moveTo>
                    <a:pt x="70188" y="40336"/>
                  </a:moveTo>
                  <a:cubicBezTo>
                    <a:pt x="99622" y="52436"/>
                    <a:pt x="99622" y="52436"/>
                    <a:pt x="99622" y="52436"/>
                  </a:cubicBezTo>
                  <a:cubicBezTo>
                    <a:pt x="108679" y="54453"/>
                    <a:pt x="108679" y="59495"/>
                    <a:pt x="101886" y="62521"/>
                  </a:cubicBezTo>
                  <a:cubicBezTo>
                    <a:pt x="95094" y="66554"/>
                    <a:pt x="86037" y="66554"/>
                    <a:pt x="76981" y="63529"/>
                  </a:cubicBezTo>
                  <a:cubicBezTo>
                    <a:pt x="47547" y="52436"/>
                    <a:pt x="47547" y="52436"/>
                    <a:pt x="47547" y="52436"/>
                  </a:cubicBezTo>
                  <a:cubicBezTo>
                    <a:pt x="45283" y="51428"/>
                    <a:pt x="43018" y="49411"/>
                    <a:pt x="43018" y="47394"/>
                  </a:cubicBezTo>
                  <a:cubicBezTo>
                    <a:pt x="43018" y="45378"/>
                    <a:pt x="43018" y="43361"/>
                    <a:pt x="47547" y="41344"/>
                  </a:cubicBezTo>
                  <a:cubicBezTo>
                    <a:pt x="49811" y="40336"/>
                    <a:pt x="54339" y="39327"/>
                    <a:pt x="58867" y="39327"/>
                  </a:cubicBezTo>
                  <a:cubicBezTo>
                    <a:pt x="63396" y="38319"/>
                    <a:pt x="67924" y="39327"/>
                    <a:pt x="70188" y="40336"/>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 name="Google Shape;31;p2"/>
            <p:cNvSpPr/>
            <p:nvPr/>
          </p:nvSpPr>
          <p:spPr>
            <a:xfrm>
              <a:off x="7732713" y="4075113"/>
              <a:ext cx="662100" cy="1927200"/>
            </a:xfrm>
            <a:custGeom>
              <a:avLst/>
              <a:gdLst/>
              <a:ahLst/>
              <a:cxnLst/>
              <a:rect l="l" t="t" r="r" b="b"/>
              <a:pathLst>
                <a:path w="120000" h="120000" extrusionOk="0">
                  <a:moveTo>
                    <a:pt x="0" y="38774"/>
                  </a:moveTo>
                  <a:cubicBezTo>
                    <a:pt x="30000" y="52479"/>
                    <a:pt x="30000" y="52479"/>
                    <a:pt x="30000" y="52479"/>
                  </a:cubicBezTo>
                  <a:cubicBezTo>
                    <a:pt x="30000" y="57493"/>
                    <a:pt x="30000" y="57493"/>
                    <a:pt x="30000" y="57493"/>
                  </a:cubicBezTo>
                  <a:cubicBezTo>
                    <a:pt x="13548" y="57493"/>
                    <a:pt x="13548" y="57493"/>
                    <a:pt x="13548" y="57493"/>
                  </a:cubicBezTo>
                  <a:cubicBezTo>
                    <a:pt x="12580" y="57493"/>
                    <a:pt x="11612" y="57827"/>
                    <a:pt x="11612" y="58161"/>
                  </a:cubicBezTo>
                  <a:cubicBezTo>
                    <a:pt x="11612" y="120000"/>
                    <a:pt x="11612" y="120000"/>
                    <a:pt x="11612" y="120000"/>
                  </a:cubicBezTo>
                  <a:cubicBezTo>
                    <a:pt x="16451" y="120000"/>
                    <a:pt x="16451" y="120000"/>
                    <a:pt x="16451" y="120000"/>
                  </a:cubicBezTo>
                  <a:cubicBezTo>
                    <a:pt x="16451" y="75208"/>
                    <a:pt x="16451" y="75208"/>
                    <a:pt x="16451" y="75208"/>
                  </a:cubicBezTo>
                  <a:cubicBezTo>
                    <a:pt x="115161" y="75208"/>
                    <a:pt x="115161" y="75208"/>
                    <a:pt x="115161" y="75208"/>
                  </a:cubicBezTo>
                  <a:cubicBezTo>
                    <a:pt x="115161" y="120000"/>
                    <a:pt x="115161" y="120000"/>
                    <a:pt x="115161" y="120000"/>
                  </a:cubicBezTo>
                  <a:cubicBezTo>
                    <a:pt x="120000" y="120000"/>
                    <a:pt x="120000" y="120000"/>
                    <a:pt x="120000" y="120000"/>
                  </a:cubicBezTo>
                  <a:cubicBezTo>
                    <a:pt x="120000" y="58161"/>
                    <a:pt x="120000" y="58161"/>
                    <a:pt x="120000" y="58161"/>
                  </a:cubicBezTo>
                  <a:cubicBezTo>
                    <a:pt x="120000" y="57827"/>
                    <a:pt x="119032" y="57493"/>
                    <a:pt x="117096" y="57493"/>
                  </a:cubicBezTo>
                  <a:cubicBezTo>
                    <a:pt x="104516" y="57493"/>
                    <a:pt x="104516" y="57493"/>
                    <a:pt x="104516" y="57493"/>
                  </a:cubicBezTo>
                  <a:cubicBezTo>
                    <a:pt x="104516" y="45459"/>
                    <a:pt x="104516" y="45459"/>
                    <a:pt x="104516" y="45459"/>
                  </a:cubicBezTo>
                  <a:cubicBezTo>
                    <a:pt x="117096" y="32089"/>
                    <a:pt x="117096" y="32089"/>
                    <a:pt x="117096" y="32089"/>
                  </a:cubicBezTo>
                  <a:cubicBezTo>
                    <a:pt x="118064" y="31086"/>
                    <a:pt x="118064" y="29749"/>
                    <a:pt x="117096" y="28412"/>
                  </a:cubicBezTo>
                  <a:cubicBezTo>
                    <a:pt x="94838" y="668"/>
                    <a:pt x="94838" y="668"/>
                    <a:pt x="94838" y="668"/>
                  </a:cubicBezTo>
                  <a:cubicBezTo>
                    <a:pt x="93870" y="334"/>
                    <a:pt x="92903" y="0"/>
                    <a:pt x="91935" y="0"/>
                  </a:cubicBezTo>
                  <a:cubicBezTo>
                    <a:pt x="91935" y="0"/>
                    <a:pt x="84193" y="334"/>
                    <a:pt x="79354" y="2339"/>
                  </a:cubicBezTo>
                  <a:cubicBezTo>
                    <a:pt x="76451" y="4011"/>
                    <a:pt x="74516" y="6350"/>
                    <a:pt x="75483" y="9025"/>
                  </a:cubicBezTo>
                  <a:cubicBezTo>
                    <a:pt x="78387" y="16044"/>
                    <a:pt x="84193" y="23064"/>
                    <a:pt x="84193" y="23398"/>
                  </a:cubicBezTo>
                  <a:cubicBezTo>
                    <a:pt x="85161" y="23732"/>
                    <a:pt x="86129" y="24066"/>
                    <a:pt x="87096" y="23732"/>
                  </a:cubicBezTo>
                  <a:cubicBezTo>
                    <a:pt x="89032" y="23732"/>
                    <a:pt x="89032" y="23398"/>
                    <a:pt x="89032" y="22729"/>
                  </a:cubicBezTo>
                  <a:cubicBezTo>
                    <a:pt x="89032" y="22729"/>
                    <a:pt x="83225" y="15710"/>
                    <a:pt x="80322" y="8690"/>
                  </a:cubicBezTo>
                  <a:cubicBezTo>
                    <a:pt x="79354" y="6350"/>
                    <a:pt x="80322" y="4679"/>
                    <a:pt x="83225" y="3676"/>
                  </a:cubicBezTo>
                  <a:cubicBezTo>
                    <a:pt x="86129" y="2674"/>
                    <a:pt x="89032" y="2005"/>
                    <a:pt x="90967" y="2005"/>
                  </a:cubicBezTo>
                  <a:cubicBezTo>
                    <a:pt x="112258" y="28746"/>
                    <a:pt x="112258" y="28746"/>
                    <a:pt x="112258" y="28746"/>
                  </a:cubicBezTo>
                  <a:cubicBezTo>
                    <a:pt x="113225" y="29749"/>
                    <a:pt x="113225" y="30752"/>
                    <a:pt x="112258" y="31754"/>
                  </a:cubicBezTo>
                  <a:cubicBezTo>
                    <a:pt x="99677" y="45125"/>
                    <a:pt x="99677" y="45125"/>
                    <a:pt x="99677" y="45125"/>
                  </a:cubicBezTo>
                  <a:cubicBezTo>
                    <a:pt x="99677" y="45125"/>
                    <a:pt x="99677" y="45459"/>
                    <a:pt x="99677" y="45459"/>
                  </a:cubicBezTo>
                  <a:cubicBezTo>
                    <a:pt x="99677" y="57493"/>
                    <a:pt x="99677" y="57493"/>
                    <a:pt x="99677" y="57493"/>
                  </a:cubicBezTo>
                  <a:cubicBezTo>
                    <a:pt x="34838" y="57493"/>
                    <a:pt x="34838" y="57493"/>
                    <a:pt x="34838" y="57493"/>
                  </a:cubicBezTo>
                  <a:cubicBezTo>
                    <a:pt x="34838" y="52144"/>
                    <a:pt x="34838" y="52144"/>
                    <a:pt x="34838" y="52144"/>
                  </a:cubicBezTo>
                  <a:cubicBezTo>
                    <a:pt x="34838" y="52144"/>
                    <a:pt x="34838" y="51810"/>
                    <a:pt x="34838" y="51810"/>
                  </a:cubicBezTo>
                  <a:cubicBezTo>
                    <a:pt x="8709" y="39777"/>
                    <a:pt x="8709" y="39777"/>
                    <a:pt x="8709" y="39777"/>
                  </a:cubicBezTo>
                  <a:cubicBezTo>
                    <a:pt x="5806" y="39777"/>
                    <a:pt x="2903" y="39442"/>
                    <a:pt x="0" y="38774"/>
                  </a:cubicBezTo>
                  <a:close/>
                  <a:moveTo>
                    <a:pt x="115161" y="59164"/>
                  </a:moveTo>
                  <a:cubicBezTo>
                    <a:pt x="115161" y="73537"/>
                    <a:pt x="115161" y="73537"/>
                    <a:pt x="115161" y="73537"/>
                  </a:cubicBezTo>
                  <a:cubicBezTo>
                    <a:pt x="16451" y="73537"/>
                    <a:pt x="16451" y="73537"/>
                    <a:pt x="16451" y="73537"/>
                  </a:cubicBezTo>
                  <a:cubicBezTo>
                    <a:pt x="16451" y="59164"/>
                    <a:pt x="16451" y="59164"/>
                    <a:pt x="16451" y="59164"/>
                  </a:cubicBezTo>
                  <a:lnTo>
                    <a:pt x="115161" y="59164"/>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 name="Google Shape;32;p2"/>
            <p:cNvSpPr/>
            <p:nvPr/>
          </p:nvSpPr>
          <p:spPr>
            <a:xfrm>
              <a:off x="7886700" y="5111750"/>
              <a:ext cx="65100" cy="58800"/>
            </a:xfrm>
            <a:custGeom>
              <a:avLst/>
              <a:gdLst/>
              <a:ahLst/>
              <a:cxnLst/>
              <a:rect l="l" t="t" r="r" b="b"/>
              <a:pathLst>
                <a:path w="120000" h="120000" extrusionOk="0">
                  <a:moveTo>
                    <a:pt x="60000" y="120000"/>
                  </a:moveTo>
                  <a:cubicBezTo>
                    <a:pt x="90000" y="120000"/>
                    <a:pt x="120000" y="98181"/>
                    <a:pt x="120000" y="54545"/>
                  </a:cubicBezTo>
                  <a:cubicBezTo>
                    <a:pt x="120000" y="21818"/>
                    <a:pt x="90000" y="0"/>
                    <a:pt x="60000" y="0"/>
                  </a:cubicBezTo>
                  <a:cubicBezTo>
                    <a:pt x="30000" y="0"/>
                    <a:pt x="0" y="21818"/>
                    <a:pt x="0" y="54545"/>
                  </a:cubicBezTo>
                  <a:cubicBezTo>
                    <a:pt x="0" y="98181"/>
                    <a:pt x="30000" y="120000"/>
                    <a:pt x="60000" y="120000"/>
                  </a:cubicBezTo>
                  <a:close/>
                  <a:moveTo>
                    <a:pt x="60000" y="54545"/>
                  </a:moveTo>
                  <a:cubicBezTo>
                    <a:pt x="70000" y="54545"/>
                    <a:pt x="70000" y="54545"/>
                    <a:pt x="70000" y="54545"/>
                  </a:cubicBezTo>
                  <a:cubicBezTo>
                    <a:pt x="70000" y="65454"/>
                    <a:pt x="70000" y="65454"/>
                    <a:pt x="60000" y="65454"/>
                  </a:cubicBezTo>
                  <a:cubicBezTo>
                    <a:pt x="60000" y="65454"/>
                    <a:pt x="50000" y="65454"/>
                    <a:pt x="50000" y="54545"/>
                  </a:cubicBezTo>
                  <a:cubicBezTo>
                    <a:pt x="50000" y="54545"/>
                    <a:pt x="60000" y="54545"/>
                    <a:pt x="60000" y="54545"/>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3" name="Google Shape;33;p2"/>
          <p:cNvGrpSpPr/>
          <p:nvPr/>
        </p:nvGrpSpPr>
        <p:grpSpPr>
          <a:xfrm rot="5400000">
            <a:off x="527351" y="2768116"/>
            <a:ext cx="1389642" cy="2444192"/>
            <a:chOff x="4395788" y="4144963"/>
            <a:chExt cx="1058775" cy="1862100"/>
          </a:xfrm>
        </p:grpSpPr>
        <p:sp>
          <p:nvSpPr>
            <p:cNvPr id="34" name="Google Shape;34;p2"/>
            <p:cNvSpPr/>
            <p:nvPr/>
          </p:nvSpPr>
          <p:spPr>
            <a:xfrm>
              <a:off x="5224463" y="4338638"/>
              <a:ext cx="230100" cy="155700"/>
            </a:xfrm>
            <a:custGeom>
              <a:avLst/>
              <a:gdLst/>
              <a:ahLst/>
              <a:cxnLst/>
              <a:rect l="l" t="t" r="r" b="b"/>
              <a:pathLst>
                <a:path w="120000" h="120000" extrusionOk="0">
                  <a:moveTo>
                    <a:pt x="120000" y="41379"/>
                  </a:moveTo>
                  <a:cubicBezTo>
                    <a:pt x="120000" y="20689"/>
                    <a:pt x="108837" y="0"/>
                    <a:pt x="94883" y="0"/>
                  </a:cubicBezTo>
                  <a:cubicBezTo>
                    <a:pt x="50232" y="0"/>
                    <a:pt x="50232" y="0"/>
                    <a:pt x="50232" y="0"/>
                  </a:cubicBezTo>
                  <a:cubicBezTo>
                    <a:pt x="0" y="0"/>
                    <a:pt x="0" y="0"/>
                    <a:pt x="0" y="0"/>
                  </a:cubicBezTo>
                  <a:cubicBezTo>
                    <a:pt x="0" y="20689"/>
                    <a:pt x="0" y="20689"/>
                    <a:pt x="0" y="20689"/>
                  </a:cubicBezTo>
                  <a:cubicBezTo>
                    <a:pt x="41860" y="20689"/>
                    <a:pt x="41860" y="20689"/>
                    <a:pt x="41860" y="20689"/>
                  </a:cubicBezTo>
                  <a:cubicBezTo>
                    <a:pt x="41860" y="49655"/>
                    <a:pt x="41860" y="49655"/>
                    <a:pt x="41860" y="49655"/>
                  </a:cubicBezTo>
                  <a:cubicBezTo>
                    <a:pt x="0" y="49655"/>
                    <a:pt x="0" y="49655"/>
                    <a:pt x="0" y="49655"/>
                  </a:cubicBezTo>
                  <a:cubicBezTo>
                    <a:pt x="0" y="70344"/>
                    <a:pt x="0" y="70344"/>
                    <a:pt x="0" y="70344"/>
                  </a:cubicBezTo>
                  <a:cubicBezTo>
                    <a:pt x="41860" y="70344"/>
                    <a:pt x="41860" y="70344"/>
                    <a:pt x="41860" y="70344"/>
                  </a:cubicBezTo>
                  <a:cubicBezTo>
                    <a:pt x="41860" y="99310"/>
                    <a:pt x="41860" y="99310"/>
                    <a:pt x="41860" y="99310"/>
                  </a:cubicBezTo>
                  <a:cubicBezTo>
                    <a:pt x="0" y="99310"/>
                    <a:pt x="0" y="99310"/>
                    <a:pt x="0" y="99310"/>
                  </a:cubicBezTo>
                  <a:cubicBezTo>
                    <a:pt x="0" y="120000"/>
                    <a:pt x="0" y="120000"/>
                    <a:pt x="0" y="120000"/>
                  </a:cubicBezTo>
                  <a:cubicBezTo>
                    <a:pt x="50232" y="120000"/>
                    <a:pt x="50232" y="120000"/>
                    <a:pt x="50232" y="120000"/>
                  </a:cubicBezTo>
                  <a:cubicBezTo>
                    <a:pt x="94883" y="120000"/>
                    <a:pt x="94883" y="120000"/>
                    <a:pt x="94883" y="120000"/>
                  </a:cubicBezTo>
                  <a:cubicBezTo>
                    <a:pt x="94883" y="120000"/>
                    <a:pt x="94883" y="120000"/>
                    <a:pt x="94883" y="120000"/>
                  </a:cubicBezTo>
                  <a:cubicBezTo>
                    <a:pt x="100465" y="120000"/>
                    <a:pt x="108837" y="115862"/>
                    <a:pt x="114418" y="107586"/>
                  </a:cubicBezTo>
                  <a:cubicBezTo>
                    <a:pt x="117209" y="99310"/>
                    <a:pt x="120000" y="86896"/>
                    <a:pt x="120000" y="78620"/>
                  </a:cubicBezTo>
                  <a:lnTo>
                    <a:pt x="120000" y="41379"/>
                  </a:lnTo>
                  <a:close/>
                  <a:moveTo>
                    <a:pt x="64186" y="99310"/>
                  </a:moveTo>
                  <a:cubicBezTo>
                    <a:pt x="55813" y="99310"/>
                    <a:pt x="55813" y="99310"/>
                    <a:pt x="55813" y="99310"/>
                  </a:cubicBezTo>
                  <a:cubicBezTo>
                    <a:pt x="55813" y="20689"/>
                    <a:pt x="55813" y="20689"/>
                    <a:pt x="55813" y="20689"/>
                  </a:cubicBezTo>
                  <a:cubicBezTo>
                    <a:pt x="64186" y="20689"/>
                    <a:pt x="64186" y="20689"/>
                    <a:pt x="64186" y="20689"/>
                  </a:cubicBezTo>
                  <a:lnTo>
                    <a:pt x="64186" y="99310"/>
                  </a:lnTo>
                  <a:close/>
                  <a:moveTo>
                    <a:pt x="103255" y="91034"/>
                  </a:moveTo>
                  <a:cubicBezTo>
                    <a:pt x="100465" y="95172"/>
                    <a:pt x="97674" y="99310"/>
                    <a:pt x="94883" y="99310"/>
                  </a:cubicBezTo>
                  <a:cubicBezTo>
                    <a:pt x="94883" y="99310"/>
                    <a:pt x="94883" y="99310"/>
                    <a:pt x="94883" y="99310"/>
                  </a:cubicBezTo>
                  <a:cubicBezTo>
                    <a:pt x="78139" y="99310"/>
                    <a:pt x="78139" y="99310"/>
                    <a:pt x="78139" y="99310"/>
                  </a:cubicBezTo>
                  <a:cubicBezTo>
                    <a:pt x="78139" y="20689"/>
                    <a:pt x="78139" y="20689"/>
                    <a:pt x="78139" y="20689"/>
                  </a:cubicBezTo>
                  <a:cubicBezTo>
                    <a:pt x="94883" y="20689"/>
                    <a:pt x="94883" y="20689"/>
                    <a:pt x="94883" y="20689"/>
                  </a:cubicBezTo>
                  <a:cubicBezTo>
                    <a:pt x="100465" y="20689"/>
                    <a:pt x="106046" y="33103"/>
                    <a:pt x="106046" y="41379"/>
                  </a:cubicBezTo>
                  <a:cubicBezTo>
                    <a:pt x="106046" y="78620"/>
                    <a:pt x="106046" y="78620"/>
                    <a:pt x="106046" y="78620"/>
                  </a:cubicBezTo>
                  <a:cubicBezTo>
                    <a:pt x="106046" y="82758"/>
                    <a:pt x="106046" y="86896"/>
                    <a:pt x="103255" y="91034"/>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 name="Google Shape;35;p2"/>
            <p:cNvSpPr/>
            <p:nvPr/>
          </p:nvSpPr>
          <p:spPr>
            <a:xfrm>
              <a:off x="4395788" y="4338638"/>
              <a:ext cx="347700" cy="155700"/>
            </a:xfrm>
            <a:custGeom>
              <a:avLst/>
              <a:gdLst/>
              <a:ahLst/>
              <a:cxnLst/>
              <a:rect l="l" t="t" r="r" b="b"/>
              <a:pathLst>
                <a:path w="120000" h="120000" extrusionOk="0">
                  <a:moveTo>
                    <a:pt x="42461" y="4137"/>
                  </a:moveTo>
                  <a:cubicBezTo>
                    <a:pt x="1846" y="49655"/>
                    <a:pt x="1846" y="49655"/>
                    <a:pt x="1846" y="49655"/>
                  </a:cubicBezTo>
                  <a:cubicBezTo>
                    <a:pt x="0" y="53793"/>
                    <a:pt x="0" y="57931"/>
                    <a:pt x="0" y="62068"/>
                  </a:cubicBezTo>
                  <a:cubicBezTo>
                    <a:pt x="0" y="62068"/>
                    <a:pt x="0" y="66206"/>
                    <a:pt x="1846" y="70344"/>
                  </a:cubicBezTo>
                  <a:cubicBezTo>
                    <a:pt x="42461" y="115862"/>
                    <a:pt x="42461" y="115862"/>
                    <a:pt x="42461" y="115862"/>
                  </a:cubicBezTo>
                  <a:cubicBezTo>
                    <a:pt x="42461" y="120000"/>
                    <a:pt x="44307" y="120000"/>
                    <a:pt x="44307" y="120000"/>
                  </a:cubicBezTo>
                  <a:cubicBezTo>
                    <a:pt x="120000" y="120000"/>
                    <a:pt x="120000" y="120000"/>
                    <a:pt x="120000" y="120000"/>
                  </a:cubicBezTo>
                  <a:cubicBezTo>
                    <a:pt x="120000" y="99310"/>
                    <a:pt x="120000" y="99310"/>
                    <a:pt x="120000" y="99310"/>
                  </a:cubicBezTo>
                  <a:cubicBezTo>
                    <a:pt x="49846" y="99310"/>
                    <a:pt x="49846" y="99310"/>
                    <a:pt x="49846" y="99310"/>
                  </a:cubicBezTo>
                  <a:cubicBezTo>
                    <a:pt x="49846" y="91034"/>
                    <a:pt x="49846" y="91034"/>
                    <a:pt x="49846" y="91034"/>
                  </a:cubicBezTo>
                  <a:cubicBezTo>
                    <a:pt x="59076" y="70344"/>
                    <a:pt x="59076" y="70344"/>
                    <a:pt x="59076" y="70344"/>
                  </a:cubicBezTo>
                  <a:cubicBezTo>
                    <a:pt x="120000" y="70344"/>
                    <a:pt x="120000" y="70344"/>
                    <a:pt x="120000" y="70344"/>
                  </a:cubicBezTo>
                  <a:cubicBezTo>
                    <a:pt x="120000" y="49655"/>
                    <a:pt x="120000" y="49655"/>
                    <a:pt x="120000" y="49655"/>
                  </a:cubicBezTo>
                  <a:cubicBezTo>
                    <a:pt x="59076" y="49655"/>
                    <a:pt x="59076" y="49655"/>
                    <a:pt x="59076" y="49655"/>
                  </a:cubicBezTo>
                  <a:cubicBezTo>
                    <a:pt x="49846" y="28965"/>
                    <a:pt x="49846" y="28965"/>
                    <a:pt x="49846" y="28965"/>
                  </a:cubicBezTo>
                  <a:cubicBezTo>
                    <a:pt x="49846" y="20689"/>
                    <a:pt x="49846" y="20689"/>
                    <a:pt x="49846" y="20689"/>
                  </a:cubicBezTo>
                  <a:cubicBezTo>
                    <a:pt x="120000" y="20689"/>
                    <a:pt x="120000" y="20689"/>
                    <a:pt x="120000" y="20689"/>
                  </a:cubicBezTo>
                  <a:cubicBezTo>
                    <a:pt x="120000" y="0"/>
                    <a:pt x="120000" y="0"/>
                    <a:pt x="120000" y="0"/>
                  </a:cubicBezTo>
                  <a:cubicBezTo>
                    <a:pt x="44307" y="0"/>
                    <a:pt x="44307" y="0"/>
                    <a:pt x="44307" y="0"/>
                  </a:cubicBezTo>
                  <a:cubicBezTo>
                    <a:pt x="44307" y="0"/>
                    <a:pt x="42461" y="0"/>
                    <a:pt x="42461" y="4137"/>
                  </a:cubicBezTo>
                  <a:close/>
                  <a:moveTo>
                    <a:pt x="18461" y="66206"/>
                  </a:moveTo>
                  <a:cubicBezTo>
                    <a:pt x="14769" y="62068"/>
                    <a:pt x="14769" y="62068"/>
                    <a:pt x="14769" y="62068"/>
                  </a:cubicBezTo>
                  <a:cubicBezTo>
                    <a:pt x="18461" y="53793"/>
                    <a:pt x="18461" y="53793"/>
                    <a:pt x="18461" y="53793"/>
                  </a:cubicBezTo>
                  <a:lnTo>
                    <a:pt x="18461" y="66206"/>
                  </a:lnTo>
                  <a:close/>
                  <a:moveTo>
                    <a:pt x="49846" y="62068"/>
                  </a:moveTo>
                  <a:cubicBezTo>
                    <a:pt x="40615" y="78620"/>
                    <a:pt x="40615" y="78620"/>
                    <a:pt x="40615" y="78620"/>
                  </a:cubicBezTo>
                  <a:cubicBezTo>
                    <a:pt x="40615" y="82758"/>
                    <a:pt x="40615" y="82758"/>
                    <a:pt x="40615" y="86896"/>
                  </a:cubicBezTo>
                  <a:cubicBezTo>
                    <a:pt x="40615" y="91034"/>
                    <a:pt x="40615" y="91034"/>
                    <a:pt x="40615" y="91034"/>
                  </a:cubicBezTo>
                  <a:cubicBezTo>
                    <a:pt x="27692" y="74482"/>
                    <a:pt x="27692" y="74482"/>
                    <a:pt x="27692" y="74482"/>
                  </a:cubicBezTo>
                  <a:cubicBezTo>
                    <a:pt x="27692" y="45517"/>
                    <a:pt x="27692" y="45517"/>
                    <a:pt x="27692" y="45517"/>
                  </a:cubicBezTo>
                  <a:cubicBezTo>
                    <a:pt x="40615" y="28965"/>
                    <a:pt x="40615" y="28965"/>
                    <a:pt x="40615" y="28965"/>
                  </a:cubicBezTo>
                  <a:cubicBezTo>
                    <a:pt x="40615" y="33103"/>
                    <a:pt x="40615" y="33103"/>
                    <a:pt x="40615" y="33103"/>
                  </a:cubicBezTo>
                  <a:cubicBezTo>
                    <a:pt x="40615" y="37241"/>
                    <a:pt x="40615" y="37241"/>
                    <a:pt x="40615" y="41379"/>
                  </a:cubicBezTo>
                  <a:lnTo>
                    <a:pt x="49846" y="62068"/>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 name="Google Shape;36;p2"/>
            <p:cNvSpPr/>
            <p:nvPr/>
          </p:nvSpPr>
          <p:spPr>
            <a:xfrm>
              <a:off x="4630738" y="4144963"/>
              <a:ext cx="593700" cy="1862100"/>
            </a:xfrm>
            <a:custGeom>
              <a:avLst/>
              <a:gdLst/>
              <a:ahLst/>
              <a:cxnLst/>
              <a:rect l="l" t="t" r="r" b="b"/>
              <a:pathLst>
                <a:path w="120000" h="120000" extrusionOk="0">
                  <a:moveTo>
                    <a:pt x="25945" y="43919"/>
                  </a:moveTo>
                  <a:cubicBezTo>
                    <a:pt x="25945" y="56714"/>
                    <a:pt x="25945" y="56714"/>
                    <a:pt x="25945" y="56714"/>
                  </a:cubicBezTo>
                  <a:cubicBezTo>
                    <a:pt x="12972" y="56714"/>
                    <a:pt x="12972" y="56714"/>
                    <a:pt x="12972" y="56714"/>
                  </a:cubicBezTo>
                  <a:cubicBezTo>
                    <a:pt x="11891" y="56714"/>
                    <a:pt x="10810" y="57060"/>
                    <a:pt x="10810" y="57752"/>
                  </a:cubicBezTo>
                  <a:cubicBezTo>
                    <a:pt x="10810" y="120000"/>
                    <a:pt x="10810" y="120000"/>
                    <a:pt x="10810" y="120000"/>
                  </a:cubicBezTo>
                  <a:cubicBezTo>
                    <a:pt x="16216" y="120000"/>
                    <a:pt x="16216" y="120000"/>
                    <a:pt x="16216" y="120000"/>
                  </a:cubicBezTo>
                  <a:cubicBezTo>
                    <a:pt x="16216" y="58443"/>
                    <a:pt x="16216" y="58443"/>
                    <a:pt x="16216" y="58443"/>
                  </a:cubicBezTo>
                  <a:cubicBezTo>
                    <a:pt x="114594" y="58443"/>
                    <a:pt x="114594" y="58443"/>
                    <a:pt x="114594" y="58443"/>
                  </a:cubicBezTo>
                  <a:cubicBezTo>
                    <a:pt x="114594" y="120000"/>
                    <a:pt x="114594" y="120000"/>
                    <a:pt x="114594" y="120000"/>
                  </a:cubicBezTo>
                  <a:cubicBezTo>
                    <a:pt x="120000" y="120000"/>
                    <a:pt x="120000" y="120000"/>
                    <a:pt x="120000" y="120000"/>
                  </a:cubicBezTo>
                  <a:cubicBezTo>
                    <a:pt x="120000" y="57752"/>
                    <a:pt x="120000" y="57752"/>
                    <a:pt x="120000" y="57752"/>
                  </a:cubicBezTo>
                  <a:cubicBezTo>
                    <a:pt x="120000" y="57060"/>
                    <a:pt x="118918" y="56714"/>
                    <a:pt x="117837" y="56714"/>
                  </a:cubicBezTo>
                  <a:cubicBezTo>
                    <a:pt x="104864" y="56714"/>
                    <a:pt x="104864" y="56714"/>
                    <a:pt x="104864" y="56714"/>
                  </a:cubicBezTo>
                  <a:cubicBezTo>
                    <a:pt x="104864" y="43919"/>
                    <a:pt x="104864" y="43919"/>
                    <a:pt x="104864" y="43919"/>
                  </a:cubicBezTo>
                  <a:cubicBezTo>
                    <a:pt x="113513" y="41498"/>
                    <a:pt x="120000" y="37694"/>
                    <a:pt x="120000" y="33544"/>
                  </a:cubicBezTo>
                  <a:cubicBezTo>
                    <a:pt x="120000" y="26282"/>
                    <a:pt x="120000" y="26282"/>
                    <a:pt x="120000" y="26282"/>
                  </a:cubicBezTo>
                  <a:cubicBezTo>
                    <a:pt x="120000" y="20403"/>
                    <a:pt x="120000" y="20403"/>
                    <a:pt x="120000" y="20403"/>
                  </a:cubicBezTo>
                  <a:cubicBezTo>
                    <a:pt x="120000" y="11757"/>
                    <a:pt x="120000" y="11757"/>
                    <a:pt x="120000" y="11757"/>
                  </a:cubicBezTo>
                  <a:cubicBezTo>
                    <a:pt x="120000" y="9337"/>
                    <a:pt x="113513" y="7262"/>
                    <a:pt x="104864" y="7262"/>
                  </a:cubicBezTo>
                  <a:cubicBezTo>
                    <a:pt x="101621" y="7262"/>
                    <a:pt x="99459" y="7608"/>
                    <a:pt x="97297" y="8299"/>
                  </a:cubicBezTo>
                  <a:cubicBezTo>
                    <a:pt x="97297" y="6916"/>
                    <a:pt x="97297" y="6916"/>
                    <a:pt x="97297" y="6916"/>
                  </a:cubicBezTo>
                  <a:cubicBezTo>
                    <a:pt x="97297" y="4495"/>
                    <a:pt x="90810" y="2420"/>
                    <a:pt x="82162" y="2420"/>
                  </a:cubicBezTo>
                  <a:cubicBezTo>
                    <a:pt x="78918" y="2420"/>
                    <a:pt x="75675" y="2766"/>
                    <a:pt x="73513" y="3458"/>
                  </a:cubicBezTo>
                  <a:cubicBezTo>
                    <a:pt x="72432" y="1383"/>
                    <a:pt x="67027" y="0"/>
                    <a:pt x="59459" y="0"/>
                  </a:cubicBezTo>
                  <a:cubicBezTo>
                    <a:pt x="52972" y="0"/>
                    <a:pt x="47567" y="1383"/>
                    <a:pt x="46486" y="3458"/>
                  </a:cubicBezTo>
                  <a:cubicBezTo>
                    <a:pt x="43243" y="2766"/>
                    <a:pt x="40000" y="2420"/>
                    <a:pt x="36756" y="2420"/>
                  </a:cubicBezTo>
                  <a:cubicBezTo>
                    <a:pt x="29189" y="2420"/>
                    <a:pt x="22702" y="4495"/>
                    <a:pt x="22702" y="6916"/>
                  </a:cubicBezTo>
                  <a:cubicBezTo>
                    <a:pt x="22702" y="28703"/>
                    <a:pt x="22702" y="28703"/>
                    <a:pt x="22702" y="28703"/>
                  </a:cubicBezTo>
                  <a:cubicBezTo>
                    <a:pt x="28108" y="28703"/>
                    <a:pt x="28108" y="28703"/>
                    <a:pt x="28108" y="28703"/>
                  </a:cubicBezTo>
                  <a:cubicBezTo>
                    <a:pt x="28108" y="6916"/>
                    <a:pt x="28108" y="6916"/>
                    <a:pt x="28108" y="6916"/>
                  </a:cubicBezTo>
                  <a:cubicBezTo>
                    <a:pt x="28108" y="5533"/>
                    <a:pt x="32432" y="4149"/>
                    <a:pt x="36756" y="4149"/>
                  </a:cubicBezTo>
                  <a:cubicBezTo>
                    <a:pt x="42162" y="4149"/>
                    <a:pt x="45405" y="5533"/>
                    <a:pt x="45405" y="6916"/>
                  </a:cubicBezTo>
                  <a:cubicBezTo>
                    <a:pt x="45405" y="14178"/>
                    <a:pt x="45405" y="14178"/>
                    <a:pt x="45405" y="14178"/>
                  </a:cubicBezTo>
                  <a:cubicBezTo>
                    <a:pt x="45405" y="19020"/>
                    <a:pt x="45405" y="19020"/>
                    <a:pt x="45405" y="19020"/>
                  </a:cubicBezTo>
                  <a:cubicBezTo>
                    <a:pt x="50810" y="19020"/>
                    <a:pt x="50810" y="19020"/>
                    <a:pt x="50810" y="19020"/>
                  </a:cubicBezTo>
                  <a:cubicBezTo>
                    <a:pt x="50810" y="14178"/>
                    <a:pt x="50810" y="14178"/>
                    <a:pt x="50810" y="14178"/>
                  </a:cubicBezTo>
                  <a:cubicBezTo>
                    <a:pt x="50810" y="6916"/>
                    <a:pt x="50810" y="6916"/>
                    <a:pt x="50810" y="6916"/>
                  </a:cubicBezTo>
                  <a:cubicBezTo>
                    <a:pt x="50810" y="4495"/>
                    <a:pt x="50810" y="4495"/>
                    <a:pt x="50810" y="4495"/>
                  </a:cubicBezTo>
                  <a:cubicBezTo>
                    <a:pt x="50810" y="3112"/>
                    <a:pt x="55135" y="1729"/>
                    <a:pt x="59459" y="1729"/>
                  </a:cubicBezTo>
                  <a:cubicBezTo>
                    <a:pt x="64864" y="1729"/>
                    <a:pt x="68108" y="3112"/>
                    <a:pt x="68108" y="4495"/>
                  </a:cubicBezTo>
                  <a:cubicBezTo>
                    <a:pt x="68108" y="6916"/>
                    <a:pt x="68108" y="6916"/>
                    <a:pt x="68108" y="6916"/>
                  </a:cubicBezTo>
                  <a:cubicBezTo>
                    <a:pt x="68108" y="14178"/>
                    <a:pt x="68108" y="14178"/>
                    <a:pt x="68108" y="14178"/>
                  </a:cubicBezTo>
                  <a:cubicBezTo>
                    <a:pt x="68108" y="19020"/>
                    <a:pt x="68108" y="19020"/>
                    <a:pt x="68108" y="19020"/>
                  </a:cubicBezTo>
                  <a:cubicBezTo>
                    <a:pt x="73513" y="19020"/>
                    <a:pt x="73513" y="19020"/>
                    <a:pt x="73513" y="19020"/>
                  </a:cubicBezTo>
                  <a:cubicBezTo>
                    <a:pt x="73513" y="14178"/>
                    <a:pt x="73513" y="14178"/>
                    <a:pt x="73513" y="14178"/>
                  </a:cubicBezTo>
                  <a:cubicBezTo>
                    <a:pt x="73513" y="6916"/>
                    <a:pt x="73513" y="6916"/>
                    <a:pt x="73513" y="6916"/>
                  </a:cubicBezTo>
                  <a:cubicBezTo>
                    <a:pt x="73513" y="5533"/>
                    <a:pt x="77837" y="4149"/>
                    <a:pt x="82162" y="4149"/>
                  </a:cubicBezTo>
                  <a:cubicBezTo>
                    <a:pt x="87567" y="4149"/>
                    <a:pt x="90810" y="5533"/>
                    <a:pt x="90810" y="6916"/>
                  </a:cubicBezTo>
                  <a:cubicBezTo>
                    <a:pt x="90810" y="11757"/>
                    <a:pt x="90810" y="11757"/>
                    <a:pt x="90810" y="11757"/>
                  </a:cubicBezTo>
                  <a:cubicBezTo>
                    <a:pt x="90810" y="19020"/>
                    <a:pt x="90810" y="19020"/>
                    <a:pt x="90810" y="19020"/>
                  </a:cubicBezTo>
                  <a:cubicBezTo>
                    <a:pt x="90810" y="21440"/>
                    <a:pt x="90810" y="21440"/>
                    <a:pt x="90810" y="21440"/>
                  </a:cubicBezTo>
                  <a:cubicBezTo>
                    <a:pt x="97297" y="21440"/>
                    <a:pt x="97297" y="21440"/>
                    <a:pt x="97297" y="21440"/>
                  </a:cubicBezTo>
                  <a:cubicBezTo>
                    <a:pt x="97297" y="19020"/>
                    <a:pt x="97297" y="19020"/>
                    <a:pt x="97297" y="19020"/>
                  </a:cubicBezTo>
                  <a:cubicBezTo>
                    <a:pt x="97297" y="11757"/>
                    <a:pt x="97297" y="11757"/>
                    <a:pt x="97297" y="11757"/>
                  </a:cubicBezTo>
                  <a:cubicBezTo>
                    <a:pt x="97297" y="10374"/>
                    <a:pt x="100540" y="8991"/>
                    <a:pt x="104864" y="8991"/>
                  </a:cubicBezTo>
                  <a:cubicBezTo>
                    <a:pt x="110270" y="8991"/>
                    <a:pt x="113513" y="10374"/>
                    <a:pt x="113513" y="11757"/>
                  </a:cubicBezTo>
                  <a:cubicBezTo>
                    <a:pt x="113513" y="20403"/>
                    <a:pt x="113513" y="20403"/>
                    <a:pt x="113513" y="20403"/>
                  </a:cubicBezTo>
                  <a:cubicBezTo>
                    <a:pt x="113513" y="26282"/>
                    <a:pt x="113513" y="26282"/>
                    <a:pt x="113513" y="26282"/>
                  </a:cubicBezTo>
                  <a:cubicBezTo>
                    <a:pt x="113513" y="33544"/>
                    <a:pt x="113513" y="33544"/>
                    <a:pt x="113513" y="33544"/>
                  </a:cubicBezTo>
                  <a:cubicBezTo>
                    <a:pt x="113513" y="37348"/>
                    <a:pt x="108108" y="40806"/>
                    <a:pt x="98378" y="42881"/>
                  </a:cubicBezTo>
                  <a:cubicBezTo>
                    <a:pt x="98378" y="43919"/>
                    <a:pt x="98378" y="43919"/>
                    <a:pt x="98378" y="43919"/>
                  </a:cubicBezTo>
                  <a:cubicBezTo>
                    <a:pt x="98378" y="44956"/>
                    <a:pt x="98378" y="44956"/>
                    <a:pt x="98378" y="44956"/>
                  </a:cubicBezTo>
                  <a:cubicBezTo>
                    <a:pt x="98378" y="56714"/>
                    <a:pt x="98378" y="56714"/>
                    <a:pt x="98378" y="56714"/>
                  </a:cubicBezTo>
                  <a:cubicBezTo>
                    <a:pt x="32432" y="56714"/>
                    <a:pt x="32432" y="56714"/>
                    <a:pt x="32432" y="56714"/>
                  </a:cubicBezTo>
                  <a:cubicBezTo>
                    <a:pt x="32432" y="44956"/>
                    <a:pt x="32432" y="44956"/>
                    <a:pt x="32432" y="44956"/>
                  </a:cubicBezTo>
                  <a:cubicBezTo>
                    <a:pt x="32432" y="44265"/>
                    <a:pt x="32432" y="44265"/>
                    <a:pt x="32432" y="44265"/>
                  </a:cubicBezTo>
                  <a:cubicBezTo>
                    <a:pt x="32432" y="42881"/>
                    <a:pt x="32432" y="42881"/>
                    <a:pt x="32432" y="42881"/>
                  </a:cubicBezTo>
                  <a:cubicBezTo>
                    <a:pt x="16216" y="39769"/>
                    <a:pt x="5405" y="34582"/>
                    <a:pt x="5405" y="31123"/>
                  </a:cubicBezTo>
                  <a:cubicBezTo>
                    <a:pt x="5405" y="22478"/>
                    <a:pt x="5405" y="22478"/>
                    <a:pt x="5405" y="22478"/>
                  </a:cubicBezTo>
                  <a:cubicBezTo>
                    <a:pt x="0" y="22478"/>
                    <a:pt x="0" y="22478"/>
                    <a:pt x="0" y="22478"/>
                  </a:cubicBezTo>
                  <a:cubicBezTo>
                    <a:pt x="0" y="31123"/>
                    <a:pt x="0" y="31123"/>
                    <a:pt x="0" y="31123"/>
                  </a:cubicBezTo>
                  <a:cubicBezTo>
                    <a:pt x="0" y="34582"/>
                    <a:pt x="10810" y="40461"/>
                    <a:pt x="25945" y="43919"/>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7" name="Google Shape;37;p2"/>
          <p:cNvGrpSpPr/>
          <p:nvPr/>
        </p:nvGrpSpPr>
        <p:grpSpPr>
          <a:xfrm rot="10800000">
            <a:off x="6869501" y="2412068"/>
            <a:ext cx="1768658" cy="2731445"/>
            <a:chOff x="6545263" y="855663"/>
            <a:chExt cx="1469962" cy="2270150"/>
          </a:xfrm>
        </p:grpSpPr>
        <p:sp>
          <p:nvSpPr>
            <p:cNvPr id="38" name="Google Shape;38;p2"/>
            <p:cNvSpPr/>
            <p:nvPr/>
          </p:nvSpPr>
          <p:spPr>
            <a:xfrm>
              <a:off x="6913563" y="2535238"/>
              <a:ext cx="176100" cy="27000"/>
            </a:xfrm>
            <a:custGeom>
              <a:avLst/>
              <a:gdLst/>
              <a:ahLst/>
              <a:cxnLst/>
              <a:rect l="l" t="t" r="r" b="b"/>
              <a:pathLst>
                <a:path w="120000" h="120000" extrusionOk="0">
                  <a:moveTo>
                    <a:pt x="112727" y="0"/>
                  </a:moveTo>
                  <a:cubicBezTo>
                    <a:pt x="7272" y="0"/>
                    <a:pt x="7272" y="0"/>
                    <a:pt x="7272" y="0"/>
                  </a:cubicBezTo>
                  <a:cubicBezTo>
                    <a:pt x="3636" y="0"/>
                    <a:pt x="0" y="24000"/>
                    <a:pt x="0" y="48000"/>
                  </a:cubicBezTo>
                  <a:cubicBezTo>
                    <a:pt x="0" y="72000"/>
                    <a:pt x="3636" y="120000"/>
                    <a:pt x="7272" y="120000"/>
                  </a:cubicBezTo>
                  <a:cubicBezTo>
                    <a:pt x="112727" y="120000"/>
                    <a:pt x="112727" y="120000"/>
                    <a:pt x="112727" y="120000"/>
                  </a:cubicBezTo>
                  <a:cubicBezTo>
                    <a:pt x="116363" y="120000"/>
                    <a:pt x="120000" y="72000"/>
                    <a:pt x="120000" y="48000"/>
                  </a:cubicBezTo>
                  <a:cubicBezTo>
                    <a:pt x="120000" y="24000"/>
                    <a:pt x="116363" y="0"/>
                    <a:pt x="11272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 name="Google Shape;39;p2"/>
            <p:cNvSpPr/>
            <p:nvPr/>
          </p:nvSpPr>
          <p:spPr>
            <a:xfrm>
              <a:off x="6913563" y="2636838"/>
              <a:ext cx="176100" cy="27000"/>
            </a:xfrm>
            <a:custGeom>
              <a:avLst/>
              <a:gdLst/>
              <a:ahLst/>
              <a:cxnLst/>
              <a:rect l="l" t="t" r="r" b="b"/>
              <a:pathLst>
                <a:path w="120000" h="120000" extrusionOk="0">
                  <a:moveTo>
                    <a:pt x="112727" y="0"/>
                  </a:moveTo>
                  <a:cubicBezTo>
                    <a:pt x="7272" y="0"/>
                    <a:pt x="7272" y="0"/>
                    <a:pt x="7272" y="0"/>
                  </a:cubicBezTo>
                  <a:cubicBezTo>
                    <a:pt x="3636" y="0"/>
                    <a:pt x="0" y="24000"/>
                    <a:pt x="0" y="48000"/>
                  </a:cubicBezTo>
                  <a:cubicBezTo>
                    <a:pt x="0" y="96000"/>
                    <a:pt x="3636" y="120000"/>
                    <a:pt x="7272" y="120000"/>
                  </a:cubicBezTo>
                  <a:cubicBezTo>
                    <a:pt x="112727" y="120000"/>
                    <a:pt x="112727" y="120000"/>
                    <a:pt x="112727" y="120000"/>
                  </a:cubicBezTo>
                  <a:cubicBezTo>
                    <a:pt x="116363" y="120000"/>
                    <a:pt x="120000" y="96000"/>
                    <a:pt x="120000" y="48000"/>
                  </a:cubicBezTo>
                  <a:cubicBezTo>
                    <a:pt x="120000" y="24000"/>
                    <a:pt x="116363" y="0"/>
                    <a:pt x="11272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 name="Google Shape;40;p2"/>
            <p:cNvSpPr/>
            <p:nvPr/>
          </p:nvSpPr>
          <p:spPr>
            <a:xfrm>
              <a:off x="6721475" y="2084388"/>
              <a:ext cx="1112700" cy="960300"/>
            </a:xfrm>
            <a:custGeom>
              <a:avLst/>
              <a:gdLst/>
              <a:ahLst/>
              <a:cxnLst/>
              <a:rect l="l" t="t" r="r" b="b"/>
              <a:pathLst>
                <a:path w="120000" h="120000" extrusionOk="0">
                  <a:moveTo>
                    <a:pt x="0" y="1340"/>
                  </a:moveTo>
                  <a:cubicBezTo>
                    <a:pt x="0" y="2011"/>
                    <a:pt x="0" y="2011"/>
                    <a:pt x="0" y="2011"/>
                  </a:cubicBezTo>
                  <a:cubicBezTo>
                    <a:pt x="0" y="2011"/>
                    <a:pt x="0" y="2681"/>
                    <a:pt x="0" y="2681"/>
                  </a:cubicBezTo>
                  <a:cubicBezTo>
                    <a:pt x="0" y="118659"/>
                    <a:pt x="0" y="118659"/>
                    <a:pt x="0" y="118659"/>
                  </a:cubicBezTo>
                  <a:cubicBezTo>
                    <a:pt x="0" y="119329"/>
                    <a:pt x="576" y="120000"/>
                    <a:pt x="1153" y="120000"/>
                  </a:cubicBezTo>
                  <a:cubicBezTo>
                    <a:pt x="118269" y="120000"/>
                    <a:pt x="118269" y="120000"/>
                    <a:pt x="118269" y="120000"/>
                  </a:cubicBezTo>
                  <a:cubicBezTo>
                    <a:pt x="118846" y="120000"/>
                    <a:pt x="120000" y="119329"/>
                    <a:pt x="120000" y="118659"/>
                  </a:cubicBezTo>
                  <a:cubicBezTo>
                    <a:pt x="120000" y="2011"/>
                    <a:pt x="120000" y="2011"/>
                    <a:pt x="120000" y="2011"/>
                  </a:cubicBezTo>
                  <a:cubicBezTo>
                    <a:pt x="120000" y="670"/>
                    <a:pt x="118846" y="0"/>
                    <a:pt x="118269" y="0"/>
                  </a:cubicBezTo>
                  <a:cubicBezTo>
                    <a:pt x="40961" y="0"/>
                    <a:pt x="40961" y="0"/>
                    <a:pt x="40961" y="0"/>
                  </a:cubicBezTo>
                  <a:cubicBezTo>
                    <a:pt x="40961" y="3351"/>
                    <a:pt x="40961" y="3351"/>
                    <a:pt x="40961" y="3351"/>
                  </a:cubicBezTo>
                  <a:cubicBezTo>
                    <a:pt x="117115" y="3351"/>
                    <a:pt x="117115" y="3351"/>
                    <a:pt x="117115" y="3351"/>
                  </a:cubicBezTo>
                  <a:cubicBezTo>
                    <a:pt x="117115" y="116648"/>
                    <a:pt x="117115" y="116648"/>
                    <a:pt x="117115" y="116648"/>
                  </a:cubicBezTo>
                  <a:cubicBezTo>
                    <a:pt x="2884" y="116648"/>
                    <a:pt x="2884" y="116648"/>
                    <a:pt x="2884" y="116648"/>
                  </a:cubicBezTo>
                  <a:cubicBezTo>
                    <a:pt x="2884" y="3351"/>
                    <a:pt x="2884" y="3351"/>
                    <a:pt x="2884" y="3351"/>
                  </a:cubicBezTo>
                  <a:cubicBezTo>
                    <a:pt x="24230" y="3351"/>
                    <a:pt x="24230" y="3351"/>
                    <a:pt x="24230" y="3351"/>
                  </a:cubicBezTo>
                  <a:cubicBezTo>
                    <a:pt x="24230" y="0"/>
                    <a:pt x="24230" y="0"/>
                    <a:pt x="24230" y="0"/>
                  </a:cubicBezTo>
                  <a:cubicBezTo>
                    <a:pt x="1730" y="0"/>
                    <a:pt x="1730" y="0"/>
                    <a:pt x="1730" y="0"/>
                  </a:cubicBezTo>
                  <a:cubicBezTo>
                    <a:pt x="1153" y="0"/>
                    <a:pt x="576" y="670"/>
                    <a:pt x="0" y="134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 name="Google Shape;41;p2"/>
            <p:cNvSpPr/>
            <p:nvPr/>
          </p:nvSpPr>
          <p:spPr>
            <a:xfrm>
              <a:off x="6913563" y="2740025"/>
              <a:ext cx="176100" cy="27000"/>
            </a:xfrm>
            <a:custGeom>
              <a:avLst/>
              <a:gdLst/>
              <a:ahLst/>
              <a:cxnLst/>
              <a:rect l="l" t="t" r="r" b="b"/>
              <a:pathLst>
                <a:path w="120000" h="120000" extrusionOk="0">
                  <a:moveTo>
                    <a:pt x="112727" y="0"/>
                  </a:moveTo>
                  <a:cubicBezTo>
                    <a:pt x="7272" y="0"/>
                    <a:pt x="7272" y="0"/>
                    <a:pt x="7272" y="0"/>
                  </a:cubicBezTo>
                  <a:cubicBezTo>
                    <a:pt x="3636" y="0"/>
                    <a:pt x="0" y="24000"/>
                    <a:pt x="0" y="72000"/>
                  </a:cubicBezTo>
                  <a:cubicBezTo>
                    <a:pt x="0" y="96000"/>
                    <a:pt x="3636" y="120000"/>
                    <a:pt x="7272" y="120000"/>
                  </a:cubicBezTo>
                  <a:cubicBezTo>
                    <a:pt x="112727" y="120000"/>
                    <a:pt x="112727" y="120000"/>
                    <a:pt x="112727" y="120000"/>
                  </a:cubicBezTo>
                  <a:cubicBezTo>
                    <a:pt x="116363" y="120000"/>
                    <a:pt x="120000" y="96000"/>
                    <a:pt x="120000" y="72000"/>
                  </a:cubicBezTo>
                  <a:cubicBezTo>
                    <a:pt x="120000" y="24000"/>
                    <a:pt x="116363" y="0"/>
                    <a:pt x="11272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 name="Google Shape;42;p2"/>
            <p:cNvSpPr/>
            <p:nvPr/>
          </p:nvSpPr>
          <p:spPr>
            <a:xfrm>
              <a:off x="7854950" y="2519363"/>
              <a:ext cx="96900" cy="96900"/>
            </a:xfrm>
            <a:custGeom>
              <a:avLst/>
              <a:gdLst/>
              <a:ahLst/>
              <a:cxnLst/>
              <a:rect l="l" t="t" r="r" b="b"/>
              <a:pathLst>
                <a:path w="120000" h="120000" extrusionOk="0">
                  <a:moveTo>
                    <a:pt x="120000" y="60000"/>
                  </a:moveTo>
                  <a:cubicBezTo>
                    <a:pt x="120000" y="26666"/>
                    <a:pt x="93333" y="0"/>
                    <a:pt x="60000" y="0"/>
                  </a:cubicBezTo>
                  <a:cubicBezTo>
                    <a:pt x="26666" y="0"/>
                    <a:pt x="0" y="26666"/>
                    <a:pt x="0" y="60000"/>
                  </a:cubicBezTo>
                  <a:cubicBezTo>
                    <a:pt x="0" y="93333"/>
                    <a:pt x="26666" y="120000"/>
                    <a:pt x="60000" y="120000"/>
                  </a:cubicBezTo>
                  <a:cubicBezTo>
                    <a:pt x="93333" y="120000"/>
                    <a:pt x="120000" y="93333"/>
                    <a:pt x="120000" y="60000"/>
                  </a:cubicBezTo>
                  <a:close/>
                  <a:moveTo>
                    <a:pt x="33333" y="60000"/>
                  </a:moveTo>
                  <a:cubicBezTo>
                    <a:pt x="33333" y="46666"/>
                    <a:pt x="46666" y="33333"/>
                    <a:pt x="60000" y="33333"/>
                  </a:cubicBezTo>
                  <a:cubicBezTo>
                    <a:pt x="80000" y="33333"/>
                    <a:pt x="86666" y="46666"/>
                    <a:pt x="86666" y="60000"/>
                  </a:cubicBezTo>
                  <a:cubicBezTo>
                    <a:pt x="86666" y="73333"/>
                    <a:pt x="80000" y="86666"/>
                    <a:pt x="60000" y="86666"/>
                  </a:cubicBezTo>
                  <a:cubicBezTo>
                    <a:pt x="46666" y="86666"/>
                    <a:pt x="33333" y="73333"/>
                    <a:pt x="33333" y="6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 name="Google Shape;43;p2"/>
            <p:cNvSpPr/>
            <p:nvPr/>
          </p:nvSpPr>
          <p:spPr>
            <a:xfrm>
              <a:off x="6635750" y="2417763"/>
              <a:ext cx="27000" cy="300000"/>
            </a:xfrm>
            <a:custGeom>
              <a:avLst/>
              <a:gdLst/>
              <a:ahLst/>
              <a:cxnLst/>
              <a:rect l="l" t="t" r="r" b="b"/>
              <a:pathLst>
                <a:path w="120000" h="120000" extrusionOk="0">
                  <a:moveTo>
                    <a:pt x="0" y="6428"/>
                  </a:moveTo>
                  <a:cubicBezTo>
                    <a:pt x="0" y="113571"/>
                    <a:pt x="0" y="113571"/>
                    <a:pt x="0" y="113571"/>
                  </a:cubicBezTo>
                  <a:cubicBezTo>
                    <a:pt x="0" y="115714"/>
                    <a:pt x="24000" y="119999"/>
                    <a:pt x="48000" y="119999"/>
                  </a:cubicBezTo>
                  <a:cubicBezTo>
                    <a:pt x="72000" y="119999"/>
                    <a:pt x="120000" y="115714"/>
                    <a:pt x="120000" y="113571"/>
                  </a:cubicBezTo>
                  <a:cubicBezTo>
                    <a:pt x="120000" y="6428"/>
                    <a:pt x="120000" y="6428"/>
                    <a:pt x="120000" y="6428"/>
                  </a:cubicBezTo>
                  <a:cubicBezTo>
                    <a:pt x="120000" y="2142"/>
                    <a:pt x="72000" y="0"/>
                    <a:pt x="48000" y="0"/>
                  </a:cubicBezTo>
                  <a:cubicBezTo>
                    <a:pt x="24000" y="0"/>
                    <a:pt x="0" y="2142"/>
                    <a:pt x="0" y="6428"/>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 name="Google Shape;44;p2"/>
            <p:cNvSpPr/>
            <p:nvPr/>
          </p:nvSpPr>
          <p:spPr>
            <a:xfrm>
              <a:off x="7218363" y="2325688"/>
              <a:ext cx="444600" cy="441300"/>
            </a:xfrm>
            <a:custGeom>
              <a:avLst/>
              <a:gdLst/>
              <a:ahLst/>
              <a:cxnLst/>
              <a:rect l="l" t="t" r="r" b="b"/>
              <a:pathLst>
                <a:path w="120000" h="120000" extrusionOk="0">
                  <a:moveTo>
                    <a:pt x="89638" y="112682"/>
                  </a:moveTo>
                  <a:cubicBezTo>
                    <a:pt x="89638" y="112682"/>
                    <a:pt x="89638" y="112682"/>
                    <a:pt x="89638" y="112682"/>
                  </a:cubicBezTo>
                  <a:cubicBezTo>
                    <a:pt x="89638" y="112682"/>
                    <a:pt x="89638" y="112682"/>
                    <a:pt x="89638" y="112682"/>
                  </a:cubicBezTo>
                  <a:cubicBezTo>
                    <a:pt x="106987" y="100975"/>
                    <a:pt x="119999" y="81951"/>
                    <a:pt x="119999" y="60000"/>
                  </a:cubicBezTo>
                  <a:cubicBezTo>
                    <a:pt x="119999" y="26341"/>
                    <a:pt x="92530" y="0"/>
                    <a:pt x="59277" y="0"/>
                  </a:cubicBezTo>
                  <a:cubicBezTo>
                    <a:pt x="56385" y="0"/>
                    <a:pt x="53493" y="0"/>
                    <a:pt x="50602" y="1463"/>
                  </a:cubicBezTo>
                  <a:cubicBezTo>
                    <a:pt x="50602" y="1463"/>
                    <a:pt x="50602" y="1463"/>
                    <a:pt x="50602" y="1463"/>
                  </a:cubicBezTo>
                  <a:cubicBezTo>
                    <a:pt x="50602" y="1463"/>
                    <a:pt x="50602" y="1463"/>
                    <a:pt x="50602" y="1463"/>
                  </a:cubicBezTo>
                  <a:cubicBezTo>
                    <a:pt x="21686" y="5853"/>
                    <a:pt x="0" y="30731"/>
                    <a:pt x="0" y="60000"/>
                  </a:cubicBezTo>
                  <a:cubicBezTo>
                    <a:pt x="0" y="93658"/>
                    <a:pt x="27469" y="120000"/>
                    <a:pt x="59277" y="120000"/>
                  </a:cubicBezTo>
                  <a:cubicBezTo>
                    <a:pt x="70843" y="120000"/>
                    <a:pt x="80963" y="117073"/>
                    <a:pt x="89638" y="112682"/>
                  </a:cubicBezTo>
                  <a:close/>
                  <a:moveTo>
                    <a:pt x="59277" y="7317"/>
                  </a:moveTo>
                  <a:cubicBezTo>
                    <a:pt x="88192" y="7317"/>
                    <a:pt x="112771" y="30731"/>
                    <a:pt x="112771" y="60000"/>
                  </a:cubicBezTo>
                  <a:cubicBezTo>
                    <a:pt x="112771" y="79024"/>
                    <a:pt x="102650" y="95121"/>
                    <a:pt x="88192" y="103902"/>
                  </a:cubicBezTo>
                  <a:cubicBezTo>
                    <a:pt x="63614" y="58536"/>
                    <a:pt x="63614" y="58536"/>
                    <a:pt x="63614" y="58536"/>
                  </a:cubicBezTo>
                  <a:cubicBezTo>
                    <a:pt x="54939" y="7317"/>
                    <a:pt x="54939" y="7317"/>
                    <a:pt x="54939" y="7317"/>
                  </a:cubicBezTo>
                  <a:cubicBezTo>
                    <a:pt x="56385" y="7317"/>
                    <a:pt x="57831" y="7317"/>
                    <a:pt x="59277" y="7317"/>
                  </a:cubicBezTo>
                  <a:close/>
                  <a:moveTo>
                    <a:pt x="47710" y="8780"/>
                  </a:moveTo>
                  <a:cubicBezTo>
                    <a:pt x="56385" y="57073"/>
                    <a:pt x="56385" y="57073"/>
                    <a:pt x="56385" y="57073"/>
                  </a:cubicBezTo>
                  <a:cubicBezTo>
                    <a:pt x="7228" y="57073"/>
                    <a:pt x="7228" y="57073"/>
                    <a:pt x="7228" y="57073"/>
                  </a:cubicBezTo>
                  <a:cubicBezTo>
                    <a:pt x="10120" y="33658"/>
                    <a:pt x="26024" y="14634"/>
                    <a:pt x="47710" y="8780"/>
                  </a:cubicBezTo>
                  <a:close/>
                  <a:moveTo>
                    <a:pt x="7228" y="64390"/>
                  </a:moveTo>
                  <a:cubicBezTo>
                    <a:pt x="57831" y="64390"/>
                    <a:pt x="57831" y="64390"/>
                    <a:pt x="57831" y="64390"/>
                  </a:cubicBezTo>
                  <a:cubicBezTo>
                    <a:pt x="82409" y="108292"/>
                    <a:pt x="82409" y="108292"/>
                    <a:pt x="82409" y="108292"/>
                  </a:cubicBezTo>
                  <a:cubicBezTo>
                    <a:pt x="75180" y="111219"/>
                    <a:pt x="67951" y="112682"/>
                    <a:pt x="59277" y="112682"/>
                  </a:cubicBezTo>
                  <a:cubicBezTo>
                    <a:pt x="31807" y="112682"/>
                    <a:pt x="10120" y="90731"/>
                    <a:pt x="7228" y="6439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 name="Google Shape;45;p2"/>
            <p:cNvSpPr/>
            <p:nvPr/>
          </p:nvSpPr>
          <p:spPr>
            <a:xfrm>
              <a:off x="6550025" y="2005013"/>
              <a:ext cx="1465200" cy="1120800"/>
            </a:xfrm>
            <a:custGeom>
              <a:avLst/>
              <a:gdLst/>
              <a:ahLst/>
              <a:cxnLst/>
              <a:rect l="l" t="t" r="r" b="b"/>
              <a:pathLst>
                <a:path w="120000" h="120000" extrusionOk="0">
                  <a:moveTo>
                    <a:pt x="110364" y="0"/>
                  </a:moveTo>
                  <a:cubicBezTo>
                    <a:pt x="45109" y="0"/>
                    <a:pt x="45109" y="0"/>
                    <a:pt x="45109" y="0"/>
                  </a:cubicBezTo>
                  <a:cubicBezTo>
                    <a:pt x="45109" y="2870"/>
                    <a:pt x="45109" y="2870"/>
                    <a:pt x="45109" y="2870"/>
                  </a:cubicBezTo>
                  <a:cubicBezTo>
                    <a:pt x="110364" y="2870"/>
                    <a:pt x="110364" y="2870"/>
                    <a:pt x="110364" y="2870"/>
                  </a:cubicBezTo>
                  <a:cubicBezTo>
                    <a:pt x="114306" y="2870"/>
                    <a:pt x="117810" y="7464"/>
                    <a:pt x="117810" y="12631"/>
                  </a:cubicBezTo>
                  <a:cubicBezTo>
                    <a:pt x="117810" y="107942"/>
                    <a:pt x="117810" y="107942"/>
                    <a:pt x="117810" y="107942"/>
                  </a:cubicBezTo>
                  <a:cubicBezTo>
                    <a:pt x="117810" y="113110"/>
                    <a:pt x="114306" y="117129"/>
                    <a:pt x="110364" y="117129"/>
                  </a:cubicBezTo>
                  <a:cubicBezTo>
                    <a:pt x="9635" y="117129"/>
                    <a:pt x="9635" y="117129"/>
                    <a:pt x="9635" y="117129"/>
                  </a:cubicBezTo>
                  <a:cubicBezTo>
                    <a:pt x="5693" y="117129"/>
                    <a:pt x="2189" y="113110"/>
                    <a:pt x="2189" y="107942"/>
                  </a:cubicBezTo>
                  <a:cubicBezTo>
                    <a:pt x="2627" y="12631"/>
                    <a:pt x="2627" y="12631"/>
                    <a:pt x="2627" y="12631"/>
                  </a:cubicBezTo>
                  <a:cubicBezTo>
                    <a:pt x="2627" y="7464"/>
                    <a:pt x="5693" y="2870"/>
                    <a:pt x="9635" y="2870"/>
                  </a:cubicBezTo>
                  <a:cubicBezTo>
                    <a:pt x="24525" y="2870"/>
                    <a:pt x="24525" y="2870"/>
                    <a:pt x="24525" y="2870"/>
                  </a:cubicBezTo>
                  <a:cubicBezTo>
                    <a:pt x="23649" y="2296"/>
                    <a:pt x="22773" y="1722"/>
                    <a:pt x="22335" y="0"/>
                  </a:cubicBezTo>
                  <a:cubicBezTo>
                    <a:pt x="9635" y="0"/>
                    <a:pt x="9635" y="0"/>
                    <a:pt x="9635" y="0"/>
                  </a:cubicBezTo>
                  <a:cubicBezTo>
                    <a:pt x="4379" y="0"/>
                    <a:pt x="437" y="5741"/>
                    <a:pt x="437" y="12631"/>
                  </a:cubicBezTo>
                  <a:cubicBezTo>
                    <a:pt x="0" y="107942"/>
                    <a:pt x="0" y="107942"/>
                    <a:pt x="0" y="107942"/>
                  </a:cubicBezTo>
                  <a:cubicBezTo>
                    <a:pt x="0" y="107942"/>
                    <a:pt x="0" y="107942"/>
                    <a:pt x="0" y="107942"/>
                  </a:cubicBezTo>
                  <a:cubicBezTo>
                    <a:pt x="0" y="114832"/>
                    <a:pt x="4379" y="119999"/>
                    <a:pt x="9635" y="119999"/>
                  </a:cubicBezTo>
                  <a:cubicBezTo>
                    <a:pt x="110364" y="119999"/>
                    <a:pt x="110364" y="119999"/>
                    <a:pt x="110364" y="119999"/>
                  </a:cubicBezTo>
                  <a:cubicBezTo>
                    <a:pt x="115620" y="119999"/>
                    <a:pt x="120000" y="114832"/>
                    <a:pt x="120000" y="107942"/>
                  </a:cubicBezTo>
                  <a:cubicBezTo>
                    <a:pt x="120000" y="12631"/>
                    <a:pt x="120000" y="12631"/>
                    <a:pt x="120000" y="12631"/>
                  </a:cubicBezTo>
                  <a:cubicBezTo>
                    <a:pt x="120000" y="5741"/>
                    <a:pt x="115620" y="0"/>
                    <a:pt x="110364"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 name="Google Shape;46;p2"/>
            <p:cNvSpPr/>
            <p:nvPr/>
          </p:nvSpPr>
          <p:spPr>
            <a:xfrm>
              <a:off x="6545263" y="855663"/>
              <a:ext cx="765300" cy="1444500"/>
            </a:xfrm>
            <a:custGeom>
              <a:avLst/>
              <a:gdLst/>
              <a:ahLst/>
              <a:cxnLst/>
              <a:rect l="l" t="t" r="r" b="b"/>
              <a:pathLst>
                <a:path w="120000" h="120000" extrusionOk="0">
                  <a:moveTo>
                    <a:pt x="83076" y="44609"/>
                  </a:moveTo>
                  <a:cubicBezTo>
                    <a:pt x="91468" y="44609"/>
                    <a:pt x="91468" y="44609"/>
                    <a:pt x="91468" y="44609"/>
                  </a:cubicBezTo>
                  <a:cubicBezTo>
                    <a:pt x="93146" y="44609"/>
                    <a:pt x="93986" y="44163"/>
                    <a:pt x="93986" y="43271"/>
                  </a:cubicBezTo>
                  <a:cubicBezTo>
                    <a:pt x="93986" y="0"/>
                    <a:pt x="93986" y="0"/>
                    <a:pt x="93986" y="0"/>
                  </a:cubicBezTo>
                  <a:cubicBezTo>
                    <a:pt x="89790" y="0"/>
                    <a:pt x="89790" y="0"/>
                    <a:pt x="89790" y="0"/>
                  </a:cubicBezTo>
                  <a:cubicBezTo>
                    <a:pt x="89790" y="42379"/>
                    <a:pt x="89790" y="42379"/>
                    <a:pt x="89790" y="42379"/>
                  </a:cubicBezTo>
                  <a:cubicBezTo>
                    <a:pt x="79720" y="42379"/>
                    <a:pt x="79720" y="42379"/>
                    <a:pt x="79720" y="42379"/>
                  </a:cubicBezTo>
                  <a:cubicBezTo>
                    <a:pt x="78881" y="42379"/>
                    <a:pt x="78881" y="42379"/>
                    <a:pt x="78881" y="42379"/>
                  </a:cubicBezTo>
                  <a:cubicBezTo>
                    <a:pt x="17622" y="42379"/>
                    <a:pt x="17622" y="42379"/>
                    <a:pt x="17622" y="42379"/>
                  </a:cubicBezTo>
                  <a:cubicBezTo>
                    <a:pt x="17622" y="42379"/>
                    <a:pt x="16783" y="42379"/>
                    <a:pt x="16783" y="42379"/>
                  </a:cubicBezTo>
                  <a:cubicBezTo>
                    <a:pt x="4195" y="42379"/>
                    <a:pt x="4195" y="42379"/>
                    <a:pt x="4195" y="42379"/>
                  </a:cubicBezTo>
                  <a:cubicBezTo>
                    <a:pt x="4195" y="0"/>
                    <a:pt x="4195" y="0"/>
                    <a:pt x="4195" y="0"/>
                  </a:cubicBezTo>
                  <a:cubicBezTo>
                    <a:pt x="0" y="0"/>
                    <a:pt x="0" y="0"/>
                    <a:pt x="0" y="0"/>
                  </a:cubicBezTo>
                  <a:cubicBezTo>
                    <a:pt x="0" y="43271"/>
                    <a:pt x="0" y="43271"/>
                    <a:pt x="0" y="43271"/>
                  </a:cubicBezTo>
                  <a:cubicBezTo>
                    <a:pt x="0" y="44163"/>
                    <a:pt x="839" y="44609"/>
                    <a:pt x="2517" y="44609"/>
                  </a:cubicBezTo>
                  <a:cubicBezTo>
                    <a:pt x="15104" y="44609"/>
                    <a:pt x="15104" y="44609"/>
                    <a:pt x="15104" y="44609"/>
                  </a:cubicBezTo>
                  <a:cubicBezTo>
                    <a:pt x="5034" y="63345"/>
                    <a:pt x="5034" y="63345"/>
                    <a:pt x="5034" y="63345"/>
                  </a:cubicBezTo>
                  <a:cubicBezTo>
                    <a:pt x="3356" y="66468"/>
                    <a:pt x="1678" y="70037"/>
                    <a:pt x="1678" y="73605"/>
                  </a:cubicBezTo>
                  <a:cubicBezTo>
                    <a:pt x="1678" y="84758"/>
                    <a:pt x="1678" y="84758"/>
                    <a:pt x="1678" y="84758"/>
                  </a:cubicBezTo>
                  <a:cubicBezTo>
                    <a:pt x="1678" y="88327"/>
                    <a:pt x="7552" y="91003"/>
                    <a:pt x="14265" y="91003"/>
                  </a:cubicBezTo>
                  <a:cubicBezTo>
                    <a:pt x="22657" y="91003"/>
                    <a:pt x="22657" y="91003"/>
                    <a:pt x="22657" y="91003"/>
                  </a:cubicBezTo>
                  <a:cubicBezTo>
                    <a:pt x="23496" y="93234"/>
                    <a:pt x="26853" y="94572"/>
                    <a:pt x="31048" y="94572"/>
                  </a:cubicBezTo>
                  <a:cubicBezTo>
                    <a:pt x="42797" y="94572"/>
                    <a:pt x="42797" y="94572"/>
                    <a:pt x="42797" y="94572"/>
                  </a:cubicBezTo>
                  <a:cubicBezTo>
                    <a:pt x="43636" y="96802"/>
                    <a:pt x="46993" y="98141"/>
                    <a:pt x="51188" y="98141"/>
                  </a:cubicBezTo>
                  <a:cubicBezTo>
                    <a:pt x="62937" y="98141"/>
                    <a:pt x="62937" y="98141"/>
                    <a:pt x="62937" y="98141"/>
                  </a:cubicBezTo>
                  <a:cubicBezTo>
                    <a:pt x="62937" y="113308"/>
                    <a:pt x="62937" y="113308"/>
                    <a:pt x="62937" y="113308"/>
                  </a:cubicBezTo>
                  <a:cubicBezTo>
                    <a:pt x="62937" y="116877"/>
                    <a:pt x="67972" y="120000"/>
                    <a:pt x="74685" y="120000"/>
                  </a:cubicBezTo>
                  <a:cubicBezTo>
                    <a:pt x="82237" y="120000"/>
                    <a:pt x="87272" y="116877"/>
                    <a:pt x="87272" y="113308"/>
                  </a:cubicBezTo>
                  <a:cubicBezTo>
                    <a:pt x="87272" y="74498"/>
                    <a:pt x="87272" y="74498"/>
                    <a:pt x="87272" y="74498"/>
                  </a:cubicBezTo>
                  <a:cubicBezTo>
                    <a:pt x="101538" y="81189"/>
                    <a:pt x="101538" y="81189"/>
                    <a:pt x="101538" y="81189"/>
                  </a:cubicBezTo>
                  <a:cubicBezTo>
                    <a:pt x="105734" y="82973"/>
                    <a:pt x="111608" y="82973"/>
                    <a:pt x="115804" y="80743"/>
                  </a:cubicBezTo>
                  <a:cubicBezTo>
                    <a:pt x="119160" y="78959"/>
                    <a:pt x="120000" y="75836"/>
                    <a:pt x="116643" y="74052"/>
                  </a:cubicBezTo>
                  <a:cubicBezTo>
                    <a:pt x="115804" y="72713"/>
                    <a:pt x="93986" y="53085"/>
                    <a:pt x="83076" y="44609"/>
                  </a:cubicBezTo>
                  <a:close/>
                  <a:moveTo>
                    <a:pt x="112447" y="79405"/>
                  </a:moveTo>
                  <a:cubicBezTo>
                    <a:pt x="110769" y="80297"/>
                    <a:pt x="106573" y="80297"/>
                    <a:pt x="104895" y="79405"/>
                  </a:cubicBezTo>
                  <a:cubicBezTo>
                    <a:pt x="86433" y="71375"/>
                    <a:pt x="86433" y="71375"/>
                    <a:pt x="86433" y="71375"/>
                  </a:cubicBezTo>
                  <a:cubicBezTo>
                    <a:pt x="85594" y="70929"/>
                    <a:pt x="84755" y="70929"/>
                    <a:pt x="84755" y="70929"/>
                  </a:cubicBezTo>
                  <a:cubicBezTo>
                    <a:pt x="83916" y="71375"/>
                    <a:pt x="83076" y="71375"/>
                    <a:pt x="83076" y="71821"/>
                  </a:cubicBezTo>
                  <a:cubicBezTo>
                    <a:pt x="83076" y="113308"/>
                    <a:pt x="83076" y="113308"/>
                    <a:pt x="83076" y="113308"/>
                  </a:cubicBezTo>
                  <a:cubicBezTo>
                    <a:pt x="83076" y="115539"/>
                    <a:pt x="79720" y="117769"/>
                    <a:pt x="74685" y="117769"/>
                  </a:cubicBezTo>
                  <a:cubicBezTo>
                    <a:pt x="70489" y="117769"/>
                    <a:pt x="67132" y="115539"/>
                    <a:pt x="67132" y="113308"/>
                  </a:cubicBezTo>
                  <a:cubicBezTo>
                    <a:pt x="67132" y="86542"/>
                    <a:pt x="67132" y="86542"/>
                    <a:pt x="67132" y="86542"/>
                  </a:cubicBezTo>
                  <a:cubicBezTo>
                    <a:pt x="67132" y="85650"/>
                    <a:pt x="66293" y="85204"/>
                    <a:pt x="64615" y="85204"/>
                  </a:cubicBezTo>
                  <a:cubicBezTo>
                    <a:pt x="63776" y="85204"/>
                    <a:pt x="62937" y="85650"/>
                    <a:pt x="62937" y="86542"/>
                  </a:cubicBezTo>
                  <a:cubicBezTo>
                    <a:pt x="62937" y="95910"/>
                    <a:pt x="62937" y="95910"/>
                    <a:pt x="62937" y="95910"/>
                  </a:cubicBezTo>
                  <a:cubicBezTo>
                    <a:pt x="51188" y="95910"/>
                    <a:pt x="51188" y="95910"/>
                    <a:pt x="51188" y="95910"/>
                  </a:cubicBezTo>
                  <a:cubicBezTo>
                    <a:pt x="48671" y="95910"/>
                    <a:pt x="46993" y="95018"/>
                    <a:pt x="46993" y="93680"/>
                  </a:cubicBezTo>
                  <a:cubicBezTo>
                    <a:pt x="46993" y="86542"/>
                    <a:pt x="46993" y="86542"/>
                    <a:pt x="46993" y="86542"/>
                  </a:cubicBezTo>
                  <a:cubicBezTo>
                    <a:pt x="46993" y="85650"/>
                    <a:pt x="46153" y="85204"/>
                    <a:pt x="44475" y="85204"/>
                  </a:cubicBezTo>
                  <a:cubicBezTo>
                    <a:pt x="43636" y="85204"/>
                    <a:pt x="42797" y="85650"/>
                    <a:pt x="42797" y="86542"/>
                  </a:cubicBezTo>
                  <a:cubicBezTo>
                    <a:pt x="42797" y="92342"/>
                    <a:pt x="42797" y="92342"/>
                    <a:pt x="42797" y="92342"/>
                  </a:cubicBezTo>
                  <a:cubicBezTo>
                    <a:pt x="31048" y="92342"/>
                    <a:pt x="31048" y="92342"/>
                    <a:pt x="31048" y="92342"/>
                  </a:cubicBezTo>
                  <a:cubicBezTo>
                    <a:pt x="28531" y="92342"/>
                    <a:pt x="26853" y="91449"/>
                    <a:pt x="26853" y="90111"/>
                  </a:cubicBezTo>
                  <a:cubicBezTo>
                    <a:pt x="26853" y="82973"/>
                    <a:pt x="26853" y="82973"/>
                    <a:pt x="26853" y="82973"/>
                  </a:cubicBezTo>
                  <a:cubicBezTo>
                    <a:pt x="26853" y="82081"/>
                    <a:pt x="25174" y="81635"/>
                    <a:pt x="24335" y="81635"/>
                  </a:cubicBezTo>
                  <a:cubicBezTo>
                    <a:pt x="23496" y="81635"/>
                    <a:pt x="22657" y="82081"/>
                    <a:pt x="22657" y="82973"/>
                  </a:cubicBezTo>
                  <a:cubicBezTo>
                    <a:pt x="22657" y="88773"/>
                    <a:pt x="22657" y="88773"/>
                    <a:pt x="22657" y="88773"/>
                  </a:cubicBezTo>
                  <a:cubicBezTo>
                    <a:pt x="14265" y="88773"/>
                    <a:pt x="14265" y="88773"/>
                    <a:pt x="14265" y="88773"/>
                  </a:cubicBezTo>
                  <a:cubicBezTo>
                    <a:pt x="10069" y="88773"/>
                    <a:pt x="5874" y="86988"/>
                    <a:pt x="5874" y="84758"/>
                  </a:cubicBezTo>
                  <a:cubicBezTo>
                    <a:pt x="5874" y="73605"/>
                    <a:pt x="5874" y="73605"/>
                    <a:pt x="5874" y="73605"/>
                  </a:cubicBezTo>
                  <a:cubicBezTo>
                    <a:pt x="5874" y="70037"/>
                    <a:pt x="6713" y="66914"/>
                    <a:pt x="8391" y="63791"/>
                  </a:cubicBezTo>
                  <a:cubicBezTo>
                    <a:pt x="19300" y="44609"/>
                    <a:pt x="19300" y="44609"/>
                    <a:pt x="19300" y="44609"/>
                  </a:cubicBezTo>
                  <a:cubicBezTo>
                    <a:pt x="78041" y="44609"/>
                    <a:pt x="78041" y="44609"/>
                    <a:pt x="78041" y="44609"/>
                  </a:cubicBezTo>
                  <a:cubicBezTo>
                    <a:pt x="88111" y="52193"/>
                    <a:pt x="113286" y="74944"/>
                    <a:pt x="113286" y="74944"/>
                  </a:cubicBezTo>
                  <a:cubicBezTo>
                    <a:pt x="113286" y="74944"/>
                    <a:pt x="113286" y="74944"/>
                    <a:pt x="113286" y="74944"/>
                  </a:cubicBezTo>
                  <a:cubicBezTo>
                    <a:pt x="114965" y="76282"/>
                    <a:pt x="114965" y="78066"/>
                    <a:pt x="112447" y="79405"/>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83"/>
        <p:cNvGrpSpPr/>
        <p:nvPr/>
      </p:nvGrpSpPr>
      <p:grpSpPr>
        <a:xfrm>
          <a:off x="0" y="0"/>
          <a:ext cx="0" cy="0"/>
          <a:chOff x="0" y="0"/>
          <a:chExt cx="0" cy="0"/>
        </a:xfrm>
      </p:grpSpPr>
      <p:sp>
        <p:nvSpPr>
          <p:cNvPr id="84" name="Google Shape;84;p5"/>
          <p:cNvSpPr/>
          <p:nvPr/>
        </p:nvSpPr>
        <p:spPr>
          <a:xfrm>
            <a:off x="8808000" y="2208279"/>
            <a:ext cx="336000" cy="7272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5"/>
          <p:cNvSpPr txBox="1">
            <a:spLocks noGrp="1"/>
          </p:cNvSpPr>
          <p:nvPr>
            <p:ph type="sldNum" idx="12"/>
          </p:nvPr>
        </p:nvSpPr>
        <p:spPr>
          <a:xfrm>
            <a:off x="8808000" y="2208279"/>
            <a:ext cx="336000" cy="7272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
        <p:nvSpPr>
          <p:cNvPr id="86" name="Google Shape;86;p5"/>
          <p:cNvSpPr/>
          <p:nvPr/>
        </p:nvSpPr>
        <p:spPr>
          <a:xfrm>
            <a:off x="0" y="0"/>
            <a:ext cx="60960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5"/>
          <p:cNvSpPr txBox="1">
            <a:spLocks noGrp="1"/>
          </p:cNvSpPr>
          <p:nvPr>
            <p:ph type="title"/>
          </p:nvPr>
        </p:nvSpPr>
        <p:spPr>
          <a:xfrm>
            <a:off x="457200" y="586975"/>
            <a:ext cx="5138700" cy="8574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88" name="Google Shape;88;p5"/>
          <p:cNvSpPr txBox="1">
            <a:spLocks noGrp="1"/>
          </p:cNvSpPr>
          <p:nvPr>
            <p:ph type="body" idx="1"/>
          </p:nvPr>
        </p:nvSpPr>
        <p:spPr>
          <a:xfrm>
            <a:off x="457200" y="1657350"/>
            <a:ext cx="5138700" cy="3180900"/>
          </a:xfrm>
          <a:prstGeom prst="rect">
            <a:avLst/>
          </a:prstGeom>
        </p:spPr>
        <p:txBody>
          <a:bodyPr spcFirstLastPara="1" wrap="square" lIns="91425" tIns="91425" rIns="91425" bIns="91425" anchor="t" anchorCtr="0">
            <a:noAutofit/>
          </a:bodyPr>
          <a:lstStyle>
            <a:lvl1pPr marL="457200" lvl="0" indent="-381000">
              <a:spcBef>
                <a:spcPts val="600"/>
              </a:spcBef>
              <a:spcAft>
                <a:spcPts val="0"/>
              </a:spcAft>
              <a:buSzPts val="24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a:lvl4pPr>
            <a:lvl5pPr marL="2286000" lvl="4" indent="-381000">
              <a:spcBef>
                <a:spcPts val="0"/>
              </a:spcBef>
              <a:spcAft>
                <a:spcPts val="0"/>
              </a:spcAft>
              <a:buSzPts val="2400"/>
              <a:buChar char="○"/>
              <a:defRPr/>
            </a:lvl5pPr>
            <a:lvl6pPr marL="2743200" lvl="5" indent="-381000">
              <a:spcBef>
                <a:spcPts val="0"/>
              </a:spcBef>
              <a:spcAft>
                <a:spcPts val="0"/>
              </a:spcAft>
              <a:buSzPts val="2400"/>
              <a:buChar char="■"/>
              <a:defRPr/>
            </a:lvl6pPr>
            <a:lvl7pPr marL="3200400" lvl="6" indent="-381000">
              <a:spcBef>
                <a:spcPts val="0"/>
              </a:spcBef>
              <a:spcAft>
                <a:spcPts val="0"/>
              </a:spcAft>
              <a:buSzPts val="2400"/>
              <a:buChar char="●"/>
              <a:defRPr/>
            </a:lvl7pPr>
            <a:lvl8pPr marL="3657600" lvl="7" indent="-381000">
              <a:spcBef>
                <a:spcPts val="0"/>
              </a:spcBef>
              <a:spcAft>
                <a:spcPts val="0"/>
              </a:spcAft>
              <a:buSzPts val="2400"/>
              <a:buChar char="○"/>
              <a:defRPr/>
            </a:lvl8pPr>
            <a:lvl9pPr marL="4114800" lvl="8" indent="-381000">
              <a:spcBef>
                <a:spcPts val="0"/>
              </a:spcBef>
              <a:spcAft>
                <a:spcPts val="0"/>
              </a:spcAft>
              <a:buSzPts val="2400"/>
              <a:buChar char="■"/>
              <a:defRPr/>
            </a:lvl9pPr>
          </a:lstStyle>
          <a:p>
            <a:endParaRPr/>
          </a:p>
        </p:txBody>
      </p:sp>
      <p:grpSp>
        <p:nvGrpSpPr>
          <p:cNvPr id="89" name="Google Shape;89;p5"/>
          <p:cNvGrpSpPr/>
          <p:nvPr/>
        </p:nvGrpSpPr>
        <p:grpSpPr>
          <a:xfrm>
            <a:off x="6422240" y="-62"/>
            <a:ext cx="1652475" cy="2270250"/>
            <a:chOff x="0" y="855663"/>
            <a:chExt cx="1652475" cy="2270250"/>
          </a:xfrm>
        </p:grpSpPr>
        <p:sp>
          <p:nvSpPr>
            <p:cNvPr id="90" name="Google Shape;90;p5"/>
            <p:cNvSpPr/>
            <p:nvPr/>
          </p:nvSpPr>
          <p:spPr>
            <a:xfrm>
              <a:off x="277813" y="2616200"/>
              <a:ext cx="230100" cy="20700"/>
            </a:xfrm>
            <a:custGeom>
              <a:avLst/>
              <a:gdLst/>
              <a:ahLst/>
              <a:cxnLst/>
              <a:rect l="l" t="t" r="r" b="b"/>
              <a:pathLst>
                <a:path w="120000" h="120000" extrusionOk="0">
                  <a:moveTo>
                    <a:pt x="111627" y="0"/>
                  </a:moveTo>
                  <a:cubicBezTo>
                    <a:pt x="5581" y="0"/>
                    <a:pt x="5581" y="0"/>
                    <a:pt x="5581" y="0"/>
                  </a:cubicBezTo>
                  <a:cubicBezTo>
                    <a:pt x="2790" y="0"/>
                    <a:pt x="0" y="30000"/>
                    <a:pt x="0" y="60000"/>
                  </a:cubicBezTo>
                  <a:cubicBezTo>
                    <a:pt x="0" y="90000"/>
                    <a:pt x="2790" y="120000"/>
                    <a:pt x="5581" y="120000"/>
                  </a:cubicBezTo>
                  <a:cubicBezTo>
                    <a:pt x="111627" y="120000"/>
                    <a:pt x="111627" y="120000"/>
                    <a:pt x="111627" y="120000"/>
                  </a:cubicBezTo>
                  <a:cubicBezTo>
                    <a:pt x="117209" y="120000"/>
                    <a:pt x="120000" y="90000"/>
                    <a:pt x="120000" y="60000"/>
                  </a:cubicBezTo>
                  <a:cubicBezTo>
                    <a:pt x="120000" y="30000"/>
                    <a:pt x="117209" y="0"/>
                    <a:pt x="11162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 name="Google Shape;91;p5"/>
            <p:cNvSpPr/>
            <p:nvPr/>
          </p:nvSpPr>
          <p:spPr>
            <a:xfrm>
              <a:off x="0" y="2208213"/>
              <a:ext cx="1257300" cy="917700"/>
            </a:xfrm>
            <a:custGeom>
              <a:avLst/>
              <a:gdLst/>
              <a:ahLst/>
              <a:cxnLst/>
              <a:rect l="l" t="t" r="r" b="b"/>
              <a:pathLst>
                <a:path w="120000" h="120000" extrusionOk="0">
                  <a:moveTo>
                    <a:pt x="118978" y="0"/>
                  </a:moveTo>
                  <a:cubicBezTo>
                    <a:pt x="69446" y="0"/>
                    <a:pt x="69446" y="0"/>
                    <a:pt x="69446" y="0"/>
                  </a:cubicBezTo>
                  <a:cubicBezTo>
                    <a:pt x="69446" y="3508"/>
                    <a:pt x="69446" y="3508"/>
                    <a:pt x="69446" y="3508"/>
                  </a:cubicBezTo>
                  <a:cubicBezTo>
                    <a:pt x="117446" y="3508"/>
                    <a:pt x="117446" y="3508"/>
                    <a:pt x="117446" y="3508"/>
                  </a:cubicBezTo>
                  <a:cubicBezTo>
                    <a:pt x="117446" y="105964"/>
                    <a:pt x="117446" y="105964"/>
                    <a:pt x="117446" y="105964"/>
                  </a:cubicBezTo>
                  <a:cubicBezTo>
                    <a:pt x="111829" y="105964"/>
                    <a:pt x="111829" y="105964"/>
                    <a:pt x="111829" y="105964"/>
                  </a:cubicBezTo>
                  <a:cubicBezTo>
                    <a:pt x="111829" y="13333"/>
                    <a:pt x="111829" y="13333"/>
                    <a:pt x="111829" y="13333"/>
                  </a:cubicBezTo>
                  <a:cubicBezTo>
                    <a:pt x="111829" y="12631"/>
                    <a:pt x="111319" y="11929"/>
                    <a:pt x="110297" y="11929"/>
                  </a:cubicBezTo>
                  <a:cubicBezTo>
                    <a:pt x="69446" y="11929"/>
                    <a:pt x="69446" y="11929"/>
                    <a:pt x="69446" y="11929"/>
                  </a:cubicBezTo>
                  <a:cubicBezTo>
                    <a:pt x="69446" y="15438"/>
                    <a:pt x="69446" y="15438"/>
                    <a:pt x="69446" y="15438"/>
                  </a:cubicBezTo>
                  <a:cubicBezTo>
                    <a:pt x="109276" y="15438"/>
                    <a:pt x="109276" y="15438"/>
                    <a:pt x="109276" y="15438"/>
                  </a:cubicBezTo>
                  <a:cubicBezTo>
                    <a:pt x="109276" y="116491"/>
                    <a:pt x="109276" y="116491"/>
                    <a:pt x="109276" y="116491"/>
                  </a:cubicBezTo>
                  <a:cubicBezTo>
                    <a:pt x="2553" y="116491"/>
                    <a:pt x="2553" y="116491"/>
                    <a:pt x="2553" y="116491"/>
                  </a:cubicBezTo>
                  <a:cubicBezTo>
                    <a:pt x="2553" y="15438"/>
                    <a:pt x="2553" y="15438"/>
                    <a:pt x="2553" y="15438"/>
                  </a:cubicBezTo>
                  <a:cubicBezTo>
                    <a:pt x="21446" y="15438"/>
                    <a:pt x="21446" y="15438"/>
                    <a:pt x="21446" y="15438"/>
                  </a:cubicBezTo>
                  <a:cubicBezTo>
                    <a:pt x="20936" y="14035"/>
                    <a:pt x="20425" y="13333"/>
                    <a:pt x="20425" y="11929"/>
                  </a:cubicBezTo>
                  <a:cubicBezTo>
                    <a:pt x="10723" y="11929"/>
                    <a:pt x="10723" y="11929"/>
                    <a:pt x="10723" y="11929"/>
                  </a:cubicBezTo>
                  <a:cubicBezTo>
                    <a:pt x="10723" y="3508"/>
                    <a:pt x="10723" y="3508"/>
                    <a:pt x="10723" y="3508"/>
                  </a:cubicBezTo>
                  <a:cubicBezTo>
                    <a:pt x="19914" y="3508"/>
                    <a:pt x="19914" y="3508"/>
                    <a:pt x="19914" y="3508"/>
                  </a:cubicBezTo>
                  <a:cubicBezTo>
                    <a:pt x="19914" y="0"/>
                    <a:pt x="19914" y="0"/>
                    <a:pt x="19914" y="0"/>
                  </a:cubicBezTo>
                  <a:cubicBezTo>
                    <a:pt x="9191" y="0"/>
                    <a:pt x="9191" y="0"/>
                    <a:pt x="9191" y="0"/>
                  </a:cubicBezTo>
                  <a:cubicBezTo>
                    <a:pt x="8680" y="0"/>
                    <a:pt x="8170" y="1403"/>
                    <a:pt x="8170" y="2105"/>
                  </a:cubicBezTo>
                  <a:cubicBezTo>
                    <a:pt x="8170" y="11929"/>
                    <a:pt x="8170" y="11929"/>
                    <a:pt x="8170" y="11929"/>
                  </a:cubicBezTo>
                  <a:cubicBezTo>
                    <a:pt x="1021" y="11929"/>
                    <a:pt x="1021" y="11929"/>
                    <a:pt x="1021" y="11929"/>
                  </a:cubicBezTo>
                  <a:cubicBezTo>
                    <a:pt x="510" y="11929"/>
                    <a:pt x="0" y="12631"/>
                    <a:pt x="0" y="13333"/>
                  </a:cubicBezTo>
                  <a:cubicBezTo>
                    <a:pt x="0" y="118596"/>
                    <a:pt x="0" y="118596"/>
                    <a:pt x="0" y="118596"/>
                  </a:cubicBezTo>
                  <a:cubicBezTo>
                    <a:pt x="0" y="119298"/>
                    <a:pt x="510" y="120000"/>
                    <a:pt x="1021" y="120000"/>
                  </a:cubicBezTo>
                  <a:cubicBezTo>
                    <a:pt x="110297" y="120000"/>
                    <a:pt x="110297" y="120000"/>
                    <a:pt x="110297" y="120000"/>
                  </a:cubicBezTo>
                  <a:cubicBezTo>
                    <a:pt x="111319" y="120000"/>
                    <a:pt x="111829" y="119298"/>
                    <a:pt x="111829" y="118596"/>
                  </a:cubicBezTo>
                  <a:cubicBezTo>
                    <a:pt x="111829" y="108771"/>
                    <a:pt x="111829" y="108771"/>
                    <a:pt x="111829" y="108771"/>
                  </a:cubicBezTo>
                  <a:cubicBezTo>
                    <a:pt x="118978" y="108771"/>
                    <a:pt x="118978" y="108771"/>
                    <a:pt x="118978" y="108771"/>
                  </a:cubicBezTo>
                  <a:cubicBezTo>
                    <a:pt x="119489" y="108771"/>
                    <a:pt x="120000" y="108070"/>
                    <a:pt x="120000" y="107368"/>
                  </a:cubicBezTo>
                  <a:cubicBezTo>
                    <a:pt x="120000" y="2105"/>
                    <a:pt x="120000" y="2105"/>
                    <a:pt x="120000" y="2105"/>
                  </a:cubicBezTo>
                  <a:cubicBezTo>
                    <a:pt x="120000" y="1403"/>
                    <a:pt x="119489" y="0"/>
                    <a:pt x="118978"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 name="Google Shape;92;p5"/>
            <p:cNvSpPr/>
            <p:nvPr/>
          </p:nvSpPr>
          <p:spPr>
            <a:xfrm>
              <a:off x="133350" y="2701925"/>
              <a:ext cx="374700" cy="22200"/>
            </a:xfrm>
            <a:custGeom>
              <a:avLst/>
              <a:gdLst/>
              <a:ahLst/>
              <a:cxnLst/>
              <a:rect l="l" t="t" r="r" b="b"/>
              <a:pathLst>
                <a:path w="120000" h="120000" extrusionOk="0">
                  <a:moveTo>
                    <a:pt x="114857" y="0"/>
                  </a:moveTo>
                  <a:cubicBezTo>
                    <a:pt x="3428" y="0"/>
                    <a:pt x="3428" y="0"/>
                    <a:pt x="3428" y="0"/>
                  </a:cubicBezTo>
                  <a:cubicBezTo>
                    <a:pt x="1714" y="0"/>
                    <a:pt x="0" y="30000"/>
                    <a:pt x="0" y="60000"/>
                  </a:cubicBezTo>
                  <a:cubicBezTo>
                    <a:pt x="0" y="90000"/>
                    <a:pt x="1714" y="120000"/>
                    <a:pt x="3428" y="120000"/>
                  </a:cubicBezTo>
                  <a:cubicBezTo>
                    <a:pt x="114857" y="120000"/>
                    <a:pt x="114857" y="120000"/>
                    <a:pt x="114857" y="120000"/>
                  </a:cubicBezTo>
                  <a:cubicBezTo>
                    <a:pt x="118285" y="120000"/>
                    <a:pt x="120000" y="90000"/>
                    <a:pt x="120000" y="60000"/>
                  </a:cubicBezTo>
                  <a:cubicBezTo>
                    <a:pt x="120000" y="30000"/>
                    <a:pt x="118285" y="0"/>
                    <a:pt x="11485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 name="Google Shape;93;p5"/>
            <p:cNvSpPr/>
            <p:nvPr/>
          </p:nvSpPr>
          <p:spPr>
            <a:xfrm>
              <a:off x="133350" y="2959100"/>
              <a:ext cx="374700" cy="27000"/>
            </a:xfrm>
            <a:custGeom>
              <a:avLst/>
              <a:gdLst/>
              <a:ahLst/>
              <a:cxnLst/>
              <a:rect l="l" t="t" r="r" b="b"/>
              <a:pathLst>
                <a:path w="120000" h="120000" extrusionOk="0">
                  <a:moveTo>
                    <a:pt x="114857" y="0"/>
                  </a:moveTo>
                  <a:cubicBezTo>
                    <a:pt x="3428" y="0"/>
                    <a:pt x="3428" y="0"/>
                    <a:pt x="3428" y="0"/>
                  </a:cubicBezTo>
                  <a:cubicBezTo>
                    <a:pt x="1714" y="0"/>
                    <a:pt x="0" y="24000"/>
                    <a:pt x="0" y="48000"/>
                  </a:cubicBezTo>
                  <a:cubicBezTo>
                    <a:pt x="0" y="96000"/>
                    <a:pt x="1714" y="120000"/>
                    <a:pt x="3428" y="120000"/>
                  </a:cubicBezTo>
                  <a:cubicBezTo>
                    <a:pt x="114857" y="120000"/>
                    <a:pt x="114857" y="120000"/>
                    <a:pt x="114857" y="120000"/>
                  </a:cubicBezTo>
                  <a:cubicBezTo>
                    <a:pt x="118285" y="120000"/>
                    <a:pt x="120000" y="96000"/>
                    <a:pt x="120000" y="48000"/>
                  </a:cubicBezTo>
                  <a:cubicBezTo>
                    <a:pt x="120000" y="24000"/>
                    <a:pt x="118285" y="0"/>
                    <a:pt x="11485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 name="Google Shape;94;p5"/>
            <p:cNvSpPr/>
            <p:nvPr/>
          </p:nvSpPr>
          <p:spPr>
            <a:xfrm>
              <a:off x="133350" y="2787650"/>
              <a:ext cx="374700" cy="27000"/>
            </a:xfrm>
            <a:custGeom>
              <a:avLst/>
              <a:gdLst/>
              <a:ahLst/>
              <a:cxnLst/>
              <a:rect l="l" t="t" r="r" b="b"/>
              <a:pathLst>
                <a:path w="120000" h="120000" extrusionOk="0">
                  <a:moveTo>
                    <a:pt x="114857" y="0"/>
                  </a:moveTo>
                  <a:cubicBezTo>
                    <a:pt x="3428" y="0"/>
                    <a:pt x="3428" y="0"/>
                    <a:pt x="3428" y="0"/>
                  </a:cubicBezTo>
                  <a:cubicBezTo>
                    <a:pt x="1714" y="0"/>
                    <a:pt x="0" y="24000"/>
                    <a:pt x="0" y="48000"/>
                  </a:cubicBezTo>
                  <a:cubicBezTo>
                    <a:pt x="0" y="72000"/>
                    <a:pt x="1714" y="120000"/>
                    <a:pt x="3428" y="120000"/>
                  </a:cubicBezTo>
                  <a:cubicBezTo>
                    <a:pt x="114857" y="120000"/>
                    <a:pt x="114857" y="120000"/>
                    <a:pt x="114857" y="120000"/>
                  </a:cubicBezTo>
                  <a:cubicBezTo>
                    <a:pt x="118285" y="120000"/>
                    <a:pt x="120000" y="72000"/>
                    <a:pt x="120000" y="48000"/>
                  </a:cubicBezTo>
                  <a:cubicBezTo>
                    <a:pt x="120000" y="24000"/>
                    <a:pt x="118285" y="0"/>
                    <a:pt x="11485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 name="Google Shape;95;p5"/>
            <p:cNvSpPr/>
            <p:nvPr/>
          </p:nvSpPr>
          <p:spPr>
            <a:xfrm>
              <a:off x="133350" y="2873375"/>
              <a:ext cx="374700" cy="27000"/>
            </a:xfrm>
            <a:custGeom>
              <a:avLst/>
              <a:gdLst/>
              <a:ahLst/>
              <a:cxnLst/>
              <a:rect l="l" t="t" r="r" b="b"/>
              <a:pathLst>
                <a:path w="120000" h="120000" extrusionOk="0">
                  <a:moveTo>
                    <a:pt x="114857" y="0"/>
                  </a:moveTo>
                  <a:cubicBezTo>
                    <a:pt x="3428" y="0"/>
                    <a:pt x="3428" y="0"/>
                    <a:pt x="3428" y="0"/>
                  </a:cubicBezTo>
                  <a:cubicBezTo>
                    <a:pt x="1714" y="0"/>
                    <a:pt x="0" y="24000"/>
                    <a:pt x="0" y="48000"/>
                  </a:cubicBezTo>
                  <a:cubicBezTo>
                    <a:pt x="0" y="96000"/>
                    <a:pt x="1714" y="120000"/>
                    <a:pt x="3428" y="120000"/>
                  </a:cubicBezTo>
                  <a:cubicBezTo>
                    <a:pt x="114857" y="120000"/>
                    <a:pt x="114857" y="120000"/>
                    <a:pt x="114857" y="120000"/>
                  </a:cubicBezTo>
                  <a:cubicBezTo>
                    <a:pt x="118285" y="120000"/>
                    <a:pt x="120000" y="96000"/>
                    <a:pt x="120000" y="48000"/>
                  </a:cubicBezTo>
                  <a:cubicBezTo>
                    <a:pt x="120000" y="24000"/>
                    <a:pt x="118285" y="0"/>
                    <a:pt x="11485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 name="Google Shape;96;p5"/>
            <p:cNvSpPr/>
            <p:nvPr/>
          </p:nvSpPr>
          <p:spPr>
            <a:xfrm>
              <a:off x="598488" y="2616200"/>
              <a:ext cx="444600" cy="376200"/>
            </a:xfrm>
            <a:custGeom>
              <a:avLst/>
              <a:gdLst/>
              <a:ahLst/>
              <a:cxnLst/>
              <a:rect l="l" t="t" r="r" b="b"/>
              <a:pathLst>
                <a:path w="120000" h="120000" extrusionOk="0">
                  <a:moveTo>
                    <a:pt x="117108" y="0"/>
                  </a:moveTo>
                  <a:cubicBezTo>
                    <a:pt x="92530" y="0"/>
                    <a:pt x="92530" y="0"/>
                    <a:pt x="92530" y="0"/>
                  </a:cubicBezTo>
                  <a:cubicBezTo>
                    <a:pt x="91084" y="0"/>
                    <a:pt x="89638" y="1714"/>
                    <a:pt x="89638" y="3428"/>
                  </a:cubicBezTo>
                  <a:cubicBezTo>
                    <a:pt x="89638" y="32571"/>
                    <a:pt x="89638" y="32571"/>
                    <a:pt x="89638" y="32571"/>
                  </a:cubicBezTo>
                  <a:cubicBezTo>
                    <a:pt x="89638" y="34285"/>
                    <a:pt x="91084" y="36000"/>
                    <a:pt x="92530" y="36000"/>
                  </a:cubicBezTo>
                  <a:cubicBezTo>
                    <a:pt x="99759" y="36000"/>
                    <a:pt x="99759" y="36000"/>
                    <a:pt x="99759" y="36000"/>
                  </a:cubicBezTo>
                  <a:cubicBezTo>
                    <a:pt x="99759" y="58285"/>
                    <a:pt x="99759" y="58285"/>
                    <a:pt x="99759" y="58285"/>
                  </a:cubicBezTo>
                  <a:cubicBezTo>
                    <a:pt x="65060" y="58285"/>
                    <a:pt x="65060" y="58285"/>
                    <a:pt x="65060" y="58285"/>
                  </a:cubicBezTo>
                  <a:cubicBezTo>
                    <a:pt x="65060" y="36000"/>
                    <a:pt x="65060" y="36000"/>
                    <a:pt x="65060" y="36000"/>
                  </a:cubicBezTo>
                  <a:cubicBezTo>
                    <a:pt x="72289" y="36000"/>
                    <a:pt x="72289" y="36000"/>
                    <a:pt x="72289" y="36000"/>
                  </a:cubicBezTo>
                  <a:cubicBezTo>
                    <a:pt x="73734" y="36000"/>
                    <a:pt x="75180" y="34285"/>
                    <a:pt x="75180" y="32571"/>
                  </a:cubicBezTo>
                  <a:cubicBezTo>
                    <a:pt x="75180" y="3428"/>
                    <a:pt x="75180" y="3428"/>
                    <a:pt x="75180" y="3428"/>
                  </a:cubicBezTo>
                  <a:cubicBezTo>
                    <a:pt x="75180" y="1714"/>
                    <a:pt x="73734" y="0"/>
                    <a:pt x="72289" y="0"/>
                  </a:cubicBezTo>
                  <a:cubicBezTo>
                    <a:pt x="47710" y="0"/>
                    <a:pt x="47710" y="0"/>
                    <a:pt x="47710" y="0"/>
                  </a:cubicBezTo>
                  <a:cubicBezTo>
                    <a:pt x="46265" y="0"/>
                    <a:pt x="44819" y="1714"/>
                    <a:pt x="44819" y="3428"/>
                  </a:cubicBezTo>
                  <a:cubicBezTo>
                    <a:pt x="44819" y="32571"/>
                    <a:pt x="44819" y="32571"/>
                    <a:pt x="44819" y="32571"/>
                  </a:cubicBezTo>
                  <a:cubicBezTo>
                    <a:pt x="44819" y="34285"/>
                    <a:pt x="46265" y="36000"/>
                    <a:pt x="47710" y="36000"/>
                  </a:cubicBezTo>
                  <a:cubicBezTo>
                    <a:pt x="59277" y="36000"/>
                    <a:pt x="59277" y="36000"/>
                    <a:pt x="59277" y="36000"/>
                  </a:cubicBezTo>
                  <a:cubicBezTo>
                    <a:pt x="59277" y="58285"/>
                    <a:pt x="59277" y="58285"/>
                    <a:pt x="59277" y="58285"/>
                  </a:cubicBezTo>
                  <a:cubicBezTo>
                    <a:pt x="20240" y="58285"/>
                    <a:pt x="20240" y="58285"/>
                    <a:pt x="20240" y="58285"/>
                  </a:cubicBezTo>
                  <a:cubicBezTo>
                    <a:pt x="20240" y="36000"/>
                    <a:pt x="20240" y="36000"/>
                    <a:pt x="20240" y="36000"/>
                  </a:cubicBezTo>
                  <a:cubicBezTo>
                    <a:pt x="27469" y="36000"/>
                    <a:pt x="27469" y="36000"/>
                    <a:pt x="27469" y="36000"/>
                  </a:cubicBezTo>
                  <a:cubicBezTo>
                    <a:pt x="28915" y="36000"/>
                    <a:pt x="30361" y="34285"/>
                    <a:pt x="30361" y="32571"/>
                  </a:cubicBezTo>
                  <a:cubicBezTo>
                    <a:pt x="30361" y="3428"/>
                    <a:pt x="30361" y="3428"/>
                    <a:pt x="30361" y="3428"/>
                  </a:cubicBezTo>
                  <a:cubicBezTo>
                    <a:pt x="30361" y="1714"/>
                    <a:pt x="28915" y="0"/>
                    <a:pt x="27469" y="0"/>
                  </a:cubicBezTo>
                  <a:cubicBezTo>
                    <a:pt x="2891" y="0"/>
                    <a:pt x="2891" y="0"/>
                    <a:pt x="2891" y="0"/>
                  </a:cubicBezTo>
                  <a:cubicBezTo>
                    <a:pt x="1445" y="0"/>
                    <a:pt x="0" y="1714"/>
                    <a:pt x="0" y="3428"/>
                  </a:cubicBezTo>
                  <a:cubicBezTo>
                    <a:pt x="0" y="32571"/>
                    <a:pt x="0" y="32571"/>
                    <a:pt x="0" y="32571"/>
                  </a:cubicBezTo>
                  <a:cubicBezTo>
                    <a:pt x="0" y="34285"/>
                    <a:pt x="1445" y="36000"/>
                    <a:pt x="2891" y="36000"/>
                  </a:cubicBezTo>
                  <a:cubicBezTo>
                    <a:pt x="14457" y="36000"/>
                    <a:pt x="14457" y="36000"/>
                    <a:pt x="14457" y="36000"/>
                  </a:cubicBezTo>
                  <a:cubicBezTo>
                    <a:pt x="14457" y="61714"/>
                    <a:pt x="14457" y="61714"/>
                    <a:pt x="14457" y="61714"/>
                  </a:cubicBezTo>
                  <a:cubicBezTo>
                    <a:pt x="14457" y="63428"/>
                    <a:pt x="15903" y="65142"/>
                    <a:pt x="17349" y="65142"/>
                  </a:cubicBezTo>
                  <a:cubicBezTo>
                    <a:pt x="59277" y="65142"/>
                    <a:pt x="59277" y="65142"/>
                    <a:pt x="59277" y="65142"/>
                  </a:cubicBezTo>
                  <a:cubicBezTo>
                    <a:pt x="59277" y="89142"/>
                    <a:pt x="59277" y="89142"/>
                    <a:pt x="59277" y="89142"/>
                  </a:cubicBezTo>
                  <a:cubicBezTo>
                    <a:pt x="23132" y="89142"/>
                    <a:pt x="23132" y="89142"/>
                    <a:pt x="23132" y="89142"/>
                  </a:cubicBezTo>
                  <a:cubicBezTo>
                    <a:pt x="21686" y="89142"/>
                    <a:pt x="20240" y="90857"/>
                    <a:pt x="20240" y="92571"/>
                  </a:cubicBezTo>
                  <a:cubicBezTo>
                    <a:pt x="20240" y="116571"/>
                    <a:pt x="20240" y="116571"/>
                    <a:pt x="20240" y="116571"/>
                  </a:cubicBezTo>
                  <a:cubicBezTo>
                    <a:pt x="20240" y="118285"/>
                    <a:pt x="21686" y="120000"/>
                    <a:pt x="23132" y="120000"/>
                  </a:cubicBezTo>
                  <a:cubicBezTo>
                    <a:pt x="96867" y="120000"/>
                    <a:pt x="96867" y="120000"/>
                    <a:pt x="96867" y="120000"/>
                  </a:cubicBezTo>
                  <a:cubicBezTo>
                    <a:pt x="98313" y="120000"/>
                    <a:pt x="99759" y="118285"/>
                    <a:pt x="99759" y="116571"/>
                  </a:cubicBezTo>
                  <a:cubicBezTo>
                    <a:pt x="99759" y="92571"/>
                    <a:pt x="99759" y="92571"/>
                    <a:pt x="99759" y="92571"/>
                  </a:cubicBezTo>
                  <a:cubicBezTo>
                    <a:pt x="99759" y="90857"/>
                    <a:pt x="98313" y="89142"/>
                    <a:pt x="96867" y="89142"/>
                  </a:cubicBezTo>
                  <a:cubicBezTo>
                    <a:pt x="65060" y="89142"/>
                    <a:pt x="65060" y="89142"/>
                    <a:pt x="65060" y="89142"/>
                  </a:cubicBezTo>
                  <a:cubicBezTo>
                    <a:pt x="65060" y="65142"/>
                    <a:pt x="65060" y="65142"/>
                    <a:pt x="65060" y="65142"/>
                  </a:cubicBezTo>
                  <a:cubicBezTo>
                    <a:pt x="102650" y="65142"/>
                    <a:pt x="102650" y="65142"/>
                    <a:pt x="102650" y="65142"/>
                  </a:cubicBezTo>
                  <a:cubicBezTo>
                    <a:pt x="104096" y="65142"/>
                    <a:pt x="105542" y="63428"/>
                    <a:pt x="105542" y="61714"/>
                  </a:cubicBezTo>
                  <a:cubicBezTo>
                    <a:pt x="105542" y="36000"/>
                    <a:pt x="105542" y="36000"/>
                    <a:pt x="105542" y="36000"/>
                  </a:cubicBezTo>
                  <a:cubicBezTo>
                    <a:pt x="117108" y="36000"/>
                    <a:pt x="117108" y="36000"/>
                    <a:pt x="117108" y="36000"/>
                  </a:cubicBezTo>
                  <a:cubicBezTo>
                    <a:pt x="118554" y="36000"/>
                    <a:pt x="119999" y="34285"/>
                    <a:pt x="119999" y="32571"/>
                  </a:cubicBezTo>
                  <a:cubicBezTo>
                    <a:pt x="119999" y="3428"/>
                    <a:pt x="119999" y="3428"/>
                    <a:pt x="119999" y="3428"/>
                  </a:cubicBezTo>
                  <a:cubicBezTo>
                    <a:pt x="119999" y="1714"/>
                    <a:pt x="118554" y="0"/>
                    <a:pt x="117108" y="0"/>
                  </a:cubicBezTo>
                  <a:close/>
                  <a:moveTo>
                    <a:pt x="50602" y="29142"/>
                  </a:moveTo>
                  <a:cubicBezTo>
                    <a:pt x="50602" y="6857"/>
                    <a:pt x="50602" y="6857"/>
                    <a:pt x="50602" y="6857"/>
                  </a:cubicBezTo>
                  <a:cubicBezTo>
                    <a:pt x="69397" y="6857"/>
                    <a:pt x="69397" y="6857"/>
                    <a:pt x="69397" y="6857"/>
                  </a:cubicBezTo>
                  <a:cubicBezTo>
                    <a:pt x="69397" y="29142"/>
                    <a:pt x="69397" y="29142"/>
                    <a:pt x="69397" y="29142"/>
                  </a:cubicBezTo>
                  <a:cubicBezTo>
                    <a:pt x="65060" y="29142"/>
                    <a:pt x="65060" y="29142"/>
                    <a:pt x="65060" y="29142"/>
                  </a:cubicBezTo>
                  <a:cubicBezTo>
                    <a:pt x="59277" y="29142"/>
                    <a:pt x="59277" y="29142"/>
                    <a:pt x="59277" y="29142"/>
                  </a:cubicBezTo>
                  <a:lnTo>
                    <a:pt x="50602" y="29142"/>
                  </a:lnTo>
                  <a:close/>
                  <a:moveTo>
                    <a:pt x="5783" y="29142"/>
                  </a:moveTo>
                  <a:cubicBezTo>
                    <a:pt x="5783" y="6857"/>
                    <a:pt x="5783" y="6857"/>
                    <a:pt x="5783" y="6857"/>
                  </a:cubicBezTo>
                  <a:cubicBezTo>
                    <a:pt x="24578" y="6857"/>
                    <a:pt x="24578" y="6857"/>
                    <a:pt x="24578" y="6857"/>
                  </a:cubicBezTo>
                  <a:cubicBezTo>
                    <a:pt x="24578" y="29142"/>
                    <a:pt x="24578" y="29142"/>
                    <a:pt x="24578" y="29142"/>
                  </a:cubicBezTo>
                  <a:cubicBezTo>
                    <a:pt x="20240" y="29142"/>
                    <a:pt x="20240" y="29142"/>
                    <a:pt x="20240" y="29142"/>
                  </a:cubicBezTo>
                  <a:cubicBezTo>
                    <a:pt x="14457" y="29142"/>
                    <a:pt x="14457" y="29142"/>
                    <a:pt x="14457" y="29142"/>
                  </a:cubicBezTo>
                  <a:lnTo>
                    <a:pt x="5783" y="29142"/>
                  </a:lnTo>
                  <a:close/>
                  <a:moveTo>
                    <a:pt x="93975" y="96000"/>
                  </a:moveTo>
                  <a:cubicBezTo>
                    <a:pt x="93975" y="113142"/>
                    <a:pt x="93975" y="113142"/>
                    <a:pt x="93975" y="113142"/>
                  </a:cubicBezTo>
                  <a:cubicBezTo>
                    <a:pt x="26024" y="113142"/>
                    <a:pt x="26024" y="113142"/>
                    <a:pt x="26024" y="113142"/>
                  </a:cubicBezTo>
                  <a:cubicBezTo>
                    <a:pt x="26024" y="96000"/>
                    <a:pt x="26024" y="96000"/>
                    <a:pt x="26024" y="96000"/>
                  </a:cubicBezTo>
                  <a:cubicBezTo>
                    <a:pt x="59277" y="96000"/>
                    <a:pt x="59277" y="96000"/>
                    <a:pt x="59277" y="96000"/>
                  </a:cubicBezTo>
                  <a:cubicBezTo>
                    <a:pt x="65060" y="96000"/>
                    <a:pt x="65060" y="96000"/>
                    <a:pt x="65060" y="96000"/>
                  </a:cubicBezTo>
                  <a:lnTo>
                    <a:pt x="93975" y="96000"/>
                  </a:lnTo>
                  <a:close/>
                  <a:moveTo>
                    <a:pt x="114216" y="29142"/>
                  </a:moveTo>
                  <a:cubicBezTo>
                    <a:pt x="105542" y="29142"/>
                    <a:pt x="105542" y="29142"/>
                    <a:pt x="105542" y="29142"/>
                  </a:cubicBezTo>
                  <a:cubicBezTo>
                    <a:pt x="99759" y="29142"/>
                    <a:pt x="99759" y="29142"/>
                    <a:pt x="99759" y="29142"/>
                  </a:cubicBezTo>
                  <a:cubicBezTo>
                    <a:pt x="95421" y="29142"/>
                    <a:pt x="95421" y="29142"/>
                    <a:pt x="95421" y="29142"/>
                  </a:cubicBezTo>
                  <a:cubicBezTo>
                    <a:pt x="95421" y="6857"/>
                    <a:pt x="95421" y="6857"/>
                    <a:pt x="95421" y="6857"/>
                  </a:cubicBezTo>
                  <a:cubicBezTo>
                    <a:pt x="114216" y="6857"/>
                    <a:pt x="114216" y="6857"/>
                    <a:pt x="114216" y="6857"/>
                  </a:cubicBezTo>
                  <a:lnTo>
                    <a:pt x="114216" y="29142"/>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 name="Google Shape;97;p5"/>
            <p:cNvSpPr/>
            <p:nvPr/>
          </p:nvSpPr>
          <p:spPr>
            <a:xfrm>
              <a:off x="1476375" y="2262188"/>
              <a:ext cx="176100" cy="723900"/>
            </a:xfrm>
            <a:custGeom>
              <a:avLst/>
              <a:gdLst/>
              <a:ahLst/>
              <a:cxnLst/>
              <a:rect l="l" t="t" r="r" b="b"/>
              <a:pathLst>
                <a:path w="120000" h="120000" extrusionOk="0">
                  <a:moveTo>
                    <a:pt x="112727" y="68444"/>
                  </a:moveTo>
                  <a:cubicBezTo>
                    <a:pt x="109090" y="68444"/>
                    <a:pt x="105454" y="69333"/>
                    <a:pt x="105454" y="70222"/>
                  </a:cubicBezTo>
                  <a:cubicBezTo>
                    <a:pt x="105454" y="104888"/>
                    <a:pt x="105454" y="104888"/>
                    <a:pt x="105454" y="104888"/>
                  </a:cubicBezTo>
                  <a:cubicBezTo>
                    <a:pt x="105454" y="107555"/>
                    <a:pt x="98181" y="110222"/>
                    <a:pt x="87272" y="111111"/>
                  </a:cubicBezTo>
                  <a:cubicBezTo>
                    <a:pt x="87272" y="83555"/>
                    <a:pt x="87272" y="83555"/>
                    <a:pt x="87272" y="83555"/>
                  </a:cubicBezTo>
                  <a:cubicBezTo>
                    <a:pt x="87272" y="83555"/>
                    <a:pt x="87272" y="83555"/>
                    <a:pt x="87272" y="83555"/>
                  </a:cubicBezTo>
                  <a:cubicBezTo>
                    <a:pt x="87272" y="24000"/>
                    <a:pt x="87272" y="24000"/>
                    <a:pt x="87272" y="24000"/>
                  </a:cubicBezTo>
                  <a:cubicBezTo>
                    <a:pt x="87272" y="24000"/>
                    <a:pt x="87272" y="24000"/>
                    <a:pt x="87272" y="23111"/>
                  </a:cubicBezTo>
                  <a:cubicBezTo>
                    <a:pt x="87272" y="23111"/>
                    <a:pt x="87272" y="23111"/>
                    <a:pt x="87272" y="23111"/>
                  </a:cubicBezTo>
                  <a:cubicBezTo>
                    <a:pt x="87272" y="23111"/>
                    <a:pt x="87272" y="23111"/>
                    <a:pt x="87272" y="23111"/>
                  </a:cubicBezTo>
                  <a:cubicBezTo>
                    <a:pt x="87272" y="23111"/>
                    <a:pt x="87272" y="23111"/>
                    <a:pt x="87272" y="23111"/>
                  </a:cubicBezTo>
                  <a:cubicBezTo>
                    <a:pt x="50909" y="1777"/>
                    <a:pt x="50909" y="1777"/>
                    <a:pt x="50909" y="1777"/>
                  </a:cubicBezTo>
                  <a:cubicBezTo>
                    <a:pt x="50909" y="888"/>
                    <a:pt x="47272" y="0"/>
                    <a:pt x="43636" y="0"/>
                  </a:cubicBezTo>
                  <a:cubicBezTo>
                    <a:pt x="40000" y="0"/>
                    <a:pt x="36363" y="888"/>
                    <a:pt x="36363" y="1777"/>
                  </a:cubicBezTo>
                  <a:cubicBezTo>
                    <a:pt x="0" y="23111"/>
                    <a:pt x="0" y="23111"/>
                    <a:pt x="0" y="23111"/>
                  </a:cubicBezTo>
                  <a:cubicBezTo>
                    <a:pt x="0" y="23111"/>
                    <a:pt x="0" y="23111"/>
                    <a:pt x="0" y="23111"/>
                  </a:cubicBezTo>
                  <a:cubicBezTo>
                    <a:pt x="0" y="23111"/>
                    <a:pt x="0" y="23111"/>
                    <a:pt x="0" y="23111"/>
                  </a:cubicBezTo>
                  <a:cubicBezTo>
                    <a:pt x="0" y="23111"/>
                    <a:pt x="0" y="23111"/>
                    <a:pt x="0" y="23111"/>
                  </a:cubicBezTo>
                  <a:cubicBezTo>
                    <a:pt x="0" y="23111"/>
                    <a:pt x="0" y="23111"/>
                    <a:pt x="0" y="23111"/>
                  </a:cubicBezTo>
                  <a:cubicBezTo>
                    <a:pt x="0" y="23111"/>
                    <a:pt x="0" y="23111"/>
                    <a:pt x="0" y="23111"/>
                  </a:cubicBezTo>
                  <a:cubicBezTo>
                    <a:pt x="0" y="24000"/>
                    <a:pt x="0" y="24000"/>
                    <a:pt x="0" y="24000"/>
                  </a:cubicBezTo>
                  <a:cubicBezTo>
                    <a:pt x="0" y="83555"/>
                    <a:pt x="0" y="83555"/>
                    <a:pt x="0" y="83555"/>
                  </a:cubicBezTo>
                  <a:cubicBezTo>
                    <a:pt x="0" y="117333"/>
                    <a:pt x="0" y="117333"/>
                    <a:pt x="0" y="117333"/>
                  </a:cubicBezTo>
                  <a:cubicBezTo>
                    <a:pt x="0" y="118222"/>
                    <a:pt x="0" y="119111"/>
                    <a:pt x="3636" y="119111"/>
                  </a:cubicBezTo>
                  <a:cubicBezTo>
                    <a:pt x="3636" y="119111"/>
                    <a:pt x="7272" y="120000"/>
                    <a:pt x="7272" y="120000"/>
                  </a:cubicBezTo>
                  <a:cubicBezTo>
                    <a:pt x="76363" y="120000"/>
                    <a:pt x="76363" y="120000"/>
                    <a:pt x="76363" y="120000"/>
                  </a:cubicBezTo>
                  <a:cubicBezTo>
                    <a:pt x="83636" y="120000"/>
                    <a:pt x="87272" y="119111"/>
                    <a:pt x="87272" y="117333"/>
                  </a:cubicBezTo>
                  <a:cubicBezTo>
                    <a:pt x="87272" y="115555"/>
                    <a:pt x="87272" y="115555"/>
                    <a:pt x="87272" y="115555"/>
                  </a:cubicBezTo>
                  <a:cubicBezTo>
                    <a:pt x="105454" y="114666"/>
                    <a:pt x="120000" y="110222"/>
                    <a:pt x="120000" y="104888"/>
                  </a:cubicBezTo>
                  <a:cubicBezTo>
                    <a:pt x="120000" y="70222"/>
                    <a:pt x="120000" y="70222"/>
                    <a:pt x="120000" y="70222"/>
                  </a:cubicBezTo>
                  <a:cubicBezTo>
                    <a:pt x="120000" y="69333"/>
                    <a:pt x="116363" y="68444"/>
                    <a:pt x="112727" y="68444"/>
                  </a:cubicBezTo>
                  <a:close/>
                  <a:moveTo>
                    <a:pt x="69090" y="80888"/>
                  </a:moveTo>
                  <a:cubicBezTo>
                    <a:pt x="18181" y="80888"/>
                    <a:pt x="18181" y="80888"/>
                    <a:pt x="18181" y="80888"/>
                  </a:cubicBezTo>
                  <a:cubicBezTo>
                    <a:pt x="18181" y="25777"/>
                    <a:pt x="18181" y="25777"/>
                    <a:pt x="18181" y="25777"/>
                  </a:cubicBezTo>
                  <a:cubicBezTo>
                    <a:pt x="69090" y="25777"/>
                    <a:pt x="69090" y="25777"/>
                    <a:pt x="69090" y="25777"/>
                  </a:cubicBezTo>
                  <a:lnTo>
                    <a:pt x="69090" y="80888"/>
                  </a:lnTo>
                  <a:close/>
                  <a:moveTo>
                    <a:pt x="43636" y="8000"/>
                  </a:moveTo>
                  <a:cubicBezTo>
                    <a:pt x="65454" y="21333"/>
                    <a:pt x="65454" y="21333"/>
                    <a:pt x="65454" y="21333"/>
                  </a:cubicBezTo>
                  <a:cubicBezTo>
                    <a:pt x="21818" y="21333"/>
                    <a:pt x="21818" y="21333"/>
                    <a:pt x="21818" y="21333"/>
                  </a:cubicBezTo>
                  <a:lnTo>
                    <a:pt x="43636" y="8000"/>
                  </a:lnTo>
                  <a:close/>
                  <a:moveTo>
                    <a:pt x="18181" y="115555"/>
                  </a:moveTo>
                  <a:cubicBezTo>
                    <a:pt x="18181" y="85333"/>
                    <a:pt x="18181" y="85333"/>
                    <a:pt x="18181" y="85333"/>
                  </a:cubicBezTo>
                  <a:cubicBezTo>
                    <a:pt x="69090" y="85333"/>
                    <a:pt x="69090" y="85333"/>
                    <a:pt x="69090" y="85333"/>
                  </a:cubicBezTo>
                  <a:cubicBezTo>
                    <a:pt x="69090" y="115555"/>
                    <a:pt x="69090" y="115555"/>
                    <a:pt x="69090" y="115555"/>
                  </a:cubicBezTo>
                  <a:lnTo>
                    <a:pt x="18181" y="115555"/>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 name="Google Shape;98;p5"/>
            <p:cNvSpPr/>
            <p:nvPr/>
          </p:nvSpPr>
          <p:spPr>
            <a:xfrm>
              <a:off x="207963" y="855663"/>
              <a:ext cx="711300" cy="1701900"/>
            </a:xfrm>
            <a:custGeom>
              <a:avLst/>
              <a:gdLst/>
              <a:ahLst/>
              <a:cxnLst/>
              <a:rect l="l" t="t" r="r" b="b"/>
              <a:pathLst>
                <a:path w="120000" h="120000" extrusionOk="0">
                  <a:moveTo>
                    <a:pt x="117293" y="84037"/>
                  </a:moveTo>
                  <a:cubicBezTo>
                    <a:pt x="116390" y="83280"/>
                    <a:pt x="101954" y="70788"/>
                    <a:pt x="91127" y="63217"/>
                  </a:cubicBezTo>
                  <a:cubicBezTo>
                    <a:pt x="87518" y="61324"/>
                    <a:pt x="83909" y="59810"/>
                    <a:pt x="79398" y="58675"/>
                  </a:cubicBezTo>
                  <a:cubicBezTo>
                    <a:pt x="79398" y="38611"/>
                    <a:pt x="79398" y="38611"/>
                    <a:pt x="79398" y="38611"/>
                  </a:cubicBezTo>
                  <a:cubicBezTo>
                    <a:pt x="88421" y="38611"/>
                    <a:pt x="88421" y="38611"/>
                    <a:pt x="88421" y="38611"/>
                  </a:cubicBezTo>
                  <a:cubicBezTo>
                    <a:pt x="90225" y="38611"/>
                    <a:pt x="91127" y="38233"/>
                    <a:pt x="91127" y="37476"/>
                  </a:cubicBezTo>
                  <a:cubicBezTo>
                    <a:pt x="91127" y="0"/>
                    <a:pt x="91127" y="0"/>
                    <a:pt x="91127" y="0"/>
                  </a:cubicBezTo>
                  <a:cubicBezTo>
                    <a:pt x="86616" y="0"/>
                    <a:pt x="86616" y="0"/>
                    <a:pt x="86616" y="0"/>
                  </a:cubicBezTo>
                  <a:cubicBezTo>
                    <a:pt x="86616" y="36719"/>
                    <a:pt x="86616" y="36719"/>
                    <a:pt x="86616" y="36719"/>
                  </a:cubicBezTo>
                  <a:cubicBezTo>
                    <a:pt x="9022" y="36719"/>
                    <a:pt x="9022" y="36719"/>
                    <a:pt x="9022" y="36719"/>
                  </a:cubicBezTo>
                  <a:cubicBezTo>
                    <a:pt x="9022" y="0"/>
                    <a:pt x="9022" y="0"/>
                    <a:pt x="9022" y="0"/>
                  </a:cubicBezTo>
                  <a:cubicBezTo>
                    <a:pt x="5413" y="0"/>
                    <a:pt x="5413" y="0"/>
                    <a:pt x="5413" y="0"/>
                  </a:cubicBezTo>
                  <a:cubicBezTo>
                    <a:pt x="5413" y="37476"/>
                    <a:pt x="5413" y="37476"/>
                    <a:pt x="5413" y="37476"/>
                  </a:cubicBezTo>
                  <a:cubicBezTo>
                    <a:pt x="5413" y="38233"/>
                    <a:pt x="6315" y="38611"/>
                    <a:pt x="7218" y="38611"/>
                  </a:cubicBezTo>
                  <a:cubicBezTo>
                    <a:pt x="17142" y="38611"/>
                    <a:pt x="17142" y="38611"/>
                    <a:pt x="17142" y="38611"/>
                  </a:cubicBezTo>
                  <a:cubicBezTo>
                    <a:pt x="17142" y="58675"/>
                    <a:pt x="17142" y="58675"/>
                    <a:pt x="17142" y="58675"/>
                  </a:cubicBezTo>
                  <a:cubicBezTo>
                    <a:pt x="6315" y="61703"/>
                    <a:pt x="0" y="66624"/>
                    <a:pt x="0" y="71545"/>
                  </a:cubicBezTo>
                  <a:cubicBezTo>
                    <a:pt x="0" y="100315"/>
                    <a:pt x="0" y="100315"/>
                    <a:pt x="0" y="100315"/>
                  </a:cubicBezTo>
                  <a:cubicBezTo>
                    <a:pt x="0" y="103343"/>
                    <a:pt x="6315" y="105615"/>
                    <a:pt x="12631" y="105615"/>
                  </a:cubicBezTo>
                  <a:cubicBezTo>
                    <a:pt x="16240" y="105615"/>
                    <a:pt x="18947" y="105236"/>
                    <a:pt x="20751" y="104479"/>
                  </a:cubicBezTo>
                  <a:cubicBezTo>
                    <a:pt x="20751" y="109022"/>
                    <a:pt x="20751" y="109022"/>
                    <a:pt x="20751" y="109022"/>
                  </a:cubicBezTo>
                  <a:cubicBezTo>
                    <a:pt x="20751" y="112050"/>
                    <a:pt x="27067" y="114321"/>
                    <a:pt x="33383" y="114321"/>
                  </a:cubicBezTo>
                  <a:cubicBezTo>
                    <a:pt x="36992" y="114321"/>
                    <a:pt x="39699" y="113943"/>
                    <a:pt x="41503" y="113186"/>
                  </a:cubicBezTo>
                  <a:cubicBezTo>
                    <a:pt x="41503" y="115078"/>
                    <a:pt x="41503" y="115078"/>
                    <a:pt x="41503" y="115078"/>
                  </a:cubicBezTo>
                  <a:cubicBezTo>
                    <a:pt x="41503" y="117728"/>
                    <a:pt x="46917" y="120000"/>
                    <a:pt x="54135" y="120000"/>
                  </a:cubicBezTo>
                  <a:cubicBezTo>
                    <a:pt x="61353" y="120000"/>
                    <a:pt x="66766" y="117728"/>
                    <a:pt x="66766" y="115078"/>
                  </a:cubicBezTo>
                  <a:cubicBezTo>
                    <a:pt x="66766" y="113186"/>
                    <a:pt x="66766" y="113186"/>
                    <a:pt x="66766" y="113186"/>
                  </a:cubicBezTo>
                  <a:cubicBezTo>
                    <a:pt x="68571" y="113943"/>
                    <a:pt x="72180" y="114321"/>
                    <a:pt x="74887" y="114321"/>
                  </a:cubicBezTo>
                  <a:cubicBezTo>
                    <a:pt x="82105" y="114321"/>
                    <a:pt x="87518" y="112050"/>
                    <a:pt x="87518" y="109022"/>
                  </a:cubicBezTo>
                  <a:cubicBezTo>
                    <a:pt x="87518" y="82902"/>
                    <a:pt x="87518" y="82902"/>
                    <a:pt x="87518" y="82902"/>
                  </a:cubicBezTo>
                  <a:cubicBezTo>
                    <a:pt x="101954" y="89716"/>
                    <a:pt x="101954" y="89716"/>
                    <a:pt x="101954" y="89716"/>
                  </a:cubicBezTo>
                  <a:cubicBezTo>
                    <a:pt x="101954" y="89716"/>
                    <a:pt x="101954" y="90094"/>
                    <a:pt x="101954" y="90094"/>
                  </a:cubicBezTo>
                  <a:cubicBezTo>
                    <a:pt x="106466" y="91230"/>
                    <a:pt x="112781" y="91230"/>
                    <a:pt x="116390" y="89716"/>
                  </a:cubicBezTo>
                  <a:cubicBezTo>
                    <a:pt x="120000" y="88201"/>
                    <a:pt x="120000" y="85930"/>
                    <a:pt x="117293" y="84037"/>
                  </a:cubicBezTo>
                  <a:close/>
                  <a:moveTo>
                    <a:pt x="20751" y="38990"/>
                  </a:moveTo>
                  <a:cubicBezTo>
                    <a:pt x="74887" y="38990"/>
                    <a:pt x="74887" y="38990"/>
                    <a:pt x="74887" y="38990"/>
                  </a:cubicBezTo>
                  <a:cubicBezTo>
                    <a:pt x="74887" y="45425"/>
                    <a:pt x="74887" y="45425"/>
                    <a:pt x="74887" y="45425"/>
                  </a:cubicBezTo>
                  <a:cubicBezTo>
                    <a:pt x="61353" y="45425"/>
                    <a:pt x="61353" y="45425"/>
                    <a:pt x="61353" y="45425"/>
                  </a:cubicBezTo>
                  <a:cubicBezTo>
                    <a:pt x="61353" y="43911"/>
                    <a:pt x="61353" y="43911"/>
                    <a:pt x="61353" y="43911"/>
                  </a:cubicBezTo>
                  <a:cubicBezTo>
                    <a:pt x="61353" y="43533"/>
                    <a:pt x="60451" y="42776"/>
                    <a:pt x="59548" y="42776"/>
                  </a:cubicBezTo>
                  <a:cubicBezTo>
                    <a:pt x="36992" y="42776"/>
                    <a:pt x="36992" y="42776"/>
                    <a:pt x="36992" y="42776"/>
                  </a:cubicBezTo>
                  <a:cubicBezTo>
                    <a:pt x="35187" y="42776"/>
                    <a:pt x="34285" y="43533"/>
                    <a:pt x="34285" y="43911"/>
                  </a:cubicBezTo>
                  <a:cubicBezTo>
                    <a:pt x="34285" y="45425"/>
                    <a:pt x="34285" y="45425"/>
                    <a:pt x="34285" y="45425"/>
                  </a:cubicBezTo>
                  <a:cubicBezTo>
                    <a:pt x="20751" y="45425"/>
                    <a:pt x="20751" y="45425"/>
                    <a:pt x="20751" y="45425"/>
                  </a:cubicBezTo>
                  <a:lnTo>
                    <a:pt x="20751" y="38990"/>
                  </a:lnTo>
                  <a:close/>
                  <a:moveTo>
                    <a:pt x="74887" y="47318"/>
                  </a:moveTo>
                  <a:cubicBezTo>
                    <a:pt x="74887" y="49968"/>
                    <a:pt x="74887" y="49968"/>
                    <a:pt x="74887" y="49968"/>
                  </a:cubicBezTo>
                  <a:cubicBezTo>
                    <a:pt x="61353" y="49968"/>
                    <a:pt x="61353" y="49968"/>
                    <a:pt x="61353" y="49968"/>
                  </a:cubicBezTo>
                  <a:cubicBezTo>
                    <a:pt x="61353" y="47318"/>
                    <a:pt x="61353" y="47318"/>
                    <a:pt x="61353" y="47318"/>
                  </a:cubicBezTo>
                  <a:lnTo>
                    <a:pt x="74887" y="47318"/>
                  </a:lnTo>
                  <a:close/>
                  <a:moveTo>
                    <a:pt x="56842" y="45047"/>
                  </a:moveTo>
                  <a:cubicBezTo>
                    <a:pt x="56842" y="52618"/>
                    <a:pt x="56842" y="52618"/>
                    <a:pt x="56842" y="52618"/>
                  </a:cubicBezTo>
                  <a:cubicBezTo>
                    <a:pt x="39699" y="52618"/>
                    <a:pt x="39699" y="52618"/>
                    <a:pt x="39699" y="52618"/>
                  </a:cubicBezTo>
                  <a:cubicBezTo>
                    <a:pt x="39699" y="45047"/>
                    <a:pt x="39699" y="45047"/>
                    <a:pt x="39699" y="45047"/>
                  </a:cubicBezTo>
                  <a:lnTo>
                    <a:pt x="56842" y="45047"/>
                  </a:lnTo>
                  <a:close/>
                  <a:moveTo>
                    <a:pt x="20751" y="47318"/>
                  </a:moveTo>
                  <a:cubicBezTo>
                    <a:pt x="34285" y="47318"/>
                    <a:pt x="34285" y="47318"/>
                    <a:pt x="34285" y="47318"/>
                  </a:cubicBezTo>
                  <a:cubicBezTo>
                    <a:pt x="34285" y="49968"/>
                    <a:pt x="34285" y="49968"/>
                    <a:pt x="34285" y="49968"/>
                  </a:cubicBezTo>
                  <a:cubicBezTo>
                    <a:pt x="20751" y="49968"/>
                    <a:pt x="20751" y="49968"/>
                    <a:pt x="20751" y="49968"/>
                  </a:cubicBezTo>
                  <a:lnTo>
                    <a:pt x="20751" y="47318"/>
                  </a:lnTo>
                  <a:close/>
                  <a:moveTo>
                    <a:pt x="112781" y="88580"/>
                  </a:moveTo>
                  <a:cubicBezTo>
                    <a:pt x="110977" y="89337"/>
                    <a:pt x="107368" y="89337"/>
                    <a:pt x="104661" y="88580"/>
                  </a:cubicBezTo>
                  <a:cubicBezTo>
                    <a:pt x="86616" y="79873"/>
                    <a:pt x="86616" y="79873"/>
                    <a:pt x="86616" y="79873"/>
                  </a:cubicBezTo>
                  <a:cubicBezTo>
                    <a:pt x="86616" y="79495"/>
                    <a:pt x="85714" y="79116"/>
                    <a:pt x="84812" y="79495"/>
                  </a:cubicBezTo>
                  <a:cubicBezTo>
                    <a:pt x="83909" y="79495"/>
                    <a:pt x="83007" y="79873"/>
                    <a:pt x="83007" y="80252"/>
                  </a:cubicBezTo>
                  <a:cubicBezTo>
                    <a:pt x="83007" y="109022"/>
                    <a:pt x="83007" y="109022"/>
                    <a:pt x="83007" y="109022"/>
                  </a:cubicBezTo>
                  <a:cubicBezTo>
                    <a:pt x="83007" y="110914"/>
                    <a:pt x="80300" y="112429"/>
                    <a:pt x="75789" y="112429"/>
                  </a:cubicBezTo>
                  <a:cubicBezTo>
                    <a:pt x="71278" y="112807"/>
                    <a:pt x="66766" y="111293"/>
                    <a:pt x="66766" y="109022"/>
                  </a:cubicBezTo>
                  <a:cubicBezTo>
                    <a:pt x="66766" y="93501"/>
                    <a:pt x="66766" y="93501"/>
                    <a:pt x="66766" y="93501"/>
                  </a:cubicBezTo>
                  <a:cubicBezTo>
                    <a:pt x="66766" y="92744"/>
                    <a:pt x="65864" y="92365"/>
                    <a:pt x="64060" y="92365"/>
                  </a:cubicBezTo>
                  <a:cubicBezTo>
                    <a:pt x="64060" y="92365"/>
                    <a:pt x="64060" y="92365"/>
                    <a:pt x="64060" y="92365"/>
                  </a:cubicBezTo>
                  <a:cubicBezTo>
                    <a:pt x="63157" y="92365"/>
                    <a:pt x="62255" y="92744"/>
                    <a:pt x="62255" y="93501"/>
                  </a:cubicBezTo>
                  <a:cubicBezTo>
                    <a:pt x="62255" y="109022"/>
                    <a:pt x="62255" y="109022"/>
                    <a:pt x="62255" y="109022"/>
                  </a:cubicBezTo>
                  <a:cubicBezTo>
                    <a:pt x="62255" y="114700"/>
                    <a:pt x="62255" y="114700"/>
                    <a:pt x="62255" y="114700"/>
                  </a:cubicBezTo>
                  <a:cubicBezTo>
                    <a:pt x="62255" y="116593"/>
                    <a:pt x="59548" y="118107"/>
                    <a:pt x="55037" y="118485"/>
                  </a:cubicBezTo>
                  <a:cubicBezTo>
                    <a:pt x="50526" y="118485"/>
                    <a:pt x="46015" y="116971"/>
                    <a:pt x="46015" y="115078"/>
                  </a:cubicBezTo>
                  <a:cubicBezTo>
                    <a:pt x="46015" y="109022"/>
                    <a:pt x="46015" y="109022"/>
                    <a:pt x="46015" y="109022"/>
                  </a:cubicBezTo>
                  <a:cubicBezTo>
                    <a:pt x="46015" y="93501"/>
                    <a:pt x="46015" y="93501"/>
                    <a:pt x="46015" y="93501"/>
                  </a:cubicBezTo>
                  <a:cubicBezTo>
                    <a:pt x="46015" y="92744"/>
                    <a:pt x="45112" y="92365"/>
                    <a:pt x="44210" y="92365"/>
                  </a:cubicBezTo>
                  <a:cubicBezTo>
                    <a:pt x="44210" y="92365"/>
                    <a:pt x="44210" y="92365"/>
                    <a:pt x="44210" y="92365"/>
                  </a:cubicBezTo>
                  <a:cubicBezTo>
                    <a:pt x="42406" y="92365"/>
                    <a:pt x="41503" y="92744"/>
                    <a:pt x="41503" y="93501"/>
                  </a:cubicBezTo>
                  <a:cubicBezTo>
                    <a:pt x="41503" y="109022"/>
                    <a:pt x="41503" y="109022"/>
                    <a:pt x="41503" y="109022"/>
                  </a:cubicBezTo>
                  <a:cubicBezTo>
                    <a:pt x="41503" y="110914"/>
                    <a:pt x="38796" y="112429"/>
                    <a:pt x="34285" y="112429"/>
                  </a:cubicBezTo>
                  <a:cubicBezTo>
                    <a:pt x="29774" y="112807"/>
                    <a:pt x="25263" y="111293"/>
                    <a:pt x="25263" y="109022"/>
                  </a:cubicBezTo>
                  <a:cubicBezTo>
                    <a:pt x="25263" y="100315"/>
                    <a:pt x="25263" y="100315"/>
                    <a:pt x="25263" y="100315"/>
                  </a:cubicBezTo>
                  <a:cubicBezTo>
                    <a:pt x="25263" y="88958"/>
                    <a:pt x="25263" y="88958"/>
                    <a:pt x="25263" y="88958"/>
                  </a:cubicBezTo>
                  <a:cubicBezTo>
                    <a:pt x="25263" y="88580"/>
                    <a:pt x="24360" y="88201"/>
                    <a:pt x="23458" y="88201"/>
                  </a:cubicBezTo>
                  <a:cubicBezTo>
                    <a:pt x="23458" y="88201"/>
                    <a:pt x="23458" y="88201"/>
                    <a:pt x="23458" y="88201"/>
                  </a:cubicBezTo>
                  <a:cubicBezTo>
                    <a:pt x="21654" y="88201"/>
                    <a:pt x="20751" y="88580"/>
                    <a:pt x="20751" y="88958"/>
                  </a:cubicBezTo>
                  <a:cubicBezTo>
                    <a:pt x="20751" y="100315"/>
                    <a:pt x="20751" y="100315"/>
                    <a:pt x="20751" y="100315"/>
                  </a:cubicBezTo>
                  <a:cubicBezTo>
                    <a:pt x="20751" y="102208"/>
                    <a:pt x="18045" y="103722"/>
                    <a:pt x="13533" y="103722"/>
                  </a:cubicBezTo>
                  <a:cubicBezTo>
                    <a:pt x="9022" y="104100"/>
                    <a:pt x="4511" y="102586"/>
                    <a:pt x="4511" y="100315"/>
                  </a:cubicBezTo>
                  <a:cubicBezTo>
                    <a:pt x="4511" y="71545"/>
                    <a:pt x="4511" y="71545"/>
                    <a:pt x="4511" y="71545"/>
                  </a:cubicBezTo>
                  <a:cubicBezTo>
                    <a:pt x="4511" y="67003"/>
                    <a:pt x="10827" y="62460"/>
                    <a:pt x="19849" y="60189"/>
                  </a:cubicBezTo>
                  <a:cubicBezTo>
                    <a:pt x="20751" y="59810"/>
                    <a:pt x="20751" y="59810"/>
                    <a:pt x="20751" y="59432"/>
                  </a:cubicBezTo>
                  <a:cubicBezTo>
                    <a:pt x="20751" y="52239"/>
                    <a:pt x="20751" y="52239"/>
                    <a:pt x="20751" y="52239"/>
                  </a:cubicBezTo>
                  <a:cubicBezTo>
                    <a:pt x="34285" y="52239"/>
                    <a:pt x="34285" y="52239"/>
                    <a:pt x="34285" y="52239"/>
                  </a:cubicBezTo>
                  <a:cubicBezTo>
                    <a:pt x="34285" y="53375"/>
                    <a:pt x="34285" y="53375"/>
                    <a:pt x="34285" y="53375"/>
                  </a:cubicBezTo>
                  <a:cubicBezTo>
                    <a:pt x="34285" y="54132"/>
                    <a:pt x="35187" y="54511"/>
                    <a:pt x="36992" y="54511"/>
                  </a:cubicBezTo>
                  <a:cubicBezTo>
                    <a:pt x="59548" y="54511"/>
                    <a:pt x="59548" y="54511"/>
                    <a:pt x="59548" y="54511"/>
                  </a:cubicBezTo>
                  <a:cubicBezTo>
                    <a:pt x="60451" y="54511"/>
                    <a:pt x="61353" y="54132"/>
                    <a:pt x="61353" y="53375"/>
                  </a:cubicBezTo>
                  <a:cubicBezTo>
                    <a:pt x="61353" y="52239"/>
                    <a:pt x="61353" y="52239"/>
                    <a:pt x="61353" y="52239"/>
                  </a:cubicBezTo>
                  <a:cubicBezTo>
                    <a:pt x="74887" y="52239"/>
                    <a:pt x="74887" y="52239"/>
                    <a:pt x="74887" y="52239"/>
                  </a:cubicBezTo>
                  <a:cubicBezTo>
                    <a:pt x="74887" y="59053"/>
                    <a:pt x="74887" y="59053"/>
                    <a:pt x="74887" y="59053"/>
                  </a:cubicBezTo>
                  <a:cubicBezTo>
                    <a:pt x="74887" y="59432"/>
                    <a:pt x="74887" y="59810"/>
                    <a:pt x="75789" y="59810"/>
                  </a:cubicBezTo>
                  <a:cubicBezTo>
                    <a:pt x="80300" y="60946"/>
                    <a:pt x="84812" y="62460"/>
                    <a:pt x="87518" y="64353"/>
                  </a:cubicBezTo>
                  <a:cubicBezTo>
                    <a:pt x="99248" y="71924"/>
                    <a:pt x="113684" y="84794"/>
                    <a:pt x="113684" y="85173"/>
                  </a:cubicBezTo>
                  <a:cubicBezTo>
                    <a:pt x="113684" y="85173"/>
                    <a:pt x="113684" y="85173"/>
                    <a:pt x="113684" y="85173"/>
                  </a:cubicBezTo>
                  <a:cubicBezTo>
                    <a:pt x="115488" y="86309"/>
                    <a:pt x="115488" y="87444"/>
                    <a:pt x="112781" y="8858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99" name="Google Shape;99;p5"/>
          <p:cNvGrpSpPr/>
          <p:nvPr/>
        </p:nvGrpSpPr>
        <p:grpSpPr>
          <a:xfrm>
            <a:off x="7106138" y="2674863"/>
            <a:ext cx="1551087" cy="2468625"/>
            <a:chOff x="715963" y="3538538"/>
            <a:chExt cx="1551087" cy="2468625"/>
          </a:xfrm>
        </p:grpSpPr>
        <p:sp>
          <p:nvSpPr>
            <p:cNvPr id="100" name="Google Shape;100;p5"/>
            <p:cNvSpPr/>
            <p:nvPr/>
          </p:nvSpPr>
          <p:spPr>
            <a:xfrm>
              <a:off x="785813" y="4429125"/>
              <a:ext cx="15900" cy="33300"/>
            </a:xfrm>
            <a:custGeom>
              <a:avLst/>
              <a:gdLst/>
              <a:ahLst/>
              <a:cxnLst/>
              <a:rect l="l" t="t" r="r" b="b"/>
              <a:pathLst>
                <a:path w="120000" h="120000" extrusionOk="0">
                  <a:moveTo>
                    <a:pt x="40000" y="0"/>
                  </a:moveTo>
                  <a:cubicBezTo>
                    <a:pt x="40000" y="0"/>
                    <a:pt x="0" y="20000"/>
                    <a:pt x="0" y="20000"/>
                  </a:cubicBezTo>
                  <a:cubicBezTo>
                    <a:pt x="0" y="100000"/>
                    <a:pt x="0" y="100000"/>
                    <a:pt x="0" y="100000"/>
                  </a:cubicBezTo>
                  <a:cubicBezTo>
                    <a:pt x="0" y="100000"/>
                    <a:pt x="40000" y="120000"/>
                    <a:pt x="40000" y="120000"/>
                  </a:cubicBezTo>
                  <a:cubicBezTo>
                    <a:pt x="80000" y="120000"/>
                    <a:pt x="120000" y="100000"/>
                    <a:pt x="120000" y="100000"/>
                  </a:cubicBezTo>
                  <a:cubicBezTo>
                    <a:pt x="120000" y="20000"/>
                    <a:pt x="120000" y="20000"/>
                    <a:pt x="120000" y="20000"/>
                  </a:cubicBezTo>
                  <a:cubicBezTo>
                    <a:pt x="120000" y="20000"/>
                    <a:pt x="80000" y="0"/>
                    <a:pt x="40000" y="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 name="Google Shape;101;p5"/>
            <p:cNvSpPr/>
            <p:nvPr/>
          </p:nvSpPr>
          <p:spPr>
            <a:xfrm>
              <a:off x="817563" y="4429125"/>
              <a:ext cx="15900" cy="33300"/>
            </a:xfrm>
            <a:custGeom>
              <a:avLst/>
              <a:gdLst/>
              <a:ahLst/>
              <a:cxnLst/>
              <a:rect l="l" t="t" r="r" b="b"/>
              <a:pathLst>
                <a:path w="120000" h="120000" extrusionOk="0">
                  <a:moveTo>
                    <a:pt x="80000" y="0"/>
                  </a:moveTo>
                  <a:cubicBezTo>
                    <a:pt x="40000" y="0"/>
                    <a:pt x="0" y="20000"/>
                    <a:pt x="0" y="20000"/>
                  </a:cubicBezTo>
                  <a:cubicBezTo>
                    <a:pt x="0" y="100000"/>
                    <a:pt x="0" y="100000"/>
                    <a:pt x="0" y="100000"/>
                  </a:cubicBezTo>
                  <a:cubicBezTo>
                    <a:pt x="0" y="100000"/>
                    <a:pt x="40000" y="120000"/>
                    <a:pt x="80000" y="120000"/>
                  </a:cubicBezTo>
                  <a:cubicBezTo>
                    <a:pt x="120000" y="120000"/>
                    <a:pt x="120000" y="100000"/>
                    <a:pt x="120000" y="100000"/>
                  </a:cubicBezTo>
                  <a:cubicBezTo>
                    <a:pt x="120000" y="20000"/>
                    <a:pt x="120000" y="20000"/>
                    <a:pt x="120000" y="20000"/>
                  </a:cubicBezTo>
                  <a:cubicBezTo>
                    <a:pt x="120000" y="20000"/>
                    <a:pt x="120000" y="0"/>
                    <a:pt x="80000" y="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 name="Google Shape;102;p5"/>
            <p:cNvSpPr/>
            <p:nvPr/>
          </p:nvSpPr>
          <p:spPr>
            <a:xfrm>
              <a:off x="715963" y="4392613"/>
              <a:ext cx="187200" cy="401700"/>
            </a:xfrm>
            <a:custGeom>
              <a:avLst/>
              <a:gdLst/>
              <a:ahLst/>
              <a:cxnLst/>
              <a:rect l="l" t="t" r="r" b="b"/>
              <a:pathLst>
                <a:path w="120000" h="120000" extrusionOk="0">
                  <a:moveTo>
                    <a:pt x="113142" y="24000"/>
                  </a:moveTo>
                  <a:cubicBezTo>
                    <a:pt x="99428" y="24000"/>
                    <a:pt x="99428" y="24000"/>
                    <a:pt x="99428" y="24000"/>
                  </a:cubicBezTo>
                  <a:cubicBezTo>
                    <a:pt x="99428" y="3200"/>
                    <a:pt x="99428" y="3200"/>
                    <a:pt x="99428" y="3200"/>
                  </a:cubicBezTo>
                  <a:cubicBezTo>
                    <a:pt x="99428" y="1600"/>
                    <a:pt x="96000" y="0"/>
                    <a:pt x="92571" y="0"/>
                  </a:cubicBezTo>
                  <a:cubicBezTo>
                    <a:pt x="27428" y="0"/>
                    <a:pt x="27428" y="0"/>
                    <a:pt x="27428" y="0"/>
                  </a:cubicBezTo>
                  <a:cubicBezTo>
                    <a:pt x="24000" y="0"/>
                    <a:pt x="20571" y="1600"/>
                    <a:pt x="20571" y="3200"/>
                  </a:cubicBezTo>
                  <a:cubicBezTo>
                    <a:pt x="20571" y="24000"/>
                    <a:pt x="20571" y="24000"/>
                    <a:pt x="20571" y="24000"/>
                  </a:cubicBezTo>
                  <a:cubicBezTo>
                    <a:pt x="6857" y="24000"/>
                    <a:pt x="6857" y="24000"/>
                    <a:pt x="6857" y="24000"/>
                  </a:cubicBezTo>
                  <a:cubicBezTo>
                    <a:pt x="3428" y="24000"/>
                    <a:pt x="0" y="25600"/>
                    <a:pt x="0" y="28800"/>
                  </a:cubicBezTo>
                  <a:cubicBezTo>
                    <a:pt x="0" y="97600"/>
                    <a:pt x="0" y="97600"/>
                    <a:pt x="0" y="97600"/>
                  </a:cubicBezTo>
                  <a:cubicBezTo>
                    <a:pt x="0" y="110400"/>
                    <a:pt x="20571" y="120000"/>
                    <a:pt x="48000" y="120000"/>
                  </a:cubicBezTo>
                  <a:cubicBezTo>
                    <a:pt x="72000" y="120000"/>
                    <a:pt x="72000" y="120000"/>
                    <a:pt x="72000" y="120000"/>
                  </a:cubicBezTo>
                  <a:cubicBezTo>
                    <a:pt x="99428" y="120000"/>
                    <a:pt x="120000" y="110400"/>
                    <a:pt x="120000" y="97600"/>
                  </a:cubicBezTo>
                  <a:cubicBezTo>
                    <a:pt x="120000" y="28800"/>
                    <a:pt x="120000" y="28800"/>
                    <a:pt x="120000" y="28800"/>
                  </a:cubicBezTo>
                  <a:cubicBezTo>
                    <a:pt x="120000" y="25600"/>
                    <a:pt x="116571" y="24000"/>
                    <a:pt x="113142" y="24000"/>
                  </a:cubicBezTo>
                  <a:close/>
                  <a:moveTo>
                    <a:pt x="37714" y="8000"/>
                  </a:moveTo>
                  <a:cubicBezTo>
                    <a:pt x="82285" y="8000"/>
                    <a:pt x="82285" y="8000"/>
                    <a:pt x="82285" y="8000"/>
                  </a:cubicBezTo>
                  <a:cubicBezTo>
                    <a:pt x="82285" y="24000"/>
                    <a:pt x="82285" y="24000"/>
                    <a:pt x="82285" y="24000"/>
                  </a:cubicBezTo>
                  <a:cubicBezTo>
                    <a:pt x="37714" y="24000"/>
                    <a:pt x="37714" y="24000"/>
                    <a:pt x="37714" y="24000"/>
                  </a:cubicBezTo>
                  <a:lnTo>
                    <a:pt x="37714" y="8000"/>
                  </a:lnTo>
                  <a:close/>
                  <a:moveTo>
                    <a:pt x="72000" y="113600"/>
                  </a:moveTo>
                  <a:cubicBezTo>
                    <a:pt x="48000" y="113600"/>
                    <a:pt x="48000" y="113600"/>
                    <a:pt x="48000" y="113600"/>
                  </a:cubicBezTo>
                  <a:cubicBezTo>
                    <a:pt x="30857" y="113600"/>
                    <a:pt x="17142" y="105600"/>
                    <a:pt x="17142" y="97600"/>
                  </a:cubicBezTo>
                  <a:cubicBezTo>
                    <a:pt x="17142" y="32000"/>
                    <a:pt x="17142" y="32000"/>
                    <a:pt x="17142" y="32000"/>
                  </a:cubicBezTo>
                  <a:cubicBezTo>
                    <a:pt x="27428" y="32000"/>
                    <a:pt x="27428" y="32000"/>
                    <a:pt x="27428" y="32000"/>
                  </a:cubicBezTo>
                  <a:cubicBezTo>
                    <a:pt x="92571" y="32000"/>
                    <a:pt x="92571" y="32000"/>
                    <a:pt x="92571" y="32000"/>
                  </a:cubicBezTo>
                  <a:cubicBezTo>
                    <a:pt x="102857" y="32000"/>
                    <a:pt x="102857" y="32000"/>
                    <a:pt x="102857" y="32000"/>
                  </a:cubicBezTo>
                  <a:cubicBezTo>
                    <a:pt x="102857" y="97600"/>
                    <a:pt x="102857" y="97600"/>
                    <a:pt x="102857" y="97600"/>
                  </a:cubicBezTo>
                  <a:cubicBezTo>
                    <a:pt x="102857" y="105600"/>
                    <a:pt x="89142" y="113600"/>
                    <a:pt x="72000" y="1136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 name="Google Shape;103;p5"/>
            <p:cNvSpPr/>
            <p:nvPr/>
          </p:nvSpPr>
          <p:spPr>
            <a:xfrm>
              <a:off x="758825" y="4521200"/>
              <a:ext cx="101700" cy="27000"/>
            </a:xfrm>
            <a:custGeom>
              <a:avLst/>
              <a:gdLst/>
              <a:ahLst/>
              <a:cxnLst/>
              <a:rect l="l" t="t" r="r" b="b"/>
              <a:pathLst>
                <a:path w="120000" h="120000" extrusionOk="0">
                  <a:moveTo>
                    <a:pt x="107368" y="0"/>
                  </a:moveTo>
                  <a:cubicBezTo>
                    <a:pt x="12631" y="0"/>
                    <a:pt x="12631" y="0"/>
                    <a:pt x="12631" y="0"/>
                  </a:cubicBezTo>
                  <a:cubicBezTo>
                    <a:pt x="6315" y="0"/>
                    <a:pt x="0" y="24000"/>
                    <a:pt x="0" y="72000"/>
                  </a:cubicBezTo>
                  <a:cubicBezTo>
                    <a:pt x="0" y="96000"/>
                    <a:pt x="6315" y="120000"/>
                    <a:pt x="12631" y="120000"/>
                  </a:cubicBezTo>
                  <a:cubicBezTo>
                    <a:pt x="107368" y="120000"/>
                    <a:pt x="107368" y="120000"/>
                    <a:pt x="107368" y="120000"/>
                  </a:cubicBezTo>
                  <a:cubicBezTo>
                    <a:pt x="113684" y="120000"/>
                    <a:pt x="120000" y="96000"/>
                    <a:pt x="120000" y="72000"/>
                  </a:cubicBezTo>
                  <a:cubicBezTo>
                    <a:pt x="120000" y="24000"/>
                    <a:pt x="113684" y="0"/>
                    <a:pt x="107368" y="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 name="Google Shape;104;p5"/>
            <p:cNvSpPr/>
            <p:nvPr/>
          </p:nvSpPr>
          <p:spPr>
            <a:xfrm>
              <a:off x="1293813" y="4230688"/>
              <a:ext cx="523800" cy="371400"/>
            </a:xfrm>
            <a:custGeom>
              <a:avLst/>
              <a:gdLst/>
              <a:ahLst/>
              <a:cxnLst/>
              <a:rect l="l" t="t" r="r" b="b"/>
              <a:pathLst>
                <a:path w="120000" h="120000" extrusionOk="0">
                  <a:moveTo>
                    <a:pt x="2448" y="120000"/>
                  </a:moveTo>
                  <a:cubicBezTo>
                    <a:pt x="105306" y="120000"/>
                    <a:pt x="105306" y="120000"/>
                    <a:pt x="105306" y="120000"/>
                  </a:cubicBezTo>
                  <a:cubicBezTo>
                    <a:pt x="105306" y="116521"/>
                    <a:pt x="106530" y="113043"/>
                    <a:pt x="107755" y="111304"/>
                  </a:cubicBezTo>
                  <a:cubicBezTo>
                    <a:pt x="105306" y="111304"/>
                    <a:pt x="105306" y="111304"/>
                    <a:pt x="105306" y="111304"/>
                  </a:cubicBezTo>
                  <a:cubicBezTo>
                    <a:pt x="105306" y="8695"/>
                    <a:pt x="105306" y="8695"/>
                    <a:pt x="105306" y="8695"/>
                  </a:cubicBezTo>
                  <a:cubicBezTo>
                    <a:pt x="115102" y="8695"/>
                    <a:pt x="115102" y="8695"/>
                    <a:pt x="115102" y="8695"/>
                  </a:cubicBezTo>
                  <a:cubicBezTo>
                    <a:pt x="115102" y="102608"/>
                    <a:pt x="115102" y="102608"/>
                    <a:pt x="115102" y="102608"/>
                  </a:cubicBezTo>
                  <a:cubicBezTo>
                    <a:pt x="116326" y="102608"/>
                    <a:pt x="118775" y="100869"/>
                    <a:pt x="119999" y="100869"/>
                  </a:cubicBezTo>
                  <a:cubicBezTo>
                    <a:pt x="119999" y="3478"/>
                    <a:pt x="119999" y="3478"/>
                    <a:pt x="119999" y="3478"/>
                  </a:cubicBezTo>
                  <a:cubicBezTo>
                    <a:pt x="119999" y="1739"/>
                    <a:pt x="118775" y="0"/>
                    <a:pt x="117551" y="0"/>
                  </a:cubicBezTo>
                  <a:cubicBezTo>
                    <a:pt x="101632" y="0"/>
                    <a:pt x="101632" y="0"/>
                    <a:pt x="101632" y="0"/>
                  </a:cubicBezTo>
                  <a:cubicBezTo>
                    <a:pt x="100408" y="0"/>
                    <a:pt x="99183" y="1739"/>
                    <a:pt x="99183" y="3478"/>
                  </a:cubicBezTo>
                  <a:cubicBezTo>
                    <a:pt x="99183" y="111304"/>
                    <a:pt x="99183" y="111304"/>
                    <a:pt x="99183" y="111304"/>
                  </a:cubicBezTo>
                  <a:cubicBezTo>
                    <a:pt x="89387" y="111304"/>
                    <a:pt x="89387" y="111304"/>
                    <a:pt x="89387" y="111304"/>
                  </a:cubicBezTo>
                  <a:cubicBezTo>
                    <a:pt x="89387" y="55652"/>
                    <a:pt x="89387" y="55652"/>
                    <a:pt x="89387" y="55652"/>
                  </a:cubicBezTo>
                  <a:cubicBezTo>
                    <a:pt x="89387" y="53913"/>
                    <a:pt x="88163" y="52173"/>
                    <a:pt x="85714" y="52173"/>
                  </a:cubicBezTo>
                  <a:cubicBezTo>
                    <a:pt x="69795" y="52173"/>
                    <a:pt x="69795" y="52173"/>
                    <a:pt x="69795" y="52173"/>
                  </a:cubicBezTo>
                  <a:cubicBezTo>
                    <a:pt x="68571" y="52173"/>
                    <a:pt x="67346" y="53913"/>
                    <a:pt x="67346" y="55652"/>
                  </a:cubicBezTo>
                  <a:cubicBezTo>
                    <a:pt x="67346" y="111304"/>
                    <a:pt x="67346" y="111304"/>
                    <a:pt x="67346" y="111304"/>
                  </a:cubicBezTo>
                  <a:cubicBezTo>
                    <a:pt x="57551" y="111304"/>
                    <a:pt x="57551" y="111304"/>
                    <a:pt x="57551" y="111304"/>
                  </a:cubicBezTo>
                  <a:cubicBezTo>
                    <a:pt x="57551" y="41739"/>
                    <a:pt x="57551" y="41739"/>
                    <a:pt x="57551" y="41739"/>
                  </a:cubicBezTo>
                  <a:cubicBezTo>
                    <a:pt x="57551" y="38260"/>
                    <a:pt x="56326" y="36521"/>
                    <a:pt x="55102" y="36521"/>
                  </a:cubicBezTo>
                  <a:cubicBezTo>
                    <a:pt x="39183" y="36521"/>
                    <a:pt x="39183" y="36521"/>
                    <a:pt x="39183" y="36521"/>
                  </a:cubicBezTo>
                  <a:cubicBezTo>
                    <a:pt x="37959" y="36521"/>
                    <a:pt x="35510" y="38260"/>
                    <a:pt x="35510" y="41739"/>
                  </a:cubicBezTo>
                  <a:cubicBezTo>
                    <a:pt x="35510" y="111304"/>
                    <a:pt x="35510" y="111304"/>
                    <a:pt x="35510" y="111304"/>
                  </a:cubicBezTo>
                  <a:cubicBezTo>
                    <a:pt x="25714" y="111304"/>
                    <a:pt x="25714" y="111304"/>
                    <a:pt x="25714" y="111304"/>
                  </a:cubicBezTo>
                  <a:cubicBezTo>
                    <a:pt x="25714" y="78260"/>
                    <a:pt x="25714" y="78260"/>
                    <a:pt x="25714" y="78260"/>
                  </a:cubicBezTo>
                  <a:cubicBezTo>
                    <a:pt x="25714" y="76521"/>
                    <a:pt x="24489" y="74782"/>
                    <a:pt x="23265" y="74782"/>
                  </a:cubicBezTo>
                  <a:cubicBezTo>
                    <a:pt x="7346" y="74782"/>
                    <a:pt x="7346" y="74782"/>
                    <a:pt x="7346" y="74782"/>
                  </a:cubicBezTo>
                  <a:cubicBezTo>
                    <a:pt x="6122" y="74782"/>
                    <a:pt x="4897" y="76521"/>
                    <a:pt x="4897" y="78260"/>
                  </a:cubicBezTo>
                  <a:cubicBezTo>
                    <a:pt x="4897" y="111304"/>
                    <a:pt x="4897" y="111304"/>
                    <a:pt x="4897" y="111304"/>
                  </a:cubicBezTo>
                  <a:cubicBezTo>
                    <a:pt x="2448" y="111304"/>
                    <a:pt x="2448" y="111304"/>
                    <a:pt x="2448" y="111304"/>
                  </a:cubicBezTo>
                  <a:cubicBezTo>
                    <a:pt x="1224" y="111304"/>
                    <a:pt x="0" y="113043"/>
                    <a:pt x="0" y="114782"/>
                  </a:cubicBezTo>
                  <a:cubicBezTo>
                    <a:pt x="0" y="118260"/>
                    <a:pt x="1224" y="120000"/>
                    <a:pt x="2448" y="120000"/>
                  </a:cubicBezTo>
                  <a:close/>
                  <a:moveTo>
                    <a:pt x="73469" y="60869"/>
                  </a:moveTo>
                  <a:cubicBezTo>
                    <a:pt x="83265" y="60869"/>
                    <a:pt x="83265" y="60869"/>
                    <a:pt x="83265" y="60869"/>
                  </a:cubicBezTo>
                  <a:cubicBezTo>
                    <a:pt x="83265" y="111304"/>
                    <a:pt x="83265" y="111304"/>
                    <a:pt x="83265" y="111304"/>
                  </a:cubicBezTo>
                  <a:cubicBezTo>
                    <a:pt x="73469" y="111304"/>
                    <a:pt x="73469" y="111304"/>
                    <a:pt x="73469" y="111304"/>
                  </a:cubicBezTo>
                  <a:lnTo>
                    <a:pt x="73469" y="60869"/>
                  </a:lnTo>
                  <a:close/>
                  <a:moveTo>
                    <a:pt x="41632" y="45217"/>
                  </a:moveTo>
                  <a:cubicBezTo>
                    <a:pt x="51428" y="45217"/>
                    <a:pt x="51428" y="45217"/>
                    <a:pt x="51428" y="45217"/>
                  </a:cubicBezTo>
                  <a:cubicBezTo>
                    <a:pt x="51428" y="111304"/>
                    <a:pt x="51428" y="111304"/>
                    <a:pt x="51428" y="111304"/>
                  </a:cubicBezTo>
                  <a:cubicBezTo>
                    <a:pt x="41632" y="111304"/>
                    <a:pt x="41632" y="111304"/>
                    <a:pt x="41632" y="111304"/>
                  </a:cubicBezTo>
                  <a:lnTo>
                    <a:pt x="41632" y="45217"/>
                  </a:lnTo>
                  <a:close/>
                  <a:moveTo>
                    <a:pt x="11020" y="83478"/>
                  </a:moveTo>
                  <a:cubicBezTo>
                    <a:pt x="20816" y="83478"/>
                    <a:pt x="20816" y="83478"/>
                    <a:pt x="20816" y="83478"/>
                  </a:cubicBezTo>
                  <a:cubicBezTo>
                    <a:pt x="20816" y="111304"/>
                    <a:pt x="20816" y="111304"/>
                    <a:pt x="20816" y="111304"/>
                  </a:cubicBezTo>
                  <a:cubicBezTo>
                    <a:pt x="11020" y="111304"/>
                    <a:pt x="11020" y="111304"/>
                    <a:pt x="11020" y="111304"/>
                  </a:cubicBezTo>
                  <a:lnTo>
                    <a:pt x="11020" y="83478"/>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 name="Google Shape;105;p5"/>
            <p:cNvSpPr/>
            <p:nvPr/>
          </p:nvSpPr>
          <p:spPr>
            <a:xfrm>
              <a:off x="1106488" y="3538538"/>
              <a:ext cx="936600" cy="1255800"/>
            </a:xfrm>
            <a:custGeom>
              <a:avLst/>
              <a:gdLst/>
              <a:ahLst/>
              <a:cxnLst/>
              <a:rect l="l" t="t" r="r" b="b"/>
              <a:pathLst>
                <a:path w="120000" h="120000" extrusionOk="0">
                  <a:moveTo>
                    <a:pt x="82971" y="117948"/>
                  </a:moveTo>
                  <a:cubicBezTo>
                    <a:pt x="3428" y="117948"/>
                    <a:pt x="3428" y="117948"/>
                    <a:pt x="3428" y="117948"/>
                  </a:cubicBezTo>
                  <a:cubicBezTo>
                    <a:pt x="3428" y="2564"/>
                    <a:pt x="3428" y="2564"/>
                    <a:pt x="3428" y="2564"/>
                  </a:cubicBezTo>
                  <a:cubicBezTo>
                    <a:pt x="75428" y="2564"/>
                    <a:pt x="75428" y="2564"/>
                    <a:pt x="75428" y="2564"/>
                  </a:cubicBezTo>
                  <a:cubicBezTo>
                    <a:pt x="75428" y="31794"/>
                    <a:pt x="75428" y="31794"/>
                    <a:pt x="75428" y="31794"/>
                  </a:cubicBezTo>
                  <a:cubicBezTo>
                    <a:pt x="75428" y="32820"/>
                    <a:pt x="76114" y="33333"/>
                    <a:pt x="76800" y="33333"/>
                  </a:cubicBezTo>
                  <a:cubicBezTo>
                    <a:pt x="116571" y="33333"/>
                    <a:pt x="116571" y="33333"/>
                    <a:pt x="116571" y="33333"/>
                  </a:cubicBezTo>
                  <a:cubicBezTo>
                    <a:pt x="116571" y="92307"/>
                    <a:pt x="116571" y="92307"/>
                    <a:pt x="116571" y="92307"/>
                  </a:cubicBezTo>
                  <a:cubicBezTo>
                    <a:pt x="117257" y="92820"/>
                    <a:pt x="117257" y="94358"/>
                    <a:pt x="117257" y="95384"/>
                  </a:cubicBezTo>
                  <a:cubicBezTo>
                    <a:pt x="117257" y="97435"/>
                    <a:pt x="117257" y="97435"/>
                    <a:pt x="117257" y="97435"/>
                  </a:cubicBezTo>
                  <a:cubicBezTo>
                    <a:pt x="117942" y="97435"/>
                    <a:pt x="118628" y="96923"/>
                    <a:pt x="119999" y="96410"/>
                  </a:cubicBezTo>
                  <a:cubicBezTo>
                    <a:pt x="119999" y="31794"/>
                    <a:pt x="119999" y="31794"/>
                    <a:pt x="119999" y="31794"/>
                  </a:cubicBezTo>
                  <a:cubicBezTo>
                    <a:pt x="119999" y="31794"/>
                    <a:pt x="119999" y="31794"/>
                    <a:pt x="119999" y="31794"/>
                  </a:cubicBezTo>
                  <a:cubicBezTo>
                    <a:pt x="119999" y="31794"/>
                    <a:pt x="119999" y="31794"/>
                    <a:pt x="119999" y="31794"/>
                  </a:cubicBezTo>
                  <a:cubicBezTo>
                    <a:pt x="119314" y="31794"/>
                    <a:pt x="119314" y="31282"/>
                    <a:pt x="119314" y="31282"/>
                  </a:cubicBezTo>
                  <a:cubicBezTo>
                    <a:pt x="119314" y="31282"/>
                    <a:pt x="119314" y="31282"/>
                    <a:pt x="119314" y="31282"/>
                  </a:cubicBezTo>
                  <a:cubicBezTo>
                    <a:pt x="119314" y="31282"/>
                    <a:pt x="119314" y="31282"/>
                    <a:pt x="119314" y="31282"/>
                  </a:cubicBezTo>
                  <a:cubicBezTo>
                    <a:pt x="119314" y="31282"/>
                    <a:pt x="119314" y="31282"/>
                    <a:pt x="119314" y="31282"/>
                  </a:cubicBezTo>
                  <a:cubicBezTo>
                    <a:pt x="78171" y="512"/>
                    <a:pt x="78171" y="512"/>
                    <a:pt x="78171" y="512"/>
                  </a:cubicBezTo>
                  <a:cubicBezTo>
                    <a:pt x="78171" y="512"/>
                    <a:pt x="78171" y="512"/>
                    <a:pt x="78171" y="0"/>
                  </a:cubicBezTo>
                  <a:cubicBezTo>
                    <a:pt x="78171" y="0"/>
                    <a:pt x="78171" y="0"/>
                    <a:pt x="78171" y="0"/>
                  </a:cubicBezTo>
                  <a:cubicBezTo>
                    <a:pt x="78171" y="0"/>
                    <a:pt x="77485" y="0"/>
                    <a:pt x="77485" y="0"/>
                  </a:cubicBezTo>
                  <a:cubicBezTo>
                    <a:pt x="77485" y="0"/>
                    <a:pt x="77485" y="0"/>
                    <a:pt x="77485" y="0"/>
                  </a:cubicBezTo>
                  <a:cubicBezTo>
                    <a:pt x="77485" y="0"/>
                    <a:pt x="77485" y="0"/>
                    <a:pt x="77485" y="0"/>
                  </a:cubicBezTo>
                  <a:cubicBezTo>
                    <a:pt x="77485" y="0"/>
                    <a:pt x="77485" y="0"/>
                    <a:pt x="76800" y="0"/>
                  </a:cubicBezTo>
                  <a:cubicBezTo>
                    <a:pt x="2057" y="0"/>
                    <a:pt x="2057" y="0"/>
                    <a:pt x="2057" y="0"/>
                  </a:cubicBezTo>
                  <a:cubicBezTo>
                    <a:pt x="685" y="0"/>
                    <a:pt x="0" y="512"/>
                    <a:pt x="0" y="1538"/>
                  </a:cubicBezTo>
                  <a:cubicBezTo>
                    <a:pt x="0" y="118974"/>
                    <a:pt x="0" y="118974"/>
                    <a:pt x="0" y="118974"/>
                  </a:cubicBezTo>
                  <a:cubicBezTo>
                    <a:pt x="0" y="119487"/>
                    <a:pt x="685" y="120000"/>
                    <a:pt x="2057" y="120000"/>
                  </a:cubicBezTo>
                  <a:cubicBezTo>
                    <a:pt x="82971" y="120000"/>
                    <a:pt x="82971" y="120000"/>
                    <a:pt x="82971" y="120000"/>
                  </a:cubicBezTo>
                  <a:lnTo>
                    <a:pt x="82971" y="117948"/>
                  </a:lnTo>
                  <a:close/>
                  <a:moveTo>
                    <a:pt x="78857" y="4102"/>
                  </a:moveTo>
                  <a:cubicBezTo>
                    <a:pt x="113828" y="30769"/>
                    <a:pt x="113828" y="30769"/>
                    <a:pt x="113828" y="30769"/>
                  </a:cubicBezTo>
                  <a:cubicBezTo>
                    <a:pt x="78857" y="30769"/>
                    <a:pt x="78857" y="30769"/>
                    <a:pt x="78857" y="30769"/>
                  </a:cubicBezTo>
                  <a:lnTo>
                    <a:pt x="78857" y="4102"/>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 name="Google Shape;106;p5"/>
            <p:cNvSpPr/>
            <p:nvPr/>
          </p:nvSpPr>
          <p:spPr>
            <a:xfrm>
              <a:off x="1293813" y="3748088"/>
              <a:ext cx="250800" cy="22200"/>
            </a:xfrm>
            <a:custGeom>
              <a:avLst/>
              <a:gdLst/>
              <a:ahLst/>
              <a:cxnLst/>
              <a:rect l="l" t="t" r="r" b="b"/>
              <a:pathLst>
                <a:path w="120000" h="120000" extrusionOk="0">
                  <a:moveTo>
                    <a:pt x="5106" y="120000"/>
                  </a:moveTo>
                  <a:cubicBezTo>
                    <a:pt x="114893" y="120000"/>
                    <a:pt x="114893" y="120000"/>
                    <a:pt x="114893" y="120000"/>
                  </a:cubicBezTo>
                  <a:cubicBezTo>
                    <a:pt x="117446" y="120000"/>
                    <a:pt x="120000" y="90000"/>
                    <a:pt x="120000" y="60000"/>
                  </a:cubicBezTo>
                  <a:cubicBezTo>
                    <a:pt x="120000" y="30000"/>
                    <a:pt x="117446" y="0"/>
                    <a:pt x="114893" y="0"/>
                  </a:cubicBezTo>
                  <a:cubicBezTo>
                    <a:pt x="5106" y="0"/>
                    <a:pt x="5106" y="0"/>
                    <a:pt x="5106" y="0"/>
                  </a:cubicBezTo>
                  <a:cubicBezTo>
                    <a:pt x="2553" y="0"/>
                    <a:pt x="0" y="30000"/>
                    <a:pt x="0" y="60000"/>
                  </a:cubicBezTo>
                  <a:cubicBezTo>
                    <a:pt x="0" y="90000"/>
                    <a:pt x="2553" y="120000"/>
                    <a:pt x="5106"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 name="Google Shape;107;p5"/>
            <p:cNvSpPr/>
            <p:nvPr/>
          </p:nvSpPr>
          <p:spPr>
            <a:xfrm>
              <a:off x="1293813" y="3919538"/>
              <a:ext cx="250800" cy="27000"/>
            </a:xfrm>
            <a:custGeom>
              <a:avLst/>
              <a:gdLst/>
              <a:ahLst/>
              <a:cxnLst/>
              <a:rect l="l" t="t" r="r" b="b"/>
              <a:pathLst>
                <a:path w="120000" h="120000" extrusionOk="0">
                  <a:moveTo>
                    <a:pt x="5106" y="120000"/>
                  </a:moveTo>
                  <a:cubicBezTo>
                    <a:pt x="114893" y="120000"/>
                    <a:pt x="114893" y="120000"/>
                    <a:pt x="114893" y="120000"/>
                  </a:cubicBezTo>
                  <a:cubicBezTo>
                    <a:pt x="117446" y="120000"/>
                    <a:pt x="120000" y="96000"/>
                    <a:pt x="120000" y="48000"/>
                  </a:cubicBezTo>
                  <a:cubicBezTo>
                    <a:pt x="120000" y="24000"/>
                    <a:pt x="117446" y="0"/>
                    <a:pt x="114893" y="0"/>
                  </a:cubicBezTo>
                  <a:cubicBezTo>
                    <a:pt x="5106" y="0"/>
                    <a:pt x="5106" y="0"/>
                    <a:pt x="5106" y="0"/>
                  </a:cubicBezTo>
                  <a:cubicBezTo>
                    <a:pt x="2553" y="0"/>
                    <a:pt x="0" y="24000"/>
                    <a:pt x="0" y="48000"/>
                  </a:cubicBezTo>
                  <a:cubicBezTo>
                    <a:pt x="0" y="96000"/>
                    <a:pt x="2553" y="120000"/>
                    <a:pt x="5106"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 name="Google Shape;108;p5"/>
            <p:cNvSpPr/>
            <p:nvPr/>
          </p:nvSpPr>
          <p:spPr>
            <a:xfrm>
              <a:off x="1325563" y="4048125"/>
              <a:ext cx="480900" cy="301500"/>
            </a:xfrm>
            <a:custGeom>
              <a:avLst/>
              <a:gdLst/>
              <a:ahLst/>
              <a:cxnLst/>
              <a:rect l="l" t="t" r="r" b="b"/>
              <a:pathLst>
                <a:path w="120000" h="120000" extrusionOk="0">
                  <a:moveTo>
                    <a:pt x="77333" y="64285"/>
                  </a:moveTo>
                  <a:cubicBezTo>
                    <a:pt x="74666" y="64285"/>
                    <a:pt x="72000" y="66428"/>
                    <a:pt x="70666" y="68571"/>
                  </a:cubicBezTo>
                  <a:cubicBezTo>
                    <a:pt x="52000" y="59999"/>
                    <a:pt x="52000" y="59999"/>
                    <a:pt x="52000" y="59999"/>
                  </a:cubicBezTo>
                  <a:cubicBezTo>
                    <a:pt x="52000" y="51428"/>
                    <a:pt x="48000" y="44999"/>
                    <a:pt x="42666" y="44999"/>
                  </a:cubicBezTo>
                  <a:cubicBezTo>
                    <a:pt x="38666" y="44999"/>
                    <a:pt x="34666" y="51428"/>
                    <a:pt x="34666" y="59999"/>
                  </a:cubicBezTo>
                  <a:cubicBezTo>
                    <a:pt x="34666" y="62142"/>
                    <a:pt x="34666" y="62142"/>
                    <a:pt x="34666" y="64285"/>
                  </a:cubicBezTo>
                  <a:cubicBezTo>
                    <a:pt x="13333" y="92142"/>
                    <a:pt x="13333" y="92142"/>
                    <a:pt x="13333" y="92142"/>
                  </a:cubicBezTo>
                  <a:cubicBezTo>
                    <a:pt x="12000" y="92142"/>
                    <a:pt x="10666" y="92142"/>
                    <a:pt x="9333" y="92142"/>
                  </a:cubicBezTo>
                  <a:cubicBezTo>
                    <a:pt x="4000" y="92142"/>
                    <a:pt x="0" y="98571"/>
                    <a:pt x="0" y="104999"/>
                  </a:cubicBezTo>
                  <a:cubicBezTo>
                    <a:pt x="0" y="113571"/>
                    <a:pt x="4000" y="119999"/>
                    <a:pt x="9333" y="119999"/>
                  </a:cubicBezTo>
                  <a:cubicBezTo>
                    <a:pt x="13333" y="119999"/>
                    <a:pt x="17333" y="113571"/>
                    <a:pt x="17333" y="104999"/>
                  </a:cubicBezTo>
                  <a:cubicBezTo>
                    <a:pt x="17333" y="102857"/>
                    <a:pt x="17333" y="102857"/>
                    <a:pt x="17333" y="100714"/>
                  </a:cubicBezTo>
                  <a:cubicBezTo>
                    <a:pt x="38666" y="72857"/>
                    <a:pt x="38666" y="72857"/>
                    <a:pt x="38666" y="72857"/>
                  </a:cubicBezTo>
                  <a:cubicBezTo>
                    <a:pt x="40000" y="72857"/>
                    <a:pt x="41333" y="75000"/>
                    <a:pt x="42666" y="75000"/>
                  </a:cubicBezTo>
                  <a:cubicBezTo>
                    <a:pt x="45333" y="75000"/>
                    <a:pt x="48000" y="72857"/>
                    <a:pt x="49333" y="68571"/>
                  </a:cubicBezTo>
                  <a:cubicBezTo>
                    <a:pt x="68000" y="79285"/>
                    <a:pt x="68000" y="79285"/>
                    <a:pt x="68000" y="79285"/>
                  </a:cubicBezTo>
                  <a:cubicBezTo>
                    <a:pt x="68000" y="85714"/>
                    <a:pt x="72000" y="92142"/>
                    <a:pt x="77333" y="92142"/>
                  </a:cubicBezTo>
                  <a:cubicBezTo>
                    <a:pt x="82666" y="92142"/>
                    <a:pt x="86666" y="85714"/>
                    <a:pt x="86666" y="77142"/>
                  </a:cubicBezTo>
                  <a:cubicBezTo>
                    <a:pt x="86666" y="75000"/>
                    <a:pt x="85333" y="72857"/>
                    <a:pt x="85333" y="70714"/>
                  </a:cubicBezTo>
                  <a:cubicBezTo>
                    <a:pt x="108000" y="27857"/>
                    <a:pt x="108000" y="27857"/>
                    <a:pt x="108000" y="27857"/>
                  </a:cubicBezTo>
                  <a:cubicBezTo>
                    <a:pt x="109333" y="27857"/>
                    <a:pt x="110666" y="27857"/>
                    <a:pt x="112000" y="27857"/>
                  </a:cubicBezTo>
                  <a:cubicBezTo>
                    <a:pt x="116000" y="27857"/>
                    <a:pt x="120000" y="21428"/>
                    <a:pt x="120000" y="12857"/>
                  </a:cubicBezTo>
                  <a:cubicBezTo>
                    <a:pt x="120000" y="6428"/>
                    <a:pt x="116000" y="0"/>
                    <a:pt x="112000" y="0"/>
                  </a:cubicBezTo>
                  <a:cubicBezTo>
                    <a:pt x="106666" y="0"/>
                    <a:pt x="102666" y="6428"/>
                    <a:pt x="102666" y="12857"/>
                  </a:cubicBezTo>
                  <a:cubicBezTo>
                    <a:pt x="102666" y="17142"/>
                    <a:pt x="102666" y="19285"/>
                    <a:pt x="104000" y="21428"/>
                  </a:cubicBezTo>
                  <a:cubicBezTo>
                    <a:pt x="80000" y="64285"/>
                    <a:pt x="80000" y="64285"/>
                    <a:pt x="80000" y="64285"/>
                  </a:cubicBezTo>
                  <a:cubicBezTo>
                    <a:pt x="78666" y="64285"/>
                    <a:pt x="78666" y="64285"/>
                    <a:pt x="77333" y="64285"/>
                  </a:cubicBezTo>
                  <a:close/>
                  <a:moveTo>
                    <a:pt x="9333" y="109285"/>
                  </a:moveTo>
                  <a:cubicBezTo>
                    <a:pt x="8000" y="109285"/>
                    <a:pt x="6666" y="107142"/>
                    <a:pt x="6666" y="104999"/>
                  </a:cubicBezTo>
                  <a:cubicBezTo>
                    <a:pt x="6666" y="102857"/>
                    <a:pt x="8000" y="100714"/>
                    <a:pt x="9333" y="100714"/>
                  </a:cubicBezTo>
                  <a:cubicBezTo>
                    <a:pt x="10666" y="100714"/>
                    <a:pt x="10666" y="102857"/>
                    <a:pt x="10666" y="104999"/>
                  </a:cubicBezTo>
                  <a:cubicBezTo>
                    <a:pt x="10666" y="107142"/>
                    <a:pt x="10666" y="109285"/>
                    <a:pt x="9333" y="109285"/>
                  </a:cubicBezTo>
                  <a:close/>
                  <a:moveTo>
                    <a:pt x="42666" y="64285"/>
                  </a:moveTo>
                  <a:cubicBezTo>
                    <a:pt x="41333" y="64285"/>
                    <a:pt x="40000" y="62142"/>
                    <a:pt x="40000" y="59999"/>
                  </a:cubicBezTo>
                  <a:cubicBezTo>
                    <a:pt x="40000" y="57857"/>
                    <a:pt x="41333" y="55714"/>
                    <a:pt x="42666" y="55714"/>
                  </a:cubicBezTo>
                  <a:cubicBezTo>
                    <a:pt x="44000" y="55714"/>
                    <a:pt x="45333" y="57857"/>
                    <a:pt x="45333" y="59999"/>
                  </a:cubicBezTo>
                  <a:cubicBezTo>
                    <a:pt x="45333" y="62142"/>
                    <a:pt x="44000" y="64285"/>
                    <a:pt x="42666" y="64285"/>
                  </a:cubicBezTo>
                  <a:close/>
                  <a:moveTo>
                    <a:pt x="77333" y="81428"/>
                  </a:moveTo>
                  <a:cubicBezTo>
                    <a:pt x="76000" y="81428"/>
                    <a:pt x="74666" y="79285"/>
                    <a:pt x="74666" y="77142"/>
                  </a:cubicBezTo>
                  <a:cubicBezTo>
                    <a:pt x="74666" y="77142"/>
                    <a:pt x="74666" y="77142"/>
                    <a:pt x="74666" y="77142"/>
                  </a:cubicBezTo>
                  <a:cubicBezTo>
                    <a:pt x="74666" y="77142"/>
                    <a:pt x="74666" y="77142"/>
                    <a:pt x="74666" y="77142"/>
                  </a:cubicBezTo>
                  <a:cubicBezTo>
                    <a:pt x="74666" y="77142"/>
                    <a:pt x="74666" y="77142"/>
                    <a:pt x="74666" y="75000"/>
                  </a:cubicBezTo>
                  <a:cubicBezTo>
                    <a:pt x="76000" y="75000"/>
                    <a:pt x="76000" y="75000"/>
                    <a:pt x="77333" y="75000"/>
                  </a:cubicBezTo>
                  <a:cubicBezTo>
                    <a:pt x="78666" y="75000"/>
                    <a:pt x="80000" y="75000"/>
                    <a:pt x="80000" y="77142"/>
                  </a:cubicBezTo>
                  <a:cubicBezTo>
                    <a:pt x="80000" y="79285"/>
                    <a:pt x="78666" y="81428"/>
                    <a:pt x="77333" y="81428"/>
                  </a:cubicBezTo>
                  <a:close/>
                  <a:moveTo>
                    <a:pt x="112000" y="10714"/>
                  </a:moveTo>
                  <a:cubicBezTo>
                    <a:pt x="113333" y="10714"/>
                    <a:pt x="113333" y="10714"/>
                    <a:pt x="113333" y="12857"/>
                  </a:cubicBezTo>
                  <a:cubicBezTo>
                    <a:pt x="113333" y="14999"/>
                    <a:pt x="113333" y="17142"/>
                    <a:pt x="112000" y="17142"/>
                  </a:cubicBezTo>
                  <a:cubicBezTo>
                    <a:pt x="109333" y="17142"/>
                    <a:pt x="109333" y="14999"/>
                    <a:pt x="109333" y="12857"/>
                  </a:cubicBezTo>
                  <a:cubicBezTo>
                    <a:pt x="109333" y="10714"/>
                    <a:pt x="109333" y="10714"/>
                    <a:pt x="112000" y="10714"/>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 name="Google Shape;109;p5"/>
            <p:cNvSpPr/>
            <p:nvPr/>
          </p:nvSpPr>
          <p:spPr>
            <a:xfrm>
              <a:off x="1293813" y="3833813"/>
              <a:ext cx="250800" cy="22200"/>
            </a:xfrm>
            <a:custGeom>
              <a:avLst/>
              <a:gdLst/>
              <a:ahLst/>
              <a:cxnLst/>
              <a:rect l="l" t="t" r="r" b="b"/>
              <a:pathLst>
                <a:path w="120000" h="120000" extrusionOk="0">
                  <a:moveTo>
                    <a:pt x="5106" y="120000"/>
                  </a:moveTo>
                  <a:cubicBezTo>
                    <a:pt x="114893" y="120000"/>
                    <a:pt x="114893" y="120000"/>
                    <a:pt x="114893" y="120000"/>
                  </a:cubicBezTo>
                  <a:cubicBezTo>
                    <a:pt x="117446" y="120000"/>
                    <a:pt x="120000" y="90000"/>
                    <a:pt x="120000" y="60000"/>
                  </a:cubicBezTo>
                  <a:cubicBezTo>
                    <a:pt x="120000" y="30000"/>
                    <a:pt x="117446" y="0"/>
                    <a:pt x="114893" y="0"/>
                  </a:cubicBezTo>
                  <a:cubicBezTo>
                    <a:pt x="5106" y="0"/>
                    <a:pt x="5106" y="0"/>
                    <a:pt x="5106" y="0"/>
                  </a:cubicBezTo>
                  <a:cubicBezTo>
                    <a:pt x="2553" y="0"/>
                    <a:pt x="0" y="30000"/>
                    <a:pt x="0" y="60000"/>
                  </a:cubicBezTo>
                  <a:cubicBezTo>
                    <a:pt x="0" y="90000"/>
                    <a:pt x="2553" y="120000"/>
                    <a:pt x="5106"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 name="Google Shape;110;p5"/>
            <p:cNvSpPr/>
            <p:nvPr/>
          </p:nvSpPr>
          <p:spPr>
            <a:xfrm>
              <a:off x="1555750" y="4462463"/>
              <a:ext cx="711300" cy="1544700"/>
            </a:xfrm>
            <a:custGeom>
              <a:avLst/>
              <a:gdLst/>
              <a:ahLst/>
              <a:cxnLst/>
              <a:rect l="l" t="t" r="r" b="b"/>
              <a:pathLst>
                <a:path w="120000" h="120000" extrusionOk="0">
                  <a:moveTo>
                    <a:pt x="29774" y="62500"/>
                  </a:moveTo>
                  <a:cubicBezTo>
                    <a:pt x="32481" y="64583"/>
                    <a:pt x="36090" y="66250"/>
                    <a:pt x="41503" y="67916"/>
                  </a:cubicBezTo>
                  <a:cubicBezTo>
                    <a:pt x="41503" y="76250"/>
                    <a:pt x="41503" y="76250"/>
                    <a:pt x="41503" y="76250"/>
                  </a:cubicBezTo>
                  <a:cubicBezTo>
                    <a:pt x="31578" y="76250"/>
                    <a:pt x="31578" y="76250"/>
                    <a:pt x="31578" y="76250"/>
                  </a:cubicBezTo>
                  <a:cubicBezTo>
                    <a:pt x="30676" y="76250"/>
                    <a:pt x="29774" y="77083"/>
                    <a:pt x="29774" y="77500"/>
                  </a:cubicBezTo>
                  <a:cubicBezTo>
                    <a:pt x="29774" y="89166"/>
                    <a:pt x="29774" y="89166"/>
                    <a:pt x="29774" y="89166"/>
                  </a:cubicBezTo>
                  <a:cubicBezTo>
                    <a:pt x="29774" y="120000"/>
                    <a:pt x="29774" y="120000"/>
                    <a:pt x="29774" y="120000"/>
                  </a:cubicBezTo>
                  <a:cubicBezTo>
                    <a:pt x="34285" y="120000"/>
                    <a:pt x="34285" y="120000"/>
                    <a:pt x="34285" y="120000"/>
                  </a:cubicBezTo>
                  <a:cubicBezTo>
                    <a:pt x="34285" y="90000"/>
                    <a:pt x="34285" y="90000"/>
                    <a:pt x="34285" y="90000"/>
                  </a:cubicBezTo>
                  <a:cubicBezTo>
                    <a:pt x="110977" y="90000"/>
                    <a:pt x="110977" y="90000"/>
                    <a:pt x="110977" y="90000"/>
                  </a:cubicBezTo>
                  <a:cubicBezTo>
                    <a:pt x="110977" y="120000"/>
                    <a:pt x="110977" y="120000"/>
                    <a:pt x="110977" y="120000"/>
                  </a:cubicBezTo>
                  <a:cubicBezTo>
                    <a:pt x="115488" y="120000"/>
                    <a:pt x="115488" y="120000"/>
                    <a:pt x="115488" y="120000"/>
                  </a:cubicBezTo>
                  <a:cubicBezTo>
                    <a:pt x="115488" y="89166"/>
                    <a:pt x="115488" y="89166"/>
                    <a:pt x="115488" y="89166"/>
                  </a:cubicBezTo>
                  <a:cubicBezTo>
                    <a:pt x="115488" y="77500"/>
                    <a:pt x="115488" y="77500"/>
                    <a:pt x="115488" y="77500"/>
                  </a:cubicBezTo>
                  <a:cubicBezTo>
                    <a:pt x="115488" y="77083"/>
                    <a:pt x="114586" y="76250"/>
                    <a:pt x="112781" y="76250"/>
                  </a:cubicBezTo>
                  <a:cubicBezTo>
                    <a:pt x="103759" y="76250"/>
                    <a:pt x="103759" y="76250"/>
                    <a:pt x="103759" y="76250"/>
                  </a:cubicBezTo>
                  <a:cubicBezTo>
                    <a:pt x="103759" y="67500"/>
                    <a:pt x="103759" y="67500"/>
                    <a:pt x="103759" y="67500"/>
                  </a:cubicBezTo>
                  <a:cubicBezTo>
                    <a:pt x="113684" y="64166"/>
                    <a:pt x="120000" y="59166"/>
                    <a:pt x="120000" y="53333"/>
                  </a:cubicBezTo>
                  <a:cubicBezTo>
                    <a:pt x="120000" y="21666"/>
                    <a:pt x="120000" y="21666"/>
                    <a:pt x="120000" y="21666"/>
                  </a:cubicBezTo>
                  <a:cubicBezTo>
                    <a:pt x="120000" y="18333"/>
                    <a:pt x="114586" y="15833"/>
                    <a:pt x="107368" y="15833"/>
                  </a:cubicBezTo>
                  <a:cubicBezTo>
                    <a:pt x="104661" y="15833"/>
                    <a:pt x="101954" y="16250"/>
                    <a:pt x="99248" y="17083"/>
                  </a:cubicBezTo>
                  <a:cubicBezTo>
                    <a:pt x="99248" y="12083"/>
                    <a:pt x="99248" y="12083"/>
                    <a:pt x="99248" y="12083"/>
                  </a:cubicBezTo>
                  <a:cubicBezTo>
                    <a:pt x="99248" y="8750"/>
                    <a:pt x="93834" y="6250"/>
                    <a:pt x="86616" y="6250"/>
                  </a:cubicBezTo>
                  <a:cubicBezTo>
                    <a:pt x="83909" y="6250"/>
                    <a:pt x="81203" y="6666"/>
                    <a:pt x="78496" y="7500"/>
                  </a:cubicBezTo>
                  <a:cubicBezTo>
                    <a:pt x="78496" y="5833"/>
                    <a:pt x="78496" y="5833"/>
                    <a:pt x="78496" y="5833"/>
                  </a:cubicBezTo>
                  <a:cubicBezTo>
                    <a:pt x="78496" y="2500"/>
                    <a:pt x="73082" y="0"/>
                    <a:pt x="65864" y="0"/>
                  </a:cubicBezTo>
                  <a:cubicBezTo>
                    <a:pt x="59548" y="0"/>
                    <a:pt x="54135" y="2500"/>
                    <a:pt x="54135" y="5833"/>
                  </a:cubicBezTo>
                  <a:cubicBezTo>
                    <a:pt x="54135" y="7500"/>
                    <a:pt x="54135" y="7500"/>
                    <a:pt x="54135" y="7500"/>
                  </a:cubicBezTo>
                  <a:cubicBezTo>
                    <a:pt x="51428" y="6666"/>
                    <a:pt x="48721" y="6250"/>
                    <a:pt x="45112" y="6250"/>
                  </a:cubicBezTo>
                  <a:cubicBezTo>
                    <a:pt x="38796" y="6250"/>
                    <a:pt x="33383" y="8750"/>
                    <a:pt x="33383" y="12083"/>
                  </a:cubicBezTo>
                  <a:cubicBezTo>
                    <a:pt x="33383" y="41250"/>
                    <a:pt x="33383" y="41250"/>
                    <a:pt x="33383" y="41250"/>
                  </a:cubicBezTo>
                  <a:cubicBezTo>
                    <a:pt x="18947" y="33333"/>
                    <a:pt x="18947" y="33333"/>
                    <a:pt x="18947" y="33333"/>
                  </a:cubicBezTo>
                  <a:cubicBezTo>
                    <a:pt x="18947" y="33333"/>
                    <a:pt x="18045" y="33333"/>
                    <a:pt x="18045" y="33333"/>
                  </a:cubicBezTo>
                  <a:cubicBezTo>
                    <a:pt x="14436" y="31666"/>
                    <a:pt x="8120" y="31666"/>
                    <a:pt x="4511" y="33333"/>
                  </a:cubicBezTo>
                  <a:cubicBezTo>
                    <a:pt x="902" y="35000"/>
                    <a:pt x="0" y="37500"/>
                    <a:pt x="2706" y="39583"/>
                  </a:cubicBezTo>
                  <a:cubicBezTo>
                    <a:pt x="4511" y="40833"/>
                    <a:pt x="18045" y="54166"/>
                    <a:pt x="29774" y="62500"/>
                  </a:cubicBezTo>
                  <a:close/>
                  <a:moveTo>
                    <a:pt x="110977" y="78333"/>
                  </a:moveTo>
                  <a:cubicBezTo>
                    <a:pt x="110977" y="88333"/>
                    <a:pt x="110977" y="88333"/>
                    <a:pt x="110977" y="88333"/>
                  </a:cubicBezTo>
                  <a:cubicBezTo>
                    <a:pt x="34285" y="88333"/>
                    <a:pt x="34285" y="88333"/>
                    <a:pt x="34285" y="88333"/>
                  </a:cubicBezTo>
                  <a:cubicBezTo>
                    <a:pt x="34285" y="78333"/>
                    <a:pt x="34285" y="78333"/>
                    <a:pt x="34285" y="78333"/>
                  </a:cubicBezTo>
                  <a:lnTo>
                    <a:pt x="110977" y="78333"/>
                  </a:lnTo>
                  <a:close/>
                  <a:moveTo>
                    <a:pt x="7218" y="35000"/>
                  </a:moveTo>
                  <a:cubicBezTo>
                    <a:pt x="9022" y="33750"/>
                    <a:pt x="12631" y="33750"/>
                    <a:pt x="15338" y="34583"/>
                  </a:cubicBezTo>
                  <a:cubicBezTo>
                    <a:pt x="33383" y="44583"/>
                    <a:pt x="33383" y="44583"/>
                    <a:pt x="33383" y="44583"/>
                  </a:cubicBezTo>
                  <a:cubicBezTo>
                    <a:pt x="34285" y="45000"/>
                    <a:pt x="35187" y="45000"/>
                    <a:pt x="36090" y="45000"/>
                  </a:cubicBezTo>
                  <a:cubicBezTo>
                    <a:pt x="36992" y="44583"/>
                    <a:pt x="36992" y="44166"/>
                    <a:pt x="36992" y="43750"/>
                  </a:cubicBezTo>
                  <a:cubicBezTo>
                    <a:pt x="36992" y="12083"/>
                    <a:pt x="36992" y="12083"/>
                    <a:pt x="36992" y="12083"/>
                  </a:cubicBezTo>
                  <a:cubicBezTo>
                    <a:pt x="36992" y="10416"/>
                    <a:pt x="40601" y="8750"/>
                    <a:pt x="44210" y="8333"/>
                  </a:cubicBezTo>
                  <a:cubicBezTo>
                    <a:pt x="49624" y="7916"/>
                    <a:pt x="54135" y="10000"/>
                    <a:pt x="54135" y="12083"/>
                  </a:cubicBezTo>
                  <a:cubicBezTo>
                    <a:pt x="54135" y="29583"/>
                    <a:pt x="54135" y="29583"/>
                    <a:pt x="54135" y="29583"/>
                  </a:cubicBezTo>
                  <a:cubicBezTo>
                    <a:pt x="54135" y="30000"/>
                    <a:pt x="55037" y="30416"/>
                    <a:pt x="55939" y="30416"/>
                  </a:cubicBezTo>
                  <a:cubicBezTo>
                    <a:pt x="55939" y="30416"/>
                    <a:pt x="55939" y="30416"/>
                    <a:pt x="55939" y="30416"/>
                  </a:cubicBezTo>
                  <a:cubicBezTo>
                    <a:pt x="56842" y="30416"/>
                    <a:pt x="57744" y="30000"/>
                    <a:pt x="57744" y="29583"/>
                  </a:cubicBezTo>
                  <a:cubicBezTo>
                    <a:pt x="57744" y="12083"/>
                    <a:pt x="57744" y="12083"/>
                    <a:pt x="57744" y="12083"/>
                  </a:cubicBezTo>
                  <a:cubicBezTo>
                    <a:pt x="57744" y="5833"/>
                    <a:pt x="57744" y="5833"/>
                    <a:pt x="57744" y="5833"/>
                  </a:cubicBezTo>
                  <a:cubicBezTo>
                    <a:pt x="57744" y="3750"/>
                    <a:pt x="61353" y="2083"/>
                    <a:pt x="64962" y="2083"/>
                  </a:cubicBezTo>
                  <a:cubicBezTo>
                    <a:pt x="70375" y="1666"/>
                    <a:pt x="73984" y="3333"/>
                    <a:pt x="73984" y="5833"/>
                  </a:cubicBezTo>
                  <a:cubicBezTo>
                    <a:pt x="73984" y="12083"/>
                    <a:pt x="73984" y="12083"/>
                    <a:pt x="73984" y="12083"/>
                  </a:cubicBezTo>
                  <a:cubicBezTo>
                    <a:pt x="73984" y="29583"/>
                    <a:pt x="73984" y="29583"/>
                    <a:pt x="73984" y="29583"/>
                  </a:cubicBezTo>
                  <a:cubicBezTo>
                    <a:pt x="73984" y="30000"/>
                    <a:pt x="75789" y="30416"/>
                    <a:pt x="76691" y="30416"/>
                  </a:cubicBezTo>
                  <a:cubicBezTo>
                    <a:pt x="76691" y="30416"/>
                    <a:pt x="76691" y="30416"/>
                    <a:pt x="76691" y="30416"/>
                  </a:cubicBezTo>
                  <a:cubicBezTo>
                    <a:pt x="77593" y="30416"/>
                    <a:pt x="78496" y="30000"/>
                    <a:pt x="78496" y="29583"/>
                  </a:cubicBezTo>
                  <a:cubicBezTo>
                    <a:pt x="78496" y="12083"/>
                    <a:pt x="78496" y="12083"/>
                    <a:pt x="78496" y="12083"/>
                  </a:cubicBezTo>
                  <a:cubicBezTo>
                    <a:pt x="78496" y="10416"/>
                    <a:pt x="82105" y="8750"/>
                    <a:pt x="85714" y="8333"/>
                  </a:cubicBezTo>
                  <a:cubicBezTo>
                    <a:pt x="91127" y="7916"/>
                    <a:pt x="94736" y="10000"/>
                    <a:pt x="94736" y="12083"/>
                  </a:cubicBezTo>
                  <a:cubicBezTo>
                    <a:pt x="94736" y="21666"/>
                    <a:pt x="94736" y="21666"/>
                    <a:pt x="94736" y="21666"/>
                  </a:cubicBezTo>
                  <a:cubicBezTo>
                    <a:pt x="94736" y="34166"/>
                    <a:pt x="94736" y="34166"/>
                    <a:pt x="94736" y="34166"/>
                  </a:cubicBezTo>
                  <a:cubicBezTo>
                    <a:pt x="94736" y="34583"/>
                    <a:pt x="95639" y="35416"/>
                    <a:pt x="97443" y="35416"/>
                  </a:cubicBezTo>
                  <a:cubicBezTo>
                    <a:pt x="97443" y="35416"/>
                    <a:pt x="97443" y="35416"/>
                    <a:pt x="97443" y="35416"/>
                  </a:cubicBezTo>
                  <a:cubicBezTo>
                    <a:pt x="98345" y="35416"/>
                    <a:pt x="99248" y="34583"/>
                    <a:pt x="99248" y="34166"/>
                  </a:cubicBezTo>
                  <a:cubicBezTo>
                    <a:pt x="99248" y="21666"/>
                    <a:pt x="99248" y="21666"/>
                    <a:pt x="99248" y="21666"/>
                  </a:cubicBezTo>
                  <a:cubicBezTo>
                    <a:pt x="99248" y="20000"/>
                    <a:pt x="101954" y="17916"/>
                    <a:pt x="106466" y="17916"/>
                  </a:cubicBezTo>
                  <a:cubicBezTo>
                    <a:pt x="110977" y="17500"/>
                    <a:pt x="115488" y="19166"/>
                    <a:pt x="115488" y="21666"/>
                  </a:cubicBezTo>
                  <a:cubicBezTo>
                    <a:pt x="115488" y="53333"/>
                    <a:pt x="115488" y="53333"/>
                    <a:pt x="115488" y="53333"/>
                  </a:cubicBezTo>
                  <a:cubicBezTo>
                    <a:pt x="115488" y="58750"/>
                    <a:pt x="110075" y="63333"/>
                    <a:pt x="100150" y="65833"/>
                  </a:cubicBezTo>
                  <a:cubicBezTo>
                    <a:pt x="100150" y="66250"/>
                    <a:pt x="99248" y="66666"/>
                    <a:pt x="99248" y="67083"/>
                  </a:cubicBezTo>
                  <a:cubicBezTo>
                    <a:pt x="99248" y="76250"/>
                    <a:pt x="99248" y="76250"/>
                    <a:pt x="99248" y="76250"/>
                  </a:cubicBezTo>
                  <a:cubicBezTo>
                    <a:pt x="46015" y="76250"/>
                    <a:pt x="46015" y="76250"/>
                    <a:pt x="46015" y="76250"/>
                  </a:cubicBezTo>
                  <a:cubicBezTo>
                    <a:pt x="46015" y="67083"/>
                    <a:pt x="46015" y="67083"/>
                    <a:pt x="46015" y="67083"/>
                  </a:cubicBezTo>
                  <a:cubicBezTo>
                    <a:pt x="46015" y="66666"/>
                    <a:pt x="45112" y="66666"/>
                    <a:pt x="44210" y="66250"/>
                  </a:cubicBezTo>
                  <a:cubicBezTo>
                    <a:pt x="39699" y="65000"/>
                    <a:pt x="36090" y="63333"/>
                    <a:pt x="33383" y="61250"/>
                  </a:cubicBezTo>
                  <a:cubicBezTo>
                    <a:pt x="21654" y="52916"/>
                    <a:pt x="7218" y="38750"/>
                    <a:pt x="7218" y="38750"/>
                  </a:cubicBezTo>
                  <a:cubicBezTo>
                    <a:pt x="6315" y="38750"/>
                    <a:pt x="6315" y="38750"/>
                    <a:pt x="6315" y="38333"/>
                  </a:cubicBezTo>
                  <a:cubicBezTo>
                    <a:pt x="4511" y="37500"/>
                    <a:pt x="5413" y="35833"/>
                    <a:pt x="7218" y="35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111"/>
        <p:cNvGrpSpPr/>
        <p:nvPr/>
      </p:nvGrpSpPr>
      <p:grpSpPr>
        <a:xfrm>
          <a:off x="0" y="0"/>
          <a:ext cx="0" cy="0"/>
          <a:chOff x="0" y="0"/>
          <a:chExt cx="0" cy="0"/>
        </a:xfrm>
      </p:grpSpPr>
      <p:sp>
        <p:nvSpPr>
          <p:cNvPr id="112" name="Google Shape;112;p6"/>
          <p:cNvSpPr/>
          <p:nvPr/>
        </p:nvSpPr>
        <p:spPr>
          <a:xfrm>
            <a:off x="8808000" y="2208279"/>
            <a:ext cx="336000" cy="7272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6"/>
          <p:cNvSpPr/>
          <p:nvPr/>
        </p:nvSpPr>
        <p:spPr>
          <a:xfrm>
            <a:off x="0" y="0"/>
            <a:ext cx="60960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6"/>
          <p:cNvSpPr txBox="1">
            <a:spLocks noGrp="1"/>
          </p:cNvSpPr>
          <p:nvPr>
            <p:ph type="title"/>
          </p:nvPr>
        </p:nvSpPr>
        <p:spPr>
          <a:xfrm>
            <a:off x="457200" y="586975"/>
            <a:ext cx="5138700" cy="8574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115" name="Google Shape;115;p6"/>
          <p:cNvSpPr txBox="1">
            <a:spLocks noGrp="1"/>
          </p:cNvSpPr>
          <p:nvPr>
            <p:ph type="body" idx="1"/>
          </p:nvPr>
        </p:nvSpPr>
        <p:spPr>
          <a:xfrm>
            <a:off x="457200" y="1672300"/>
            <a:ext cx="2494200" cy="31551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endParaRPr/>
          </a:p>
        </p:txBody>
      </p:sp>
      <p:sp>
        <p:nvSpPr>
          <p:cNvPr id="116" name="Google Shape;116;p6"/>
          <p:cNvSpPr txBox="1">
            <a:spLocks noGrp="1"/>
          </p:cNvSpPr>
          <p:nvPr>
            <p:ph type="body" idx="2"/>
          </p:nvPr>
        </p:nvSpPr>
        <p:spPr>
          <a:xfrm>
            <a:off x="3101652" y="1672300"/>
            <a:ext cx="2494200" cy="31551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endParaRPr/>
          </a:p>
        </p:txBody>
      </p:sp>
      <p:sp>
        <p:nvSpPr>
          <p:cNvPr id="117" name="Google Shape;117;p6"/>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grpSp>
        <p:nvGrpSpPr>
          <p:cNvPr id="118" name="Google Shape;118;p6"/>
          <p:cNvGrpSpPr/>
          <p:nvPr/>
        </p:nvGrpSpPr>
        <p:grpSpPr>
          <a:xfrm>
            <a:off x="6489150" y="0"/>
            <a:ext cx="1882725" cy="2446200"/>
            <a:chOff x="3357563" y="850900"/>
            <a:chExt cx="1882725" cy="2446200"/>
          </a:xfrm>
        </p:grpSpPr>
        <p:sp>
          <p:nvSpPr>
            <p:cNvPr id="119" name="Google Shape;119;p6"/>
            <p:cNvSpPr/>
            <p:nvPr/>
          </p:nvSpPr>
          <p:spPr>
            <a:xfrm>
              <a:off x="3833813" y="2476500"/>
              <a:ext cx="27000" cy="27000"/>
            </a:xfrm>
            <a:custGeom>
              <a:avLst/>
              <a:gdLst/>
              <a:ahLst/>
              <a:cxnLst/>
              <a:rect l="l" t="t" r="r" b="b"/>
              <a:pathLst>
                <a:path w="120000" h="120000" extrusionOk="0">
                  <a:moveTo>
                    <a:pt x="98823" y="0"/>
                  </a:moveTo>
                  <a:lnTo>
                    <a:pt x="0" y="0"/>
                  </a:lnTo>
                  <a:lnTo>
                    <a:pt x="0" y="120000"/>
                  </a:lnTo>
                  <a:lnTo>
                    <a:pt x="120000" y="120000"/>
                  </a:lnTo>
                  <a:lnTo>
                    <a:pt x="98823" y="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 name="Google Shape;120;p6"/>
            <p:cNvSpPr/>
            <p:nvPr/>
          </p:nvSpPr>
          <p:spPr>
            <a:xfrm>
              <a:off x="3736975" y="2476500"/>
              <a:ext cx="577800" cy="579300"/>
            </a:xfrm>
            <a:custGeom>
              <a:avLst/>
              <a:gdLst/>
              <a:ahLst/>
              <a:cxnLst/>
              <a:rect l="l" t="t" r="r" b="b"/>
              <a:pathLst>
                <a:path w="120000" h="120000" extrusionOk="0">
                  <a:moveTo>
                    <a:pt x="120000" y="35555"/>
                  </a:moveTo>
                  <a:cubicBezTo>
                    <a:pt x="84444" y="1111"/>
                    <a:pt x="84444" y="1111"/>
                    <a:pt x="84444" y="1111"/>
                  </a:cubicBezTo>
                  <a:cubicBezTo>
                    <a:pt x="84444" y="1111"/>
                    <a:pt x="83333" y="0"/>
                    <a:pt x="82222" y="0"/>
                  </a:cubicBezTo>
                  <a:cubicBezTo>
                    <a:pt x="55555" y="0"/>
                    <a:pt x="55555" y="0"/>
                    <a:pt x="55555" y="0"/>
                  </a:cubicBezTo>
                  <a:cubicBezTo>
                    <a:pt x="55555" y="5555"/>
                    <a:pt x="55555" y="5555"/>
                    <a:pt x="55555" y="5555"/>
                  </a:cubicBezTo>
                  <a:cubicBezTo>
                    <a:pt x="80000" y="5555"/>
                    <a:pt x="80000" y="5555"/>
                    <a:pt x="80000" y="5555"/>
                  </a:cubicBezTo>
                  <a:cubicBezTo>
                    <a:pt x="80000" y="37777"/>
                    <a:pt x="80000" y="37777"/>
                    <a:pt x="80000" y="37777"/>
                  </a:cubicBezTo>
                  <a:cubicBezTo>
                    <a:pt x="80000" y="40000"/>
                    <a:pt x="81111" y="41111"/>
                    <a:pt x="82222" y="41111"/>
                  </a:cubicBezTo>
                  <a:cubicBezTo>
                    <a:pt x="114444" y="41111"/>
                    <a:pt x="114444" y="41111"/>
                    <a:pt x="114444" y="41111"/>
                  </a:cubicBezTo>
                  <a:cubicBezTo>
                    <a:pt x="114444" y="114444"/>
                    <a:pt x="114444" y="114444"/>
                    <a:pt x="114444" y="114444"/>
                  </a:cubicBezTo>
                  <a:cubicBezTo>
                    <a:pt x="5555" y="114444"/>
                    <a:pt x="5555" y="114444"/>
                    <a:pt x="5555" y="114444"/>
                  </a:cubicBezTo>
                  <a:cubicBezTo>
                    <a:pt x="5555" y="42222"/>
                    <a:pt x="5555" y="42222"/>
                    <a:pt x="5555" y="42222"/>
                  </a:cubicBezTo>
                  <a:cubicBezTo>
                    <a:pt x="5555" y="42222"/>
                    <a:pt x="5555" y="42222"/>
                    <a:pt x="4444" y="42222"/>
                  </a:cubicBezTo>
                  <a:cubicBezTo>
                    <a:pt x="3333" y="42222"/>
                    <a:pt x="2222" y="42222"/>
                    <a:pt x="0" y="42222"/>
                  </a:cubicBezTo>
                  <a:cubicBezTo>
                    <a:pt x="0" y="117777"/>
                    <a:pt x="0" y="117777"/>
                    <a:pt x="0" y="117777"/>
                  </a:cubicBezTo>
                  <a:cubicBezTo>
                    <a:pt x="0" y="118888"/>
                    <a:pt x="1111" y="120000"/>
                    <a:pt x="3333" y="120000"/>
                  </a:cubicBezTo>
                  <a:cubicBezTo>
                    <a:pt x="117777" y="120000"/>
                    <a:pt x="117777" y="120000"/>
                    <a:pt x="117777" y="120000"/>
                  </a:cubicBezTo>
                  <a:cubicBezTo>
                    <a:pt x="118888" y="120000"/>
                    <a:pt x="120000" y="118888"/>
                    <a:pt x="120000" y="117777"/>
                  </a:cubicBezTo>
                  <a:cubicBezTo>
                    <a:pt x="120000" y="37777"/>
                    <a:pt x="120000" y="37777"/>
                    <a:pt x="120000" y="37777"/>
                  </a:cubicBezTo>
                  <a:cubicBezTo>
                    <a:pt x="120000" y="37777"/>
                    <a:pt x="120000" y="36666"/>
                    <a:pt x="120000" y="35555"/>
                  </a:cubicBezTo>
                  <a:close/>
                  <a:moveTo>
                    <a:pt x="85555" y="35555"/>
                  </a:moveTo>
                  <a:cubicBezTo>
                    <a:pt x="85555" y="10000"/>
                    <a:pt x="85555" y="10000"/>
                    <a:pt x="85555" y="10000"/>
                  </a:cubicBezTo>
                  <a:cubicBezTo>
                    <a:pt x="111111" y="35555"/>
                    <a:pt x="111111" y="35555"/>
                    <a:pt x="111111" y="35555"/>
                  </a:cubicBezTo>
                  <a:lnTo>
                    <a:pt x="85555" y="35555"/>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 name="Google Shape;121;p6"/>
            <p:cNvSpPr/>
            <p:nvPr/>
          </p:nvSpPr>
          <p:spPr>
            <a:xfrm>
              <a:off x="4829175" y="2943225"/>
              <a:ext cx="250800" cy="252300"/>
            </a:xfrm>
            <a:custGeom>
              <a:avLst/>
              <a:gdLst/>
              <a:ahLst/>
              <a:cxnLst/>
              <a:rect l="l" t="t" r="r" b="b"/>
              <a:pathLst>
                <a:path w="120000" h="120000" extrusionOk="0">
                  <a:moveTo>
                    <a:pt x="58723" y="120000"/>
                  </a:moveTo>
                  <a:cubicBezTo>
                    <a:pt x="25531" y="120000"/>
                    <a:pt x="0" y="91914"/>
                    <a:pt x="0" y="58723"/>
                  </a:cubicBezTo>
                  <a:cubicBezTo>
                    <a:pt x="0" y="28085"/>
                    <a:pt x="25531" y="0"/>
                    <a:pt x="58723" y="0"/>
                  </a:cubicBezTo>
                  <a:cubicBezTo>
                    <a:pt x="91914" y="0"/>
                    <a:pt x="120000" y="28085"/>
                    <a:pt x="120000" y="58723"/>
                  </a:cubicBezTo>
                  <a:cubicBezTo>
                    <a:pt x="120000" y="91914"/>
                    <a:pt x="91914" y="120000"/>
                    <a:pt x="58723" y="120000"/>
                  </a:cubicBezTo>
                  <a:close/>
                  <a:moveTo>
                    <a:pt x="58723" y="12765"/>
                  </a:moveTo>
                  <a:cubicBezTo>
                    <a:pt x="33191" y="12765"/>
                    <a:pt x="12765" y="33191"/>
                    <a:pt x="12765" y="58723"/>
                  </a:cubicBezTo>
                  <a:cubicBezTo>
                    <a:pt x="12765" y="86808"/>
                    <a:pt x="33191" y="107234"/>
                    <a:pt x="58723" y="107234"/>
                  </a:cubicBezTo>
                  <a:cubicBezTo>
                    <a:pt x="84255" y="107234"/>
                    <a:pt x="104680" y="86808"/>
                    <a:pt x="104680" y="58723"/>
                  </a:cubicBezTo>
                  <a:cubicBezTo>
                    <a:pt x="104680" y="33191"/>
                    <a:pt x="84255" y="12765"/>
                    <a:pt x="58723" y="12765"/>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 name="Google Shape;122;p6"/>
            <p:cNvSpPr/>
            <p:nvPr/>
          </p:nvSpPr>
          <p:spPr>
            <a:xfrm>
              <a:off x="4887913" y="2825750"/>
              <a:ext cx="250800" cy="252300"/>
            </a:xfrm>
            <a:custGeom>
              <a:avLst/>
              <a:gdLst/>
              <a:ahLst/>
              <a:cxnLst/>
              <a:rect l="l" t="t" r="r" b="b"/>
              <a:pathLst>
                <a:path w="120000" h="120000" extrusionOk="0">
                  <a:moveTo>
                    <a:pt x="102127" y="40851"/>
                  </a:moveTo>
                  <a:cubicBezTo>
                    <a:pt x="104680" y="45957"/>
                    <a:pt x="104680" y="53617"/>
                    <a:pt x="104680" y="58723"/>
                  </a:cubicBezTo>
                  <a:cubicBezTo>
                    <a:pt x="104680" y="84255"/>
                    <a:pt x="84255" y="107234"/>
                    <a:pt x="58723" y="107234"/>
                  </a:cubicBezTo>
                  <a:cubicBezTo>
                    <a:pt x="33191" y="107234"/>
                    <a:pt x="12765" y="84255"/>
                    <a:pt x="12765" y="58723"/>
                  </a:cubicBezTo>
                  <a:cubicBezTo>
                    <a:pt x="12765" y="33191"/>
                    <a:pt x="33191" y="12765"/>
                    <a:pt x="58723" y="12765"/>
                  </a:cubicBezTo>
                  <a:cubicBezTo>
                    <a:pt x="66382" y="12765"/>
                    <a:pt x="74042" y="15319"/>
                    <a:pt x="79148" y="17872"/>
                  </a:cubicBezTo>
                  <a:cubicBezTo>
                    <a:pt x="79148" y="15319"/>
                    <a:pt x="79148" y="10212"/>
                    <a:pt x="76595" y="7659"/>
                  </a:cubicBezTo>
                  <a:cubicBezTo>
                    <a:pt x="76595" y="5106"/>
                    <a:pt x="76595" y="5106"/>
                    <a:pt x="76595" y="2553"/>
                  </a:cubicBezTo>
                  <a:cubicBezTo>
                    <a:pt x="71489" y="0"/>
                    <a:pt x="66382" y="0"/>
                    <a:pt x="58723" y="0"/>
                  </a:cubicBezTo>
                  <a:cubicBezTo>
                    <a:pt x="25531" y="0"/>
                    <a:pt x="0" y="25531"/>
                    <a:pt x="0" y="58723"/>
                  </a:cubicBezTo>
                  <a:cubicBezTo>
                    <a:pt x="0" y="91914"/>
                    <a:pt x="25531" y="120000"/>
                    <a:pt x="58723" y="120000"/>
                  </a:cubicBezTo>
                  <a:cubicBezTo>
                    <a:pt x="91914" y="120000"/>
                    <a:pt x="120000" y="91914"/>
                    <a:pt x="120000" y="58723"/>
                  </a:cubicBezTo>
                  <a:cubicBezTo>
                    <a:pt x="120000" y="53617"/>
                    <a:pt x="117446" y="45957"/>
                    <a:pt x="114893" y="38297"/>
                  </a:cubicBezTo>
                  <a:cubicBezTo>
                    <a:pt x="109787" y="38297"/>
                    <a:pt x="107234" y="40851"/>
                    <a:pt x="102127" y="40851"/>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 name="Google Shape;123;p6"/>
            <p:cNvSpPr/>
            <p:nvPr/>
          </p:nvSpPr>
          <p:spPr>
            <a:xfrm>
              <a:off x="4770438" y="2825750"/>
              <a:ext cx="250800" cy="252300"/>
            </a:xfrm>
            <a:custGeom>
              <a:avLst/>
              <a:gdLst/>
              <a:ahLst/>
              <a:cxnLst/>
              <a:rect l="l" t="t" r="r" b="b"/>
              <a:pathLst>
                <a:path w="120000" h="120000" extrusionOk="0">
                  <a:moveTo>
                    <a:pt x="58723" y="120000"/>
                  </a:moveTo>
                  <a:cubicBezTo>
                    <a:pt x="25531" y="120000"/>
                    <a:pt x="0" y="91914"/>
                    <a:pt x="0" y="58723"/>
                  </a:cubicBezTo>
                  <a:cubicBezTo>
                    <a:pt x="0" y="25531"/>
                    <a:pt x="25531" y="0"/>
                    <a:pt x="58723" y="0"/>
                  </a:cubicBezTo>
                  <a:cubicBezTo>
                    <a:pt x="91914" y="0"/>
                    <a:pt x="120000" y="25531"/>
                    <a:pt x="120000" y="58723"/>
                  </a:cubicBezTo>
                  <a:cubicBezTo>
                    <a:pt x="120000" y="91914"/>
                    <a:pt x="91914" y="120000"/>
                    <a:pt x="58723" y="120000"/>
                  </a:cubicBezTo>
                  <a:close/>
                  <a:moveTo>
                    <a:pt x="58723" y="12765"/>
                  </a:moveTo>
                  <a:cubicBezTo>
                    <a:pt x="33191" y="12765"/>
                    <a:pt x="12765" y="33191"/>
                    <a:pt x="12765" y="58723"/>
                  </a:cubicBezTo>
                  <a:cubicBezTo>
                    <a:pt x="12765" y="84255"/>
                    <a:pt x="33191" y="107234"/>
                    <a:pt x="58723" y="107234"/>
                  </a:cubicBezTo>
                  <a:cubicBezTo>
                    <a:pt x="84255" y="107234"/>
                    <a:pt x="104680" y="84255"/>
                    <a:pt x="104680" y="58723"/>
                  </a:cubicBezTo>
                  <a:cubicBezTo>
                    <a:pt x="104680" y="33191"/>
                    <a:pt x="84255" y="12765"/>
                    <a:pt x="58723" y="12765"/>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 name="Google Shape;124;p6"/>
            <p:cNvSpPr/>
            <p:nvPr/>
          </p:nvSpPr>
          <p:spPr>
            <a:xfrm>
              <a:off x="4448175" y="1768475"/>
              <a:ext cx="577800" cy="579300"/>
            </a:xfrm>
            <a:custGeom>
              <a:avLst/>
              <a:gdLst/>
              <a:ahLst/>
              <a:cxnLst/>
              <a:rect l="l" t="t" r="r" b="b"/>
              <a:pathLst>
                <a:path w="120000" h="120000" extrusionOk="0">
                  <a:moveTo>
                    <a:pt x="116666" y="120000"/>
                  </a:moveTo>
                  <a:cubicBezTo>
                    <a:pt x="2222" y="120000"/>
                    <a:pt x="2222" y="120000"/>
                    <a:pt x="2222" y="120000"/>
                  </a:cubicBezTo>
                  <a:cubicBezTo>
                    <a:pt x="1111" y="120000"/>
                    <a:pt x="0" y="118888"/>
                    <a:pt x="0" y="116666"/>
                  </a:cubicBezTo>
                  <a:cubicBezTo>
                    <a:pt x="0" y="2222"/>
                    <a:pt x="0" y="2222"/>
                    <a:pt x="0" y="2222"/>
                  </a:cubicBezTo>
                  <a:cubicBezTo>
                    <a:pt x="0" y="1111"/>
                    <a:pt x="1111" y="0"/>
                    <a:pt x="2222" y="0"/>
                  </a:cubicBezTo>
                  <a:cubicBezTo>
                    <a:pt x="82222" y="0"/>
                    <a:pt x="82222" y="0"/>
                    <a:pt x="82222" y="0"/>
                  </a:cubicBezTo>
                  <a:cubicBezTo>
                    <a:pt x="83333" y="0"/>
                    <a:pt x="83333" y="0"/>
                    <a:pt x="84444" y="1111"/>
                  </a:cubicBezTo>
                  <a:cubicBezTo>
                    <a:pt x="118888" y="35555"/>
                    <a:pt x="118888" y="35555"/>
                    <a:pt x="118888" y="35555"/>
                  </a:cubicBezTo>
                  <a:cubicBezTo>
                    <a:pt x="120000" y="35555"/>
                    <a:pt x="120000" y="36666"/>
                    <a:pt x="120000" y="37777"/>
                  </a:cubicBezTo>
                  <a:cubicBezTo>
                    <a:pt x="120000" y="116666"/>
                    <a:pt x="120000" y="116666"/>
                    <a:pt x="120000" y="116666"/>
                  </a:cubicBezTo>
                  <a:cubicBezTo>
                    <a:pt x="120000" y="118888"/>
                    <a:pt x="118888" y="120000"/>
                    <a:pt x="116666" y="120000"/>
                  </a:cubicBezTo>
                  <a:close/>
                  <a:moveTo>
                    <a:pt x="5555" y="114444"/>
                  </a:moveTo>
                  <a:cubicBezTo>
                    <a:pt x="114444" y="114444"/>
                    <a:pt x="114444" y="114444"/>
                    <a:pt x="114444" y="114444"/>
                  </a:cubicBezTo>
                  <a:cubicBezTo>
                    <a:pt x="114444" y="38888"/>
                    <a:pt x="114444" y="38888"/>
                    <a:pt x="114444" y="38888"/>
                  </a:cubicBezTo>
                  <a:cubicBezTo>
                    <a:pt x="81111" y="5555"/>
                    <a:pt x="81111" y="5555"/>
                    <a:pt x="81111" y="5555"/>
                  </a:cubicBezTo>
                  <a:cubicBezTo>
                    <a:pt x="5555" y="5555"/>
                    <a:pt x="5555" y="5555"/>
                    <a:pt x="5555" y="5555"/>
                  </a:cubicBezTo>
                  <a:lnTo>
                    <a:pt x="5555" y="114444"/>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 name="Google Shape;125;p6"/>
            <p:cNvSpPr/>
            <p:nvPr/>
          </p:nvSpPr>
          <p:spPr>
            <a:xfrm>
              <a:off x="4829175" y="1779588"/>
              <a:ext cx="180900" cy="182700"/>
            </a:xfrm>
            <a:custGeom>
              <a:avLst/>
              <a:gdLst/>
              <a:ahLst/>
              <a:cxnLst/>
              <a:rect l="l" t="t" r="r" b="b"/>
              <a:pathLst>
                <a:path w="120000" h="120000" extrusionOk="0">
                  <a:moveTo>
                    <a:pt x="120000" y="120000"/>
                  </a:moveTo>
                  <a:cubicBezTo>
                    <a:pt x="10588" y="120000"/>
                    <a:pt x="10588" y="120000"/>
                    <a:pt x="10588" y="120000"/>
                  </a:cubicBezTo>
                  <a:cubicBezTo>
                    <a:pt x="3529" y="120000"/>
                    <a:pt x="0" y="116470"/>
                    <a:pt x="0" y="112941"/>
                  </a:cubicBezTo>
                  <a:cubicBezTo>
                    <a:pt x="0" y="0"/>
                    <a:pt x="0" y="0"/>
                    <a:pt x="0" y="0"/>
                  </a:cubicBezTo>
                  <a:cubicBezTo>
                    <a:pt x="17647" y="0"/>
                    <a:pt x="17647" y="0"/>
                    <a:pt x="17647" y="0"/>
                  </a:cubicBezTo>
                  <a:cubicBezTo>
                    <a:pt x="17647" y="102352"/>
                    <a:pt x="17647" y="102352"/>
                    <a:pt x="17647" y="102352"/>
                  </a:cubicBezTo>
                  <a:cubicBezTo>
                    <a:pt x="120000" y="102352"/>
                    <a:pt x="120000" y="102352"/>
                    <a:pt x="120000" y="102352"/>
                  </a:cubicBezTo>
                  <a:lnTo>
                    <a:pt x="120000" y="12000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 name="Google Shape;126;p6"/>
            <p:cNvSpPr/>
            <p:nvPr/>
          </p:nvSpPr>
          <p:spPr>
            <a:xfrm>
              <a:off x="4662488" y="2717800"/>
              <a:ext cx="577800" cy="579300"/>
            </a:xfrm>
            <a:custGeom>
              <a:avLst/>
              <a:gdLst/>
              <a:ahLst/>
              <a:cxnLst/>
              <a:rect l="l" t="t" r="r" b="b"/>
              <a:pathLst>
                <a:path w="120000" h="120000" extrusionOk="0">
                  <a:moveTo>
                    <a:pt x="117777" y="120000"/>
                  </a:moveTo>
                  <a:cubicBezTo>
                    <a:pt x="3333" y="120000"/>
                    <a:pt x="3333" y="120000"/>
                    <a:pt x="3333" y="120000"/>
                  </a:cubicBezTo>
                  <a:cubicBezTo>
                    <a:pt x="1111" y="120000"/>
                    <a:pt x="0" y="118888"/>
                    <a:pt x="0" y="117777"/>
                  </a:cubicBezTo>
                  <a:cubicBezTo>
                    <a:pt x="0" y="3333"/>
                    <a:pt x="0" y="3333"/>
                    <a:pt x="0" y="3333"/>
                  </a:cubicBezTo>
                  <a:cubicBezTo>
                    <a:pt x="0" y="2222"/>
                    <a:pt x="1111" y="0"/>
                    <a:pt x="3333" y="0"/>
                  </a:cubicBezTo>
                  <a:cubicBezTo>
                    <a:pt x="82222" y="0"/>
                    <a:pt x="82222" y="0"/>
                    <a:pt x="82222" y="0"/>
                  </a:cubicBezTo>
                  <a:cubicBezTo>
                    <a:pt x="83333" y="0"/>
                    <a:pt x="84444" y="1111"/>
                    <a:pt x="84444" y="1111"/>
                  </a:cubicBezTo>
                  <a:cubicBezTo>
                    <a:pt x="120000" y="35555"/>
                    <a:pt x="120000" y="35555"/>
                    <a:pt x="120000" y="35555"/>
                  </a:cubicBezTo>
                  <a:cubicBezTo>
                    <a:pt x="120000" y="36666"/>
                    <a:pt x="120000" y="37777"/>
                    <a:pt x="120000" y="37777"/>
                  </a:cubicBezTo>
                  <a:cubicBezTo>
                    <a:pt x="120000" y="117777"/>
                    <a:pt x="120000" y="117777"/>
                    <a:pt x="120000" y="117777"/>
                  </a:cubicBezTo>
                  <a:cubicBezTo>
                    <a:pt x="120000" y="118888"/>
                    <a:pt x="118888" y="120000"/>
                    <a:pt x="117777" y="120000"/>
                  </a:cubicBezTo>
                  <a:close/>
                  <a:moveTo>
                    <a:pt x="5555" y="114444"/>
                  </a:moveTo>
                  <a:cubicBezTo>
                    <a:pt x="114444" y="114444"/>
                    <a:pt x="114444" y="114444"/>
                    <a:pt x="114444" y="114444"/>
                  </a:cubicBezTo>
                  <a:cubicBezTo>
                    <a:pt x="114444" y="38888"/>
                    <a:pt x="114444" y="38888"/>
                    <a:pt x="114444" y="38888"/>
                  </a:cubicBezTo>
                  <a:cubicBezTo>
                    <a:pt x="81111" y="6666"/>
                    <a:pt x="81111" y="6666"/>
                    <a:pt x="81111" y="6666"/>
                  </a:cubicBezTo>
                  <a:cubicBezTo>
                    <a:pt x="5555" y="6666"/>
                    <a:pt x="5555" y="6666"/>
                    <a:pt x="5555" y="6666"/>
                  </a:cubicBezTo>
                  <a:lnTo>
                    <a:pt x="5555" y="114444"/>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 name="Google Shape;127;p6"/>
            <p:cNvSpPr/>
            <p:nvPr/>
          </p:nvSpPr>
          <p:spPr>
            <a:xfrm>
              <a:off x="5048250" y="2733675"/>
              <a:ext cx="180900" cy="182700"/>
            </a:xfrm>
            <a:custGeom>
              <a:avLst/>
              <a:gdLst/>
              <a:ahLst/>
              <a:cxnLst/>
              <a:rect l="l" t="t" r="r" b="b"/>
              <a:pathLst>
                <a:path w="120000" h="120000" extrusionOk="0">
                  <a:moveTo>
                    <a:pt x="120000" y="120000"/>
                  </a:moveTo>
                  <a:cubicBezTo>
                    <a:pt x="7058" y="120000"/>
                    <a:pt x="7058" y="120000"/>
                    <a:pt x="7058" y="120000"/>
                  </a:cubicBezTo>
                  <a:cubicBezTo>
                    <a:pt x="3529" y="120000"/>
                    <a:pt x="0" y="116470"/>
                    <a:pt x="0" y="109411"/>
                  </a:cubicBezTo>
                  <a:cubicBezTo>
                    <a:pt x="0" y="0"/>
                    <a:pt x="0" y="0"/>
                    <a:pt x="0" y="0"/>
                  </a:cubicBezTo>
                  <a:cubicBezTo>
                    <a:pt x="17647" y="0"/>
                    <a:pt x="17647" y="0"/>
                    <a:pt x="17647" y="0"/>
                  </a:cubicBezTo>
                  <a:cubicBezTo>
                    <a:pt x="17647" y="102352"/>
                    <a:pt x="17647" y="102352"/>
                    <a:pt x="17647" y="102352"/>
                  </a:cubicBezTo>
                  <a:cubicBezTo>
                    <a:pt x="120000" y="102352"/>
                    <a:pt x="120000" y="102352"/>
                    <a:pt x="120000" y="102352"/>
                  </a:cubicBezTo>
                  <a:lnTo>
                    <a:pt x="120000" y="12000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 name="Google Shape;128;p6"/>
            <p:cNvSpPr/>
            <p:nvPr/>
          </p:nvSpPr>
          <p:spPr>
            <a:xfrm>
              <a:off x="4529138" y="2149475"/>
              <a:ext cx="379500" cy="81000"/>
            </a:xfrm>
            <a:custGeom>
              <a:avLst/>
              <a:gdLst/>
              <a:ahLst/>
              <a:cxnLst/>
              <a:rect l="l" t="t" r="r" b="b"/>
              <a:pathLst>
                <a:path w="120000" h="120000" extrusionOk="0">
                  <a:moveTo>
                    <a:pt x="81126" y="112000"/>
                  </a:moveTo>
                  <a:cubicBezTo>
                    <a:pt x="76056" y="112000"/>
                    <a:pt x="69295" y="104000"/>
                    <a:pt x="67605" y="88000"/>
                  </a:cubicBezTo>
                  <a:cubicBezTo>
                    <a:pt x="65915" y="80000"/>
                    <a:pt x="65915" y="72000"/>
                    <a:pt x="65915" y="64000"/>
                  </a:cubicBezTo>
                  <a:cubicBezTo>
                    <a:pt x="64225" y="64000"/>
                    <a:pt x="64225" y="56000"/>
                    <a:pt x="64225" y="56000"/>
                  </a:cubicBezTo>
                  <a:cubicBezTo>
                    <a:pt x="60845" y="48000"/>
                    <a:pt x="57464" y="56000"/>
                    <a:pt x="54084" y="64000"/>
                  </a:cubicBezTo>
                  <a:cubicBezTo>
                    <a:pt x="54084" y="64000"/>
                    <a:pt x="52394" y="72000"/>
                    <a:pt x="50704" y="72000"/>
                  </a:cubicBezTo>
                  <a:cubicBezTo>
                    <a:pt x="49014" y="88000"/>
                    <a:pt x="47323" y="96000"/>
                    <a:pt x="42253" y="104000"/>
                  </a:cubicBezTo>
                  <a:cubicBezTo>
                    <a:pt x="35492" y="120000"/>
                    <a:pt x="25352" y="104000"/>
                    <a:pt x="20281" y="80000"/>
                  </a:cubicBezTo>
                  <a:cubicBezTo>
                    <a:pt x="18591" y="72000"/>
                    <a:pt x="18591" y="72000"/>
                    <a:pt x="18591" y="64000"/>
                  </a:cubicBezTo>
                  <a:cubicBezTo>
                    <a:pt x="16901" y="56000"/>
                    <a:pt x="15211" y="48000"/>
                    <a:pt x="15211" y="48000"/>
                  </a:cubicBezTo>
                  <a:cubicBezTo>
                    <a:pt x="13521" y="48000"/>
                    <a:pt x="11830" y="56000"/>
                    <a:pt x="10140" y="56000"/>
                  </a:cubicBezTo>
                  <a:cubicBezTo>
                    <a:pt x="10140" y="64000"/>
                    <a:pt x="10140" y="72000"/>
                    <a:pt x="10140" y="80000"/>
                  </a:cubicBezTo>
                  <a:cubicBezTo>
                    <a:pt x="10140" y="80000"/>
                    <a:pt x="10140" y="88000"/>
                    <a:pt x="8450" y="96000"/>
                  </a:cubicBezTo>
                  <a:cubicBezTo>
                    <a:pt x="0" y="88000"/>
                    <a:pt x="0" y="88000"/>
                    <a:pt x="0" y="88000"/>
                  </a:cubicBezTo>
                  <a:cubicBezTo>
                    <a:pt x="1690" y="80000"/>
                    <a:pt x="1690" y="72000"/>
                    <a:pt x="1690" y="72000"/>
                  </a:cubicBezTo>
                  <a:cubicBezTo>
                    <a:pt x="1690" y="64000"/>
                    <a:pt x="1690" y="48000"/>
                    <a:pt x="3380" y="40000"/>
                  </a:cubicBezTo>
                  <a:cubicBezTo>
                    <a:pt x="5070" y="24000"/>
                    <a:pt x="10140" y="0"/>
                    <a:pt x="16901" y="8000"/>
                  </a:cubicBezTo>
                  <a:cubicBezTo>
                    <a:pt x="21971" y="8000"/>
                    <a:pt x="23661" y="32000"/>
                    <a:pt x="25352" y="40000"/>
                  </a:cubicBezTo>
                  <a:cubicBezTo>
                    <a:pt x="25352" y="48000"/>
                    <a:pt x="27042" y="48000"/>
                    <a:pt x="27042" y="56000"/>
                  </a:cubicBezTo>
                  <a:cubicBezTo>
                    <a:pt x="28732" y="64000"/>
                    <a:pt x="35492" y="72000"/>
                    <a:pt x="38873" y="64000"/>
                  </a:cubicBezTo>
                  <a:cubicBezTo>
                    <a:pt x="42253" y="64000"/>
                    <a:pt x="43943" y="56000"/>
                    <a:pt x="45633" y="48000"/>
                  </a:cubicBezTo>
                  <a:cubicBezTo>
                    <a:pt x="47323" y="40000"/>
                    <a:pt x="49014" y="32000"/>
                    <a:pt x="49014" y="32000"/>
                  </a:cubicBezTo>
                  <a:cubicBezTo>
                    <a:pt x="54084" y="8000"/>
                    <a:pt x="62535" y="0"/>
                    <a:pt x="67605" y="16000"/>
                  </a:cubicBezTo>
                  <a:cubicBezTo>
                    <a:pt x="70985" y="32000"/>
                    <a:pt x="72676" y="40000"/>
                    <a:pt x="72676" y="48000"/>
                  </a:cubicBezTo>
                  <a:cubicBezTo>
                    <a:pt x="72676" y="56000"/>
                    <a:pt x="74366" y="56000"/>
                    <a:pt x="74366" y="64000"/>
                  </a:cubicBezTo>
                  <a:cubicBezTo>
                    <a:pt x="76056" y="72000"/>
                    <a:pt x="82816" y="80000"/>
                    <a:pt x="86197" y="64000"/>
                  </a:cubicBezTo>
                  <a:cubicBezTo>
                    <a:pt x="86197" y="64000"/>
                    <a:pt x="87887" y="64000"/>
                    <a:pt x="87887" y="56000"/>
                  </a:cubicBezTo>
                  <a:cubicBezTo>
                    <a:pt x="91267" y="48000"/>
                    <a:pt x="92957" y="40000"/>
                    <a:pt x="96338" y="32000"/>
                  </a:cubicBezTo>
                  <a:cubicBezTo>
                    <a:pt x="101408" y="24000"/>
                    <a:pt x="104788" y="32000"/>
                    <a:pt x="109859" y="40000"/>
                  </a:cubicBezTo>
                  <a:cubicBezTo>
                    <a:pt x="111549" y="48000"/>
                    <a:pt x="114929" y="48000"/>
                    <a:pt x="116619" y="48000"/>
                  </a:cubicBezTo>
                  <a:cubicBezTo>
                    <a:pt x="120000" y="88000"/>
                    <a:pt x="120000" y="88000"/>
                    <a:pt x="120000" y="88000"/>
                  </a:cubicBezTo>
                  <a:cubicBezTo>
                    <a:pt x="114929" y="96000"/>
                    <a:pt x="109859" y="88000"/>
                    <a:pt x="106478" y="80000"/>
                  </a:cubicBezTo>
                  <a:cubicBezTo>
                    <a:pt x="103098" y="72000"/>
                    <a:pt x="101408" y="72000"/>
                    <a:pt x="99718" y="72000"/>
                  </a:cubicBezTo>
                  <a:cubicBezTo>
                    <a:pt x="98028" y="72000"/>
                    <a:pt x="96338" y="80000"/>
                    <a:pt x="94647" y="88000"/>
                  </a:cubicBezTo>
                  <a:cubicBezTo>
                    <a:pt x="92957" y="88000"/>
                    <a:pt x="91267" y="96000"/>
                    <a:pt x="89577" y="104000"/>
                  </a:cubicBezTo>
                  <a:cubicBezTo>
                    <a:pt x="87887" y="112000"/>
                    <a:pt x="84507" y="112000"/>
                    <a:pt x="81126" y="112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 name="Google Shape;129;p6"/>
            <p:cNvSpPr/>
            <p:nvPr/>
          </p:nvSpPr>
          <p:spPr>
            <a:xfrm>
              <a:off x="4529138" y="2063750"/>
              <a:ext cx="401700" cy="63600"/>
            </a:xfrm>
            <a:custGeom>
              <a:avLst/>
              <a:gdLst/>
              <a:ahLst/>
              <a:cxnLst/>
              <a:rect l="l" t="t" r="r" b="b"/>
              <a:pathLst>
                <a:path w="120000" h="120000" extrusionOk="0">
                  <a:moveTo>
                    <a:pt x="46400" y="120000"/>
                  </a:moveTo>
                  <a:cubicBezTo>
                    <a:pt x="41600" y="120000"/>
                    <a:pt x="36800" y="100000"/>
                    <a:pt x="32000" y="90000"/>
                  </a:cubicBezTo>
                  <a:cubicBezTo>
                    <a:pt x="28800" y="80000"/>
                    <a:pt x="27200" y="80000"/>
                    <a:pt x="24000" y="70000"/>
                  </a:cubicBezTo>
                  <a:cubicBezTo>
                    <a:pt x="17600" y="60000"/>
                    <a:pt x="9600" y="60000"/>
                    <a:pt x="4800" y="80000"/>
                  </a:cubicBezTo>
                  <a:cubicBezTo>
                    <a:pt x="0" y="40000"/>
                    <a:pt x="0" y="40000"/>
                    <a:pt x="0" y="40000"/>
                  </a:cubicBezTo>
                  <a:cubicBezTo>
                    <a:pt x="8000" y="10000"/>
                    <a:pt x="17600" y="10000"/>
                    <a:pt x="27200" y="20000"/>
                  </a:cubicBezTo>
                  <a:cubicBezTo>
                    <a:pt x="28800" y="30000"/>
                    <a:pt x="32000" y="40000"/>
                    <a:pt x="35200" y="40000"/>
                  </a:cubicBezTo>
                  <a:cubicBezTo>
                    <a:pt x="40000" y="60000"/>
                    <a:pt x="44800" y="70000"/>
                    <a:pt x="48000" y="70000"/>
                  </a:cubicBezTo>
                  <a:cubicBezTo>
                    <a:pt x="51200" y="60000"/>
                    <a:pt x="54400" y="50000"/>
                    <a:pt x="57600" y="40000"/>
                  </a:cubicBezTo>
                  <a:cubicBezTo>
                    <a:pt x="60800" y="30000"/>
                    <a:pt x="62400" y="20000"/>
                    <a:pt x="64000" y="20000"/>
                  </a:cubicBezTo>
                  <a:cubicBezTo>
                    <a:pt x="68800" y="0"/>
                    <a:pt x="75200" y="0"/>
                    <a:pt x="80000" y="10000"/>
                  </a:cubicBezTo>
                  <a:cubicBezTo>
                    <a:pt x="81600" y="20000"/>
                    <a:pt x="84800" y="30000"/>
                    <a:pt x="84800" y="40000"/>
                  </a:cubicBezTo>
                  <a:cubicBezTo>
                    <a:pt x="92800" y="40000"/>
                    <a:pt x="100800" y="40000"/>
                    <a:pt x="108800" y="40000"/>
                  </a:cubicBezTo>
                  <a:cubicBezTo>
                    <a:pt x="110400" y="40000"/>
                    <a:pt x="112000" y="30000"/>
                    <a:pt x="112000" y="30000"/>
                  </a:cubicBezTo>
                  <a:cubicBezTo>
                    <a:pt x="112000" y="30000"/>
                    <a:pt x="112000" y="40000"/>
                    <a:pt x="112000" y="40000"/>
                  </a:cubicBezTo>
                  <a:cubicBezTo>
                    <a:pt x="120000" y="40000"/>
                    <a:pt x="120000" y="40000"/>
                    <a:pt x="120000" y="40000"/>
                  </a:cubicBezTo>
                  <a:cubicBezTo>
                    <a:pt x="120000" y="70000"/>
                    <a:pt x="116800" y="90000"/>
                    <a:pt x="110400" y="90000"/>
                  </a:cubicBezTo>
                  <a:cubicBezTo>
                    <a:pt x="100800" y="100000"/>
                    <a:pt x="91200" y="100000"/>
                    <a:pt x="83200" y="90000"/>
                  </a:cubicBezTo>
                  <a:cubicBezTo>
                    <a:pt x="80000" y="90000"/>
                    <a:pt x="80000" y="80000"/>
                    <a:pt x="78400" y="70000"/>
                  </a:cubicBezTo>
                  <a:cubicBezTo>
                    <a:pt x="78400" y="70000"/>
                    <a:pt x="78400" y="70000"/>
                    <a:pt x="76800" y="60000"/>
                  </a:cubicBezTo>
                  <a:cubicBezTo>
                    <a:pt x="73600" y="60000"/>
                    <a:pt x="70400" y="60000"/>
                    <a:pt x="67200" y="60000"/>
                  </a:cubicBezTo>
                  <a:cubicBezTo>
                    <a:pt x="65600" y="70000"/>
                    <a:pt x="64000" y="80000"/>
                    <a:pt x="62400" y="80000"/>
                  </a:cubicBezTo>
                  <a:cubicBezTo>
                    <a:pt x="59200" y="100000"/>
                    <a:pt x="54400" y="110000"/>
                    <a:pt x="49600" y="120000"/>
                  </a:cubicBezTo>
                  <a:cubicBezTo>
                    <a:pt x="48000" y="120000"/>
                    <a:pt x="48000" y="120000"/>
                    <a:pt x="46400" y="120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 name="Google Shape;130;p6"/>
            <p:cNvSpPr/>
            <p:nvPr/>
          </p:nvSpPr>
          <p:spPr>
            <a:xfrm>
              <a:off x="4540250" y="1982788"/>
              <a:ext cx="203100" cy="54000"/>
            </a:xfrm>
            <a:custGeom>
              <a:avLst/>
              <a:gdLst/>
              <a:ahLst/>
              <a:cxnLst/>
              <a:rect l="l" t="t" r="r" b="b"/>
              <a:pathLst>
                <a:path w="120000" h="120000" extrusionOk="0">
                  <a:moveTo>
                    <a:pt x="9473" y="120000"/>
                  </a:moveTo>
                  <a:cubicBezTo>
                    <a:pt x="6315" y="120000"/>
                    <a:pt x="3157" y="120000"/>
                    <a:pt x="0" y="120000"/>
                  </a:cubicBezTo>
                  <a:cubicBezTo>
                    <a:pt x="0" y="48000"/>
                    <a:pt x="0" y="48000"/>
                    <a:pt x="0" y="48000"/>
                  </a:cubicBezTo>
                  <a:cubicBezTo>
                    <a:pt x="9473" y="60000"/>
                    <a:pt x="18947" y="60000"/>
                    <a:pt x="25263" y="36000"/>
                  </a:cubicBezTo>
                  <a:cubicBezTo>
                    <a:pt x="25263" y="36000"/>
                    <a:pt x="28421" y="36000"/>
                    <a:pt x="28421" y="36000"/>
                  </a:cubicBezTo>
                  <a:cubicBezTo>
                    <a:pt x="28421" y="24000"/>
                    <a:pt x="31578" y="24000"/>
                    <a:pt x="34736" y="24000"/>
                  </a:cubicBezTo>
                  <a:cubicBezTo>
                    <a:pt x="41052" y="0"/>
                    <a:pt x="53684" y="0"/>
                    <a:pt x="63157" y="24000"/>
                  </a:cubicBezTo>
                  <a:cubicBezTo>
                    <a:pt x="66315" y="24000"/>
                    <a:pt x="69473" y="24000"/>
                    <a:pt x="72631" y="36000"/>
                  </a:cubicBezTo>
                  <a:cubicBezTo>
                    <a:pt x="75789" y="36000"/>
                    <a:pt x="82105" y="48000"/>
                    <a:pt x="85263" y="48000"/>
                  </a:cubicBezTo>
                  <a:cubicBezTo>
                    <a:pt x="94736" y="48000"/>
                    <a:pt x="101052" y="48000"/>
                    <a:pt x="113684" y="24000"/>
                  </a:cubicBezTo>
                  <a:cubicBezTo>
                    <a:pt x="120000" y="72000"/>
                    <a:pt x="120000" y="72000"/>
                    <a:pt x="120000" y="72000"/>
                  </a:cubicBezTo>
                  <a:cubicBezTo>
                    <a:pt x="113684" y="96000"/>
                    <a:pt x="97894" y="120000"/>
                    <a:pt x="85263" y="108000"/>
                  </a:cubicBezTo>
                  <a:cubicBezTo>
                    <a:pt x="75789" y="108000"/>
                    <a:pt x="69473" y="96000"/>
                    <a:pt x="63157" y="84000"/>
                  </a:cubicBezTo>
                  <a:cubicBezTo>
                    <a:pt x="63157" y="84000"/>
                    <a:pt x="60000" y="84000"/>
                    <a:pt x="60000" y="72000"/>
                  </a:cubicBezTo>
                  <a:cubicBezTo>
                    <a:pt x="53684" y="72000"/>
                    <a:pt x="47368" y="60000"/>
                    <a:pt x="41052" y="72000"/>
                  </a:cubicBezTo>
                  <a:cubicBezTo>
                    <a:pt x="41052" y="72000"/>
                    <a:pt x="41052" y="84000"/>
                    <a:pt x="37894" y="84000"/>
                  </a:cubicBezTo>
                  <a:cubicBezTo>
                    <a:pt x="37894" y="84000"/>
                    <a:pt x="34736" y="84000"/>
                    <a:pt x="34736" y="96000"/>
                  </a:cubicBezTo>
                  <a:cubicBezTo>
                    <a:pt x="28421" y="108000"/>
                    <a:pt x="18947" y="120000"/>
                    <a:pt x="9473" y="120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 name="Google Shape;131;p6"/>
            <p:cNvSpPr/>
            <p:nvPr/>
          </p:nvSpPr>
          <p:spPr>
            <a:xfrm>
              <a:off x="3357563" y="850900"/>
              <a:ext cx="807900" cy="1830300"/>
            </a:xfrm>
            <a:custGeom>
              <a:avLst/>
              <a:gdLst/>
              <a:ahLst/>
              <a:cxnLst/>
              <a:rect l="l" t="t" r="r" b="b"/>
              <a:pathLst>
                <a:path w="120000" h="120000" extrusionOk="0">
                  <a:moveTo>
                    <a:pt x="85827" y="64046"/>
                  </a:moveTo>
                  <a:cubicBezTo>
                    <a:pt x="85827" y="64046"/>
                    <a:pt x="85827" y="64046"/>
                    <a:pt x="85827" y="64046"/>
                  </a:cubicBezTo>
                  <a:cubicBezTo>
                    <a:pt x="84238" y="63343"/>
                    <a:pt x="82649" y="62639"/>
                    <a:pt x="81059" y="62287"/>
                  </a:cubicBezTo>
                  <a:cubicBezTo>
                    <a:pt x="81059" y="49970"/>
                    <a:pt x="81059" y="49970"/>
                    <a:pt x="81059" y="49970"/>
                  </a:cubicBezTo>
                  <a:cubicBezTo>
                    <a:pt x="93774" y="49970"/>
                    <a:pt x="93774" y="49970"/>
                    <a:pt x="93774" y="49970"/>
                  </a:cubicBezTo>
                  <a:cubicBezTo>
                    <a:pt x="94569" y="49970"/>
                    <a:pt x="95364" y="49266"/>
                    <a:pt x="95364" y="48914"/>
                  </a:cubicBezTo>
                  <a:cubicBezTo>
                    <a:pt x="95364" y="0"/>
                    <a:pt x="95364" y="0"/>
                    <a:pt x="95364" y="0"/>
                  </a:cubicBezTo>
                  <a:cubicBezTo>
                    <a:pt x="91390" y="0"/>
                    <a:pt x="91390" y="0"/>
                    <a:pt x="91390" y="0"/>
                  </a:cubicBezTo>
                  <a:cubicBezTo>
                    <a:pt x="91390" y="38005"/>
                    <a:pt x="91390" y="38005"/>
                    <a:pt x="91390" y="38005"/>
                  </a:cubicBezTo>
                  <a:cubicBezTo>
                    <a:pt x="19072" y="38005"/>
                    <a:pt x="19072" y="38005"/>
                    <a:pt x="19072" y="38005"/>
                  </a:cubicBezTo>
                  <a:cubicBezTo>
                    <a:pt x="19072" y="0"/>
                    <a:pt x="19072" y="0"/>
                    <a:pt x="19072" y="0"/>
                  </a:cubicBezTo>
                  <a:cubicBezTo>
                    <a:pt x="15099" y="0"/>
                    <a:pt x="15099" y="0"/>
                    <a:pt x="15099" y="0"/>
                  </a:cubicBezTo>
                  <a:cubicBezTo>
                    <a:pt x="15099" y="48914"/>
                    <a:pt x="15099" y="48914"/>
                    <a:pt x="15099" y="48914"/>
                  </a:cubicBezTo>
                  <a:cubicBezTo>
                    <a:pt x="15099" y="49266"/>
                    <a:pt x="15894" y="49970"/>
                    <a:pt x="16688" y="49970"/>
                  </a:cubicBezTo>
                  <a:cubicBezTo>
                    <a:pt x="29403" y="49970"/>
                    <a:pt x="29403" y="49970"/>
                    <a:pt x="29403" y="49970"/>
                  </a:cubicBezTo>
                  <a:cubicBezTo>
                    <a:pt x="29403" y="62287"/>
                    <a:pt x="29403" y="62287"/>
                    <a:pt x="29403" y="62287"/>
                  </a:cubicBezTo>
                  <a:cubicBezTo>
                    <a:pt x="21456" y="64750"/>
                    <a:pt x="17483" y="69677"/>
                    <a:pt x="17483" y="76715"/>
                  </a:cubicBezTo>
                  <a:cubicBezTo>
                    <a:pt x="17483" y="78826"/>
                    <a:pt x="16688" y="80586"/>
                    <a:pt x="14304" y="82697"/>
                  </a:cubicBezTo>
                  <a:cubicBezTo>
                    <a:pt x="2384" y="92903"/>
                    <a:pt x="2384" y="92903"/>
                    <a:pt x="2384" y="92903"/>
                  </a:cubicBezTo>
                  <a:cubicBezTo>
                    <a:pt x="794" y="93958"/>
                    <a:pt x="0" y="95014"/>
                    <a:pt x="794" y="96422"/>
                  </a:cubicBezTo>
                  <a:cubicBezTo>
                    <a:pt x="1589" y="97478"/>
                    <a:pt x="3178" y="98533"/>
                    <a:pt x="5562" y="99237"/>
                  </a:cubicBezTo>
                  <a:cubicBezTo>
                    <a:pt x="10331" y="100645"/>
                    <a:pt x="17483" y="99941"/>
                    <a:pt x="20662" y="97829"/>
                  </a:cubicBezTo>
                  <a:cubicBezTo>
                    <a:pt x="30198" y="90791"/>
                    <a:pt x="30198" y="90791"/>
                    <a:pt x="30198" y="90791"/>
                  </a:cubicBezTo>
                  <a:cubicBezTo>
                    <a:pt x="23046" y="108387"/>
                    <a:pt x="23046" y="108387"/>
                    <a:pt x="23046" y="108387"/>
                  </a:cubicBezTo>
                  <a:cubicBezTo>
                    <a:pt x="22251" y="109794"/>
                    <a:pt x="23046" y="110850"/>
                    <a:pt x="24635" y="111906"/>
                  </a:cubicBezTo>
                  <a:cubicBezTo>
                    <a:pt x="26225" y="112961"/>
                    <a:pt x="28609" y="113665"/>
                    <a:pt x="30993" y="114017"/>
                  </a:cubicBezTo>
                  <a:cubicBezTo>
                    <a:pt x="33377" y="114369"/>
                    <a:pt x="36556" y="114017"/>
                    <a:pt x="38940" y="113313"/>
                  </a:cubicBezTo>
                  <a:cubicBezTo>
                    <a:pt x="41324" y="112609"/>
                    <a:pt x="42913" y="111554"/>
                    <a:pt x="43708" y="110498"/>
                  </a:cubicBezTo>
                  <a:cubicBezTo>
                    <a:pt x="49271" y="99589"/>
                    <a:pt x="49271" y="99589"/>
                    <a:pt x="49271" y="99589"/>
                  </a:cubicBezTo>
                  <a:cubicBezTo>
                    <a:pt x="49271" y="115425"/>
                    <a:pt x="49271" y="115425"/>
                    <a:pt x="49271" y="115425"/>
                  </a:cubicBezTo>
                  <a:cubicBezTo>
                    <a:pt x="49271" y="117888"/>
                    <a:pt x="54039" y="119999"/>
                    <a:pt x="59602" y="119999"/>
                  </a:cubicBezTo>
                  <a:cubicBezTo>
                    <a:pt x="65960" y="119999"/>
                    <a:pt x="70728" y="117888"/>
                    <a:pt x="70728" y="115425"/>
                  </a:cubicBezTo>
                  <a:cubicBezTo>
                    <a:pt x="70728" y="99941"/>
                    <a:pt x="70728" y="99941"/>
                    <a:pt x="70728" y="99941"/>
                  </a:cubicBezTo>
                  <a:cubicBezTo>
                    <a:pt x="76291" y="111202"/>
                    <a:pt x="76291" y="111202"/>
                    <a:pt x="76291" y="111202"/>
                  </a:cubicBezTo>
                  <a:cubicBezTo>
                    <a:pt x="76291" y="112609"/>
                    <a:pt x="77880" y="113665"/>
                    <a:pt x="80264" y="114369"/>
                  </a:cubicBezTo>
                  <a:cubicBezTo>
                    <a:pt x="82649" y="115073"/>
                    <a:pt x="85827" y="115073"/>
                    <a:pt x="88211" y="115073"/>
                  </a:cubicBezTo>
                  <a:cubicBezTo>
                    <a:pt x="91390" y="114721"/>
                    <a:pt x="93774" y="114017"/>
                    <a:pt x="95364" y="112961"/>
                  </a:cubicBezTo>
                  <a:cubicBezTo>
                    <a:pt x="96953" y="111906"/>
                    <a:pt x="96953" y="110498"/>
                    <a:pt x="96953" y="109442"/>
                  </a:cubicBezTo>
                  <a:cubicBezTo>
                    <a:pt x="88211" y="83401"/>
                    <a:pt x="88211" y="83401"/>
                    <a:pt x="88211" y="83401"/>
                  </a:cubicBezTo>
                  <a:cubicBezTo>
                    <a:pt x="100927" y="88680"/>
                    <a:pt x="100927" y="88680"/>
                    <a:pt x="100927" y="88680"/>
                  </a:cubicBezTo>
                  <a:cubicBezTo>
                    <a:pt x="103311" y="89384"/>
                    <a:pt x="105695" y="89736"/>
                    <a:pt x="108874" y="89736"/>
                  </a:cubicBezTo>
                  <a:cubicBezTo>
                    <a:pt x="111258" y="89736"/>
                    <a:pt x="114437" y="89032"/>
                    <a:pt x="116026" y="88328"/>
                  </a:cubicBezTo>
                  <a:cubicBezTo>
                    <a:pt x="120000" y="86217"/>
                    <a:pt x="120000" y="83401"/>
                    <a:pt x="116026" y="81642"/>
                  </a:cubicBezTo>
                  <a:lnTo>
                    <a:pt x="85827" y="64046"/>
                  </a:lnTo>
                  <a:close/>
                  <a:moveTo>
                    <a:pt x="19072" y="47859"/>
                  </a:moveTo>
                  <a:cubicBezTo>
                    <a:pt x="19072" y="39765"/>
                    <a:pt x="19072" y="39765"/>
                    <a:pt x="19072" y="39765"/>
                  </a:cubicBezTo>
                  <a:cubicBezTo>
                    <a:pt x="91390" y="39765"/>
                    <a:pt x="91390" y="39765"/>
                    <a:pt x="91390" y="39765"/>
                  </a:cubicBezTo>
                  <a:cubicBezTo>
                    <a:pt x="91390" y="47859"/>
                    <a:pt x="91390" y="47859"/>
                    <a:pt x="91390" y="47859"/>
                  </a:cubicBezTo>
                  <a:lnTo>
                    <a:pt x="19072" y="47859"/>
                  </a:lnTo>
                  <a:close/>
                  <a:moveTo>
                    <a:pt x="112847" y="86920"/>
                  </a:moveTo>
                  <a:cubicBezTo>
                    <a:pt x="112052" y="87624"/>
                    <a:pt x="110463" y="87976"/>
                    <a:pt x="108874" y="87976"/>
                  </a:cubicBezTo>
                  <a:cubicBezTo>
                    <a:pt x="106490" y="87976"/>
                    <a:pt x="104900" y="87624"/>
                    <a:pt x="104105" y="87272"/>
                  </a:cubicBezTo>
                  <a:cubicBezTo>
                    <a:pt x="86622" y="80586"/>
                    <a:pt x="86622" y="80586"/>
                    <a:pt x="86622" y="80586"/>
                  </a:cubicBezTo>
                  <a:cubicBezTo>
                    <a:pt x="85827" y="80234"/>
                    <a:pt x="85033" y="80234"/>
                    <a:pt x="84238" y="80586"/>
                  </a:cubicBezTo>
                  <a:cubicBezTo>
                    <a:pt x="83443" y="80586"/>
                    <a:pt x="83443" y="80938"/>
                    <a:pt x="83443" y="81290"/>
                  </a:cubicBezTo>
                  <a:cubicBezTo>
                    <a:pt x="92980" y="109794"/>
                    <a:pt x="92980" y="109794"/>
                    <a:pt x="92980" y="109794"/>
                  </a:cubicBezTo>
                  <a:cubicBezTo>
                    <a:pt x="92980" y="109794"/>
                    <a:pt x="92980" y="109794"/>
                    <a:pt x="92980" y="109794"/>
                  </a:cubicBezTo>
                  <a:cubicBezTo>
                    <a:pt x="92980" y="110498"/>
                    <a:pt x="92980" y="111202"/>
                    <a:pt x="92185" y="111906"/>
                  </a:cubicBezTo>
                  <a:cubicBezTo>
                    <a:pt x="90596" y="112609"/>
                    <a:pt x="89801" y="112961"/>
                    <a:pt x="87417" y="113313"/>
                  </a:cubicBezTo>
                  <a:cubicBezTo>
                    <a:pt x="85827" y="113313"/>
                    <a:pt x="84238" y="113313"/>
                    <a:pt x="82649" y="112961"/>
                  </a:cubicBezTo>
                  <a:cubicBezTo>
                    <a:pt x="81059" y="112258"/>
                    <a:pt x="80264" y="111554"/>
                    <a:pt x="80264" y="110850"/>
                  </a:cubicBezTo>
                  <a:cubicBezTo>
                    <a:pt x="70728" y="91143"/>
                    <a:pt x="70728" y="91143"/>
                    <a:pt x="70728" y="91143"/>
                  </a:cubicBezTo>
                  <a:cubicBezTo>
                    <a:pt x="69933" y="90791"/>
                    <a:pt x="69139" y="90439"/>
                    <a:pt x="68344" y="90439"/>
                  </a:cubicBezTo>
                  <a:cubicBezTo>
                    <a:pt x="66754" y="90439"/>
                    <a:pt x="65960" y="90791"/>
                    <a:pt x="65960" y="91495"/>
                  </a:cubicBezTo>
                  <a:cubicBezTo>
                    <a:pt x="65960" y="115425"/>
                    <a:pt x="65960" y="115425"/>
                    <a:pt x="65960" y="115425"/>
                  </a:cubicBezTo>
                  <a:cubicBezTo>
                    <a:pt x="65960" y="117184"/>
                    <a:pt x="63576" y="118240"/>
                    <a:pt x="59602" y="118240"/>
                  </a:cubicBezTo>
                  <a:cubicBezTo>
                    <a:pt x="56423" y="118240"/>
                    <a:pt x="53245" y="117184"/>
                    <a:pt x="53245" y="115425"/>
                  </a:cubicBezTo>
                  <a:cubicBezTo>
                    <a:pt x="53245" y="91495"/>
                    <a:pt x="53245" y="91495"/>
                    <a:pt x="53245" y="91495"/>
                  </a:cubicBezTo>
                  <a:cubicBezTo>
                    <a:pt x="53245" y="90791"/>
                    <a:pt x="52450" y="90439"/>
                    <a:pt x="51655" y="90439"/>
                  </a:cubicBezTo>
                  <a:cubicBezTo>
                    <a:pt x="51655" y="90439"/>
                    <a:pt x="51655" y="90439"/>
                    <a:pt x="50860" y="90439"/>
                  </a:cubicBezTo>
                  <a:cubicBezTo>
                    <a:pt x="50066" y="90439"/>
                    <a:pt x="49271" y="90791"/>
                    <a:pt x="49271" y="91143"/>
                  </a:cubicBezTo>
                  <a:cubicBezTo>
                    <a:pt x="39735" y="110146"/>
                    <a:pt x="39735" y="110146"/>
                    <a:pt x="39735" y="110146"/>
                  </a:cubicBezTo>
                  <a:cubicBezTo>
                    <a:pt x="38940" y="110850"/>
                    <a:pt x="38145" y="111554"/>
                    <a:pt x="36556" y="111906"/>
                  </a:cubicBezTo>
                  <a:cubicBezTo>
                    <a:pt x="34966" y="112258"/>
                    <a:pt x="33377" y="112258"/>
                    <a:pt x="31788" y="112258"/>
                  </a:cubicBezTo>
                  <a:cubicBezTo>
                    <a:pt x="30198" y="112258"/>
                    <a:pt x="28609" y="111554"/>
                    <a:pt x="27814" y="110850"/>
                  </a:cubicBezTo>
                  <a:cubicBezTo>
                    <a:pt x="27019" y="110498"/>
                    <a:pt x="26225" y="109442"/>
                    <a:pt x="27019" y="108739"/>
                  </a:cubicBezTo>
                  <a:cubicBezTo>
                    <a:pt x="35761" y="86568"/>
                    <a:pt x="35761" y="86568"/>
                    <a:pt x="35761" y="86568"/>
                  </a:cubicBezTo>
                  <a:cubicBezTo>
                    <a:pt x="36556" y="86217"/>
                    <a:pt x="35761" y="85513"/>
                    <a:pt x="34966" y="85513"/>
                  </a:cubicBezTo>
                  <a:cubicBezTo>
                    <a:pt x="34172" y="85161"/>
                    <a:pt x="32582" y="85513"/>
                    <a:pt x="32582" y="85865"/>
                  </a:cubicBezTo>
                  <a:cubicBezTo>
                    <a:pt x="16688" y="96774"/>
                    <a:pt x="16688" y="96774"/>
                    <a:pt x="16688" y="96774"/>
                  </a:cubicBezTo>
                  <a:cubicBezTo>
                    <a:pt x="15099" y="98181"/>
                    <a:pt x="11125" y="98533"/>
                    <a:pt x="7947" y="97478"/>
                  </a:cubicBezTo>
                  <a:cubicBezTo>
                    <a:pt x="6357" y="97126"/>
                    <a:pt x="5562" y="96774"/>
                    <a:pt x="4768" y="95718"/>
                  </a:cubicBezTo>
                  <a:cubicBezTo>
                    <a:pt x="4768" y="95014"/>
                    <a:pt x="4768" y="94310"/>
                    <a:pt x="5562" y="93607"/>
                  </a:cubicBezTo>
                  <a:cubicBezTo>
                    <a:pt x="18278" y="83401"/>
                    <a:pt x="18278" y="83401"/>
                    <a:pt x="18278" y="83401"/>
                  </a:cubicBezTo>
                  <a:cubicBezTo>
                    <a:pt x="20662" y="81290"/>
                    <a:pt x="21456" y="78826"/>
                    <a:pt x="21456" y="76715"/>
                  </a:cubicBezTo>
                  <a:cubicBezTo>
                    <a:pt x="21456" y="69677"/>
                    <a:pt x="25430" y="65102"/>
                    <a:pt x="33377" y="63343"/>
                  </a:cubicBezTo>
                  <a:cubicBezTo>
                    <a:pt x="33377" y="62287"/>
                    <a:pt x="33377" y="62287"/>
                    <a:pt x="33377" y="62287"/>
                  </a:cubicBezTo>
                  <a:cubicBezTo>
                    <a:pt x="33377" y="61231"/>
                    <a:pt x="33377" y="61231"/>
                    <a:pt x="33377" y="61231"/>
                  </a:cubicBezTo>
                  <a:cubicBezTo>
                    <a:pt x="33377" y="49970"/>
                    <a:pt x="33377" y="49970"/>
                    <a:pt x="33377" y="49970"/>
                  </a:cubicBezTo>
                  <a:cubicBezTo>
                    <a:pt x="77086" y="49970"/>
                    <a:pt x="77086" y="49970"/>
                    <a:pt x="77086" y="49970"/>
                  </a:cubicBezTo>
                  <a:cubicBezTo>
                    <a:pt x="77086" y="61231"/>
                    <a:pt x="77086" y="61231"/>
                    <a:pt x="77086" y="61231"/>
                  </a:cubicBezTo>
                  <a:cubicBezTo>
                    <a:pt x="77086" y="61935"/>
                    <a:pt x="77086" y="61935"/>
                    <a:pt x="77086" y="61935"/>
                  </a:cubicBezTo>
                  <a:cubicBezTo>
                    <a:pt x="77086" y="63343"/>
                    <a:pt x="77086" y="63343"/>
                    <a:pt x="77086" y="63343"/>
                  </a:cubicBezTo>
                  <a:cubicBezTo>
                    <a:pt x="79470" y="63695"/>
                    <a:pt x="81059" y="64398"/>
                    <a:pt x="82649" y="65102"/>
                  </a:cubicBezTo>
                  <a:cubicBezTo>
                    <a:pt x="112847" y="82697"/>
                    <a:pt x="112847" y="82697"/>
                    <a:pt x="112847" y="82697"/>
                  </a:cubicBezTo>
                  <a:cubicBezTo>
                    <a:pt x="112847" y="82697"/>
                    <a:pt x="112847" y="83049"/>
                    <a:pt x="112847" y="83049"/>
                  </a:cubicBezTo>
                  <a:cubicBezTo>
                    <a:pt x="115231" y="84105"/>
                    <a:pt x="115231" y="85865"/>
                    <a:pt x="112847" y="8692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32" name="Google Shape;132;p6"/>
          <p:cNvGrpSpPr/>
          <p:nvPr/>
        </p:nvGrpSpPr>
        <p:grpSpPr>
          <a:xfrm>
            <a:off x="6488950" y="3281388"/>
            <a:ext cx="2149388" cy="1862100"/>
            <a:chOff x="3305175" y="4144963"/>
            <a:chExt cx="2149388" cy="1862100"/>
          </a:xfrm>
        </p:grpSpPr>
        <p:sp>
          <p:nvSpPr>
            <p:cNvPr id="133" name="Google Shape;133;p6"/>
            <p:cNvSpPr/>
            <p:nvPr/>
          </p:nvSpPr>
          <p:spPr>
            <a:xfrm>
              <a:off x="5224463" y="4338638"/>
              <a:ext cx="230100" cy="155700"/>
            </a:xfrm>
            <a:custGeom>
              <a:avLst/>
              <a:gdLst/>
              <a:ahLst/>
              <a:cxnLst/>
              <a:rect l="l" t="t" r="r" b="b"/>
              <a:pathLst>
                <a:path w="120000" h="120000" extrusionOk="0">
                  <a:moveTo>
                    <a:pt x="120000" y="41379"/>
                  </a:moveTo>
                  <a:cubicBezTo>
                    <a:pt x="120000" y="20689"/>
                    <a:pt x="108837" y="0"/>
                    <a:pt x="94883" y="0"/>
                  </a:cubicBezTo>
                  <a:cubicBezTo>
                    <a:pt x="50232" y="0"/>
                    <a:pt x="50232" y="0"/>
                    <a:pt x="50232" y="0"/>
                  </a:cubicBezTo>
                  <a:cubicBezTo>
                    <a:pt x="0" y="0"/>
                    <a:pt x="0" y="0"/>
                    <a:pt x="0" y="0"/>
                  </a:cubicBezTo>
                  <a:cubicBezTo>
                    <a:pt x="0" y="20689"/>
                    <a:pt x="0" y="20689"/>
                    <a:pt x="0" y="20689"/>
                  </a:cubicBezTo>
                  <a:cubicBezTo>
                    <a:pt x="41860" y="20689"/>
                    <a:pt x="41860" y="20689"/>
                    <a:pt x="41860" y="20689"/>
                  </a:cubicBezTo>
                  <a:cubicBezTo>
                    <a:pt x="41860" y="49655"/>
                    <a:pt x="41860" y="49655"/>
                    <a:pt x="41860" y="49655"/>
                  </a:cubicBezTo>
                  <a:cubicBezTo>
                    <a:pt x="0" y="49655"/>
                    <a:pt x="0" y="49655"/>
                    <a:pt x="0" y="49655"/>
                  </a:cubicBezTo>
                  <a:cubicBezTo>
                    <a:pt x="0" y="70344"/>
                    <a:pt x="0" y="70344"/>
                    <a:pt x="0" y="70344"/>
                  </a:cubicBezTo>
                  <a:cubicBezTo>
                    <a:pt x="41860" y="70344"/>
                    <a:pt x="41860" y="70344"/>
                    <a:pt x="41860" y="70344"/>
                  </a:cubicBezTo>
                  <a:cubicBezTo>
                    <a:pt x="41860" y="99310"/>
                    <a:pt x="41860" y="99310"/>
                    <a:pt x="41860" y="99310"/>
                  </a:cubicBezTo>
                  <a:cubicBezTo>
                    <a:pt x="0" y="99310"/>
                    <a:pt x="0" y="99310"/>
                    <a:pt x="0" y="99310"/>
                  </a:cubicBezTo>
                  <a:cubicBezTo>
                    <a:pt x="0" y="120000"/>
                    <a:pt x="0" y="120000"/>
                    <a:pt x="0" y="120000"/>
                  </a:cubicBezTo>
                  <a:cubicBezTo>
                    <a:pt x="50232" y="120000"/>
                    <a:pt x="50232" y="120000"/>
                    <a:pt x="50232" y="120000"/>
                  </a:cubicBezTo>
                  <a:cubicBezTo>
                    <a:pt x="94883" y="120000"/>
                    <a:pt x="94883" y="120000"/>
                    <a:pt x="94883" y="120000"/>
                  </a:cubicBezTo>
                  <a:cubicBezTo>
                    <a:pt x="94883" y="120000"/>
                    <a:pt x="94883" y="120000"/>
                    <a:pt x="94883" y="120000"/>
                  </a:cubicBezTo>
                  <a:cubicBezTo>
                    <a:pt x="100465" y="120000"/>
                    <a:pt x="108837" y="115862"/>
                    <a:pt x="114418" y="107586"/>
                  </a:cubicBezTo>
                  <a:cubicBezTo>
                    <a:pt x="117209" y="99310"/>
                    <a:pt x="120000" y="86896"/>
                    <a:pt x="120000" y="78620"/>
                  </a:cubicBezTo>
                  <a:lnTo>
                    <a:pt x="120000" y="41379"/>
                  </a:lnTo>
                  <a:close/>
                  <a:moveTo>
                    <a:pt x="64186" y="99310"/>
                  </a:moveTo>
                  <a:cubicBezTo>
                    <a:pt x="55813" y="99310"/>
                    <a:pt x="55813" y="99310"/>
                    <a:pt x="55813" y="99310"/>
                  </a:cubicBezTo>
                  <a:cubicBezTo>
                    <a:pt x="55813" y="20689"/>
                    <a:pt x="55813" y="20689"/>
                    <a:pt x="55813" y="20689"/>
                  </a:cubicBezTo>
                  <a:cubicBezTo>
                    <a:pt x="64186" y="20689"/>
                    <a:pt x="64186" y="20689"/>
                    <a:pt x="64186" y="20689"/>
                  </a:cubicBezTo>
                  <a:lnTo>
                    <a:pt x="64186" y="99310"/>
                  </a:lnTo>
                  <a:close/>
                  <a:moveTo>
                    <a:pt x="103255" y="91034"/>
                  </a:moveTo>
                  <a:cubicBezTo>
                    <a:pt x="100465" y="95172"/>
                    <a:pt x="97674" y="99310"/>
                    <a:pt x="94883" y="99310"/>
                  </a:cubicBezTo>
                  <a:cubicBezTo>
                    <a:pt x="94883" y="99310"/>
                    <a:pt x="94883" y="99310"/>
                    <a:pt x="94883" y="99310"/>
                  </a:cubicBezTo>
                  <a:cubicBezTo>
                    <a:pt x="78139" y="99310"/>
                    <a:pt x="78139" y="99310"/>
                    <a:pt x="78139" y="99310"/>
                  </a:cubicBezTo>
                  <a:cubicBezTo>
                    <a:pt x="78139" y="20689"/>
                    <a:pt x="78139" y="20689"/>
                    <a:pt x="78139" y="20689"/>
                  </a:cubicBezTo>
                  <a:cubicBezTo>
                    <a:pt x="94883" y="20689"/>
                    <a:pt x="94883" y="20689"/>
                    <a:pt x="94883" y="20689"/>
                  </a:cubicBezTo>
                  <a:cubicBezTo>
                    <a:pt x="100465" y="20689"/>
                    <a:pt x="106046" y="33103"/>
                    <a:pt x="106046" y="41379"/>
                  </a:cubicBezTo>
                  <a:cubicBezTo>
                    <a:pt x="106046" y="78620"/>
                    <a:pt x="106046" y="78620"/>
                    <a:pt x="106046" y="78620"/>
                  </a:cubicBezTo>
                  <a:cubicBezTo>
                    <a:pt x="106046" y="82758"/>
                    <a:pt x="106046" y="86896"/>
                    <a:pt x="103255" y="91034"/>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 name="Google Shape;134;p6"/>
            <p:cNvSpPr/>
            <p:nvPr/>
          </p:nvSpPr>
          <p:spPr>
            <a:xfrm>
              <a:off x="4395788" y="4338638"/>
              <a:ext cx="347700" cy="155700"/>
            </a:xfrm>
            <a:custGeom>
              <a:avLst/>
              <a:gdLst/>
              <a:ahLst/>
              <a:cxnLst/>
              <a:rect l="l" t="t" r="r" b="b"/>
              <a:pathLst>
                <a:path w="120000" h="120000" extrusionOk="0">
                  <a:moveTo>
                    <a:pt x="42461" y="4137"/>
                  </a:moveTo>
                  <a:cubicBezTo>
                    <a:pt x="1846" y="49655"/>
                    <a:pt x="1846" y="49655"/>
                    <a:pt x="1846" y="49655"/>
                  </a:cubicBezTo>
                  <a:cubicBezTo>
                    <a:pt x="0" y="53793"/>
                    <a:pt x="0" y="57931"/>
                    <a:pt x="0" y="62068"/>
                  </a:cubicBezTo>
                  <a:cubicBezTo>
                    <a:pt x="0" y="62068"/>
                    <a:pt x="0" y="66206"/>
                    <a:pt x="1846" y="70344"/>
                  </a:cubicBezTo>
                  <a:cubicBezTo>
                    <a:pt x="42461" y="115862"/>
                    <a:pt x="42461" y="115862"/>
                    <a:pt x="42461" y="115862"/>
                  </a:cubicBezTo>
                  <a:cubicBezTo>
                    <a:pt x="42461" y="120000"/>
                    <a:pt x="44307" y="120000"/>
                    <a:pt x="44307" y="120000"/>
                  </a:cubicBezTo>
                  <a:cubicBezTo>
                    <a:pt x="120000" y="120000"/>
                    <a:pt x="120000" y="120000"/>
                    <a:pt x="120000" y="120000"/>
                  </a:cubicBezTo>
                  <a:cubicBezTo>
                    <a:pt x="120000" y="99310"/>
                    <a:pt x="120000" y="99310"/>
                    <a:pt x="120000" y="99310"/>
                  </a:cubicBezTo>
                  <a:cubicBezTo>
                    <a:pt x="49846" y="99310"/>
                    <a:pt x="49846" y="99310"/>
                    <a:pt x="49846" y="99310"/>
                  </a:cubicBezTo>
                  <a:cubicBezTo>
                    <a:pt x="49846" y="91034"/>
                    <a:pt x="49846" y="91034"/>
                    <a:pt x="49846" y="91034"/>
                  </a:cubicBezTo>
                  <a:cubicBezTo>
                    <a:pt x="59076" y="70344"/>
                    <a:pt x="59076" y="70344"/>
                    <a:pt x="59076" y="70344"/>
                  </a:cubicBezTo>
                  <a:cubicBezTo>
                    <a:pt x="120000" y="70344"/>
                    <a:pt x="120000" y="70344"/>
                    <a:pt x="120000" y="70344"/>
                  </a:cubicBezTo>
                  <a:cubicBezTo>
                    <a:pt x="120000" y="49655"/>
                    <a:pt x="120000" y="49655"/>
                    <a:pt x="120000" y="49655"/>
                  </a:cubicBezTo>
                  <a:cubicBezTo>
                    <a:pt x="59076" y="49655"/>
                    <a:pt x="59076" y="49655"/>
                    <a:pt x="59076" y="49655"/>
                  </a:cubicBezTo>
                  <a:cubicBezTo>
                    <a:pt x="49846" y="28965"/>
                    <a:pt x="49846" y="28965"/>
                    <a:pt x="49846" y="28965"/>
                  </a:cubicBezTo>
                  <a:cubicBezTo>
                    <a:pt x="49846" y="20689"/>
                    <a:pt x="49846" y="20689"/>
                    <a:pt x="49846" y="20689"/>
                  </a:cubicBezTo>
                  <a:cubicBezTo>
                    <a:pt x="120000" y="20689"/>
                    <a:pt x="120000" y="20689"/>
                    <a:pt x="120000" y="20689"/>
                  </a:cubicBezTo>
                  <a:cubicBezTo>
                    <a:pt x="120000" y="0"/>
                    <a:pt x="120000" y="0"/>
                    <a:pt x="120000" y="0"/>
                  </a:cubicBezTo>
                  <a:cubicBezTo>
                    <a:pt x="44307" y="0"/>
                    <a:pt x="44307" y="0"/>
                    <a:pt x="44307" y="0"/>
                  </a:cubicBezTo>
                  <a:cubicBezTo>
                    <a:pt x="44307" y="0"/>
                    <a:pt x="42461" y="0"/>
                    <a:pt x="42461" y="4137"/>
                  </a:cubicBezTo>
                  <a:close/>
                  <a:moveTo>
                    <a:pt x="18461" y="66206"/>
                  </a:moveTo>
                  <a:cubicBezTo>
                    <a:pt x="14769" y="62068"/>
                    <a:pt x="14769" y="62068"/>
                    <a:pt x="14769" y="62068"/>
                  </a:cubicBezTo>
                  <a:cubicBezTo>
                    <a:pt x="18461" y="53793"/>
                    <a:pt x="18461" y="53793"/>
                    <a:pt x="18461" y="53793"/>
                  </a:cubicBezTo>
                  <a:lnTo>
                    <a:pt x="18461" y="66206"/>
                  </a:lnTo>
                  <a:close/>
                  <a:moveTo>
                    <a:pt x="49846" y="62068"/>
                  </a:moveTo>
                  <a:cubicBezTo>
                    <a:pt x="40615" y="78620"/>
                    <a:pt x="40615" y="78620"/>
                    <a:pt x="40615" y="78620"/>
                  </a:cubicBezTo>
                  <a:cubicBezTo>
                    <a:pt x="40615" y="82758"/>
                    <a:pt x="40615" y="82758"/>
                    <a:pt x="40615" y="86896"/>
                  </a:cubicBezTo>
                  <a:cubicBezTo>
                    <a:pt x="40615" y="91034"/>
                    <a:pt x="40615" y="91034"/>
                    <a:pt x="40615" y="91034"/>
                  </a:cubicBezTo>
                  <a:cubicBezTo>
                    <a:pt x="27692" y="74482"/>
                    <a:pt x="27692" y="74482"/>
                    <a:pt x="27692" y="74482"/>
                  </a:cubicBezTo>
                  <a:cubicBezTo>
                    <a:pt x="27692" y="45517"/>
                    <a:pt x="27692" y="45517"/>
                    <a:pt x="27692" y="45517"/>
                  </a:cubicBezTo>
                  <a:cubicBezTo>
                    <a:pt x="40615" y="28965"/>
                    <a:pt x="40615" y="28965"/>
                    <a:pt x="40615" y="28965"/>
                  </a:cubicBezTo>
                  <a:cubicBezTo>
                    <a:pt x="40615" y="33103"/>
                    <a:pt x="40615" y="33103"/>
                    <a:pt x="40615" y="33103"/>
                  </a:cubicBezTo>
                  <a:cubicBezTo>
                    <a:pt x="40615" y="37241"/>
                    <a:pt x="40615" y="37241"/>
                    <a:pt x="40615" y="41379"/>
                  </a:cubicBezTo>
                  <a:lnTo>
                    <a:pt x="49846" y="62068"/>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 name="Google Shape;135;p6"/>
            <p:cNvSpPr/>
            <p:nvPr/>
          </p:nvSpPr>
          <p:spPr>
            <a:xfrm>
              <a:off x="3305175" y="4622800"/>
              <a:ext cx="1106400" cy="831900"/>
            </a:xfrm>
            <a:custGeom>
              <a:avLst/>
              <a:gdLst/>
              <a:ahLst/>
              <a:cxnLst/>
              <a:rect l="l" t="t" r="r" b="b"/>
              <a:pathLst>
                <a:path w="120000" h="120000" extrusionOk="0">
                  <a:moveTo>
                    <a:pt x="120000" y="14709"/>
                  </a:moveTo>
                  <a:cubicBezTo>
                    <a:pt x="120000" y="6193"/>
                    <a:pt x="115362" y="0"/>
                    <a:pt x="108985" y="0"/>
                  </a:cubicBezTo>
                  <a:cubicBezTo>
                    <a:pt x="11594" y="0"/>
                    <a:pt x="11594" y="0"/>
                    <a:pt x="11594" y="0"/>
                  </a:cubicBezTo>
                  <a:cubicBezTo>
                    <a:pt x="5217" y="0"/>
                    <a:pt x="0" y="6193"/>
                    <a:pt x="0" y="14709"/>
                  </a:cubicBezTo>
                  <a:cubicBezTo>
                    <a:pt x="0" y="100645"/>
                    <a:pt x="0" y="100645"/>
                    <a:pt x="0" y="100645"/>
                  </a:cubicBezTo>
                  <a:cubicBezTo>
                    <a:pt x="0" y="102193"/>
                    <a:pt x="579" y="102967"/>
                    <a:pt x="1739" y="102967"/>
                  </a:cubicBezTo>
                  <a:cubicBezTo>
                    <a:pt x="9855" y="102967"/>
                    <a:pt x="9855" y="102967"/>
                    <a:pt x="9855" y="102967"/>
                  </a:cubicBezTo>
                  <a:cubicBezTo>
                    <a:pt x="9855" y="117677"/>
                    <a:pt x="9855" y="117677"/>
                    <a:pt x="9855" y="117677"/>
                  </a:cubicBezTo>
                  <a:cubicBezTo>
                    <a:pt x="9855" y="119225"/>
                    <a:pt x="10434" y="120000"/>
                    <a:pt x="11594" y="120000"/>
                  </a:cubicBezTo>
                  <a:cubicBezTo>
                    <a:pt x="108985" y="120000"/>
                    <a:pt x="108985" y="120000"/>
                    <a:pt x="108985" y="120000"/>
                  </a:cubicBezTo>
                  <a:cubicBezTo>
                    <a:pt x="109565" y="120000"/>
                    <a:pt x="110144" y="119225"/>
                    <a:pt x="110144" y="117677"/>
                  </a:cubicBezTo>
                  <a:cubicBezTo>
                    <a:pt x="110144" y="29419"/>
                    <a:pt x="110144" y="29419"/>
                    <a:pt x="110144" y="29419"/>
                  </a:cubicBezTo>
                  <a:cubicBezTo>
                    <a:pt x="115942" y="28645"/>
                    <a:pt x="120000" y="22451"/>
                    <a:pt x="120000" y="14709"/>
                  </a:cubicBezTo>
                  <a:close/>
                  <a:moveTo>
                    <a:pt x="2898" y="99096"/>
                  </a:moveTo>
                  <a:cubicBezTo>
                    <a:pt x="2898" y="14709"/>
                    <a:pt x="2898" y="14709"/>
                    <a:pt x="2898" y="14709"/>
                  </a:cubicBezTo>
                  <a:cubicBezTo>
                    <a:pt x="2898" y="8516"/>
                    <a:pt x="6956" y="3870"/>
                    <a:pt x="11594" y="3870"/>
                  </a:cubicBezTo>
                  <a:cubicBezTo>
                    <a:pt x="16231" y="3870"/>
                    <a:pt x="19710" y="8516"/>
                    <a:pt x="19710" y="14709"/>
                  </a:cubicBezTo>
                  <a:cubicBezTo>
                    <a:pt x="19710" y="15483"/>
                    <a:pt x="19710" y="16258"/>
                    <a:pt x="19710" y="17032"/>
                  </a:cubicBezTo>
                  <a:cubicBezTo>
                    <a:pt x="11594" y="17032"/>
                    <a:pt x="11594" y="17032"/>
                    <a:pt x="11594" y="17032"/>
                  </a:cubicBezTo>
                  <a:cubicBezTo>
                    <a:pt x="10434" y="17032"/>
                    <a:pt x="9855" y="17806"/>
                    <a:pt x="9855" y="19354"/>
                  </a:cubicBezTo>
                  <a:cubicBezTo>
                    <a:pt x="9855" y="99096"/>
                    <a:pt x="9855" y="99096"/>
                    <a:pt x="9855" y="99096"/>
                  </a:cubicBezTo>
                  <a:lnTo>
                    <a:pt x="2898" y="99096"/>
                  </a:lnTo>
                  <a:close/>
                  <a:moveTo>
                    <a:pt x="12753" y="25548"/>
                  </a:moveTo>
                  <a:cubicBezTo>
                    <a:pt x="12753" y="20903"/>
                    <a:pt x="12753" y="20903"/>
                    <a:pt x="12753" y="20903"/>
                  </a:cubicBezTo>
                  <a:cubicBezTo>
                    <a:pt x="17971" y="20903"/>
                    <a:pt x="17971" y="20903"/>
                    <a:pt x="17971" y="20903"/>
                  </a:cubicBezTo>
                  <a:cubicBezTo>
                    <a:pt x="16811" y="23225"/>
                    <a:pt x="15072" y="25548"/>
                    <a:pt x="12753" y="25548"/>
                  </a:cubicBezTo>
                  <a:close/>
                  <a:moveTo>
                    <a:pt x="107246" y="116129"/>
                  </a:moveTo>
                  <a:cubicBezTo>
                    <a:pt x="12753" y="116129"/>
                    <a:pt x="12753" y="116129"/>
                    <a:pt x="12753" y="116129"/>
                  </a:cubicBezTo>
                  <a:cubicBezTo>
                    <a:pt x="12753" y="30193"/>
                    <a:pt x="12753" y="30193"/>
                    <a:pt x="12753" y="30193"/>
                  </a:cubicBezTo>
                  <a:cubicBezTo>
                    <a:pt x="107246" y="30193"/>
                    <a:pt x="107246" y="30193"/>
                    <a:pt x="107246" y="30193"/>
                  </a:cubicBezTo>
                  <a:lnTo>
                    <a:pt x="107246" y="116129"/>
                  </a:lnTo>
                  <a:close/>
                  <a:moveTo>
                    <a:pt x="108985" y="25548"/>
                  </a:moveTo>
                  <a:cubicBezTo>
                    <a:pt x="108985" y="26322"/>
                    <a:pt x="108985" y="26322"/>
                    <a:pt x="108985" y="26322"/>
                  </a:cubicBezTo>
                  <a:cubicBezTo>
                    <a:pt x="108985" y="26322"/>
                    <a:pt x="108985" y="26322"/>
                    <a:pt x="108985" y="26322"/>
                  </a:cubicBezTo>
                  <a:cubicBezTo>
                    <a:pt x="19130" y="26322"/>
                    <a:pt x="19130" y="26322"/>
                    <a:pt x="19130" y="26322"/>
                  </a:cubicBezTo>
                  <a:cubicBezTo>
                    <a:pt x="21449" y="23225"/>
                    <a:pt x="22608" y="19354"/>
                    <a:pt x="22608" y="14709"/>
                  </a:cubicBezTo>
                  <a:cubicBezTo>
                    <a:pt x="22608" y="10064"/>
                    <a:pt x="21449" y="6193"/>
                    <a:pt x="19130" y="3870"/>
                  </a:cubicBezTo>
                  <a:cubicBezTo>
                    <a:pt x="108985" y="3870"/>
                    <a:pt x="108985" y="3870"/>
                    <a:pt x="108985" y="3870"/>
                  </a:cubicBezTo>
                  <a:cubicBezTo>
                    <a:pt x="113623" y="3870"/>
                    <a:pt x="117101" y="8516"/>
                    <a:pt x="117101" y="14709"/>
                  </a:cubicBezTo>
                  <a:cubicBezTo>
                    <a:pt x="117101" y="20903"/>
                    <a:pt x="113623" y="25548"/>
                    <a:pt x="108985" y="25548"/>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 name="Google Shape;136;p6"/>
            <p:cNvSpPr/>
            <p:nvPr/>
          </p:nvSpPr>
          <p:spPr>
            <a:xfrm>
              <a:off x="3517900" y="4938713"/>
              <a:ext cx="381000" cy="381000"/>
            </a:xfrm>
            <a:custGeom>
              <a:avLst/>
              <a:gdLst/>
              <a:ahLst/>
              <a:cxnLst/>
              <a:rect l="l" t="t" r="r" b="b"/>
              <a:pathLst>
                <a:path w="120000" h="120000" extrusionOk="0">
                  <a:moveTo>
                    <a:pt x="59154" y="120000"/>
                  </a:moveTo>
                  <a:cubicBezTo>
                    <a:pt x="92957" y="120000"/>
                    <a:pt x="120000" y="92957"/>
                    <a:pt x="120000" y="60845"/>
                  </a:cubicBezTo>
                  <a:cubicBezTo>
                    <a:pt x="120000" y="27042"/>
                    <a:pt x="92957" y="0"/>
                    <a:pt x="59154" y="0"/>
                  </a:cubicBezTo>
                  <a:cubicBezTo>
                    <a:pt x="27042" y="0"/>
                    <a:pt x="0" y="27042"/>
                    <a:pt x="0" y="60845"/>
                  </a:cubicBezTo>
                  <a:cubicBezTo>
                    <a:pt x="0" y="92957"/>
                    <a:pt x="27042" y="120000"/>
                    <a:pt x="59154" y="120000"/>
                  </a:cubicBezTo>
                  <a:close/>
                  <a:moveTo>
                    <a:pt x="96338" y="23661"/>
                  </a:moveTo>
                  <a:cubicBezTo>
                    <a:pt x="94647" y="27042"/>
                    <a:pt x="92957" y="33802"/>
                    <a:pt x="87887" y="35492"/>
                  </a:cubicBezTo>
                  <a:cubicBezTo>
                    <a:pt x="81126" y="35492"/>
                    <a:pt x="74366" y="37183"/>
                    <a:pt x="70985" y="40563"/>
                  </a:cubicBezTo>
                  <a:cubicBezTo>
                    <a:pt x="70985" y="38873"/>
                    <a:pt x="70985" y="38873"/>
                    <a:pt x="70985" y="38873"/>
                  </a:cubicBezTo>
                  <a:cubicBezTo>
                    <a:pt x="72676" y="23661"/>
                    <a:pt x="69295" y="20281"/>
                    <a:pt x="69295" y="20281"/>
                  </a:cubicBezTo>
                  <a:cubicBezTo>
                    <a:pt x="65915" y="18591"/>
                    <a:pt x="64225" y="18591"/>
                    <a:pt x="62535" y="20281"/>
                  </a:cubicBezTo>
                  <a:cubicBezTo>
                    <a:pt x="60845" y="20281"/>
                    <a:pt x="60845" y="20281"/>
                    <a:pt x="59154" y="20281"/>
                  </a:cubicBezTo>
                  <a:cubicBezTo>
                    <a:pt x="59154" y="20281"/>
                    <a:pt x="59154" y="18591"/>
                    <a:pt x="59154" y="18591"/>
                  </a:cubicBezTo>
                  <a:cubicBezTo>
                    <a:pt x="59154" y="16901"/>
                    <a:pt x="67605" y="13521"/>
                    <a:pt x="76056" y="11830"/>
                  </a:cubicBezTo>
                  <a:cubicBezTo>
                    <a:pt x="82816" y="13521"/>
                    <a:pt x="89577" y="18591"/>
                    <a:pt x="96338" y="23661"/>
                  </a:cubicBezTo>
                  <a:close/>
                  <a:moveTo>
                    <a:pt x="72676" y="79436"/>
                  </a:moveTo>
                  <a:cubicBezTo>
                    <a:pt x="69295" y="82816"/>
                    <a:pt x="67605" y="82816"/>
                    <a:pt x="67605" y="82816"/>
                  </a:cubicBezTo>
                  <a:cubicBezTo>
                    <a:pt x="65915" y="82816"/>
                    <a:pt x="64225" y="84507"/>
                    <a:pt x="64225" y="86197"/>
                  </a:cubicBezTo>
                  <a:cubicBezTo>
                    <a:pt x="64225" y="89577"/>
                    <a:pt x="64225" y="94647"/>
                    <a:pt x="55774" y="94647"/>
                  </a:cubicBezTo>
                  <a:cubicBezTo>
                    <a:pt x="54084" y="92957"/>
                    <a:pt x="52394" y="87887"/>
                    <a:pt x="52394" y="87887"/>
                  </a:cubicBezTo>
                  <a:cubicBezTo>
                    <a:pt x="52394" y="86197"/>
                    <a:pt x="52394" y="86197"/>
                    <a:pt x="52394" y="84507"/>
                  </a:cubicBezTo>
                  <a:cubicBezTo>
                    <a:pt x="52394" y="84507"/>
                    <a:pt x="54084" y="81126"/>
                    <a:pt x="54084" y="79436"/>
                  </a:cubicBezTo>
                  <a:cubicBezTo>
                    <a:pt x="54084" y="76056"/>
                    <a:pt x="52394" y="72676"/>
                    <a:pt x="49014" y="70985"/>
                  </a:cubicBezTo>
                  <a:cubicBezTo>
                    <a:pt x="49014" y="67605"/>
                    <a:pt x="47323" y="64225"/>
                    <a:pt x="45633" y="62535"/>
                  </a:cubicBezTo>
                  <a:cubicBezTo>
                    <a:pt x="42253" y="60845"/>
                    <a:pt x="37183" y="60845"/>
                    <a:pt x="33802" y="60845"/>
                  </a:cubicBezTo>
                  <a:cubicBezTo>
                    <a:pt x="32112" y="60845"/>
                    <a:pt x="32112" y="60845"/>
                    <a:pt x="30422" y="60845"/>
                  </a:cubicBezTo>
                  <a:cubicBezTo>
                    <a:pt x="27042" y="60845"/>
                    <a:pt x="27042" y="55774"/>
                    <a:pt x="27042" y="55774"/>
                  </a:cubicBezTo>
                  <a:cubicBezTo>
                    <a:pt x="27042" y="55774"/>
                    <a:pt x="27042" y="42253"/>
                    <a:pt x="35492" y="40563"/>
                  </a:cubicBezTo>
                  <a:cubicBezTo>
                    <a:pt x="40563" y="38873"/>
                    <a:pt x="42253" y="38873"/>
                    <a:pt x="43943" y="40563"/>
                  </a:cubicBezTo>
                  <a:cubicBezTo>
                    <a:pt x="43943" y="40563"/>
                    <a:pt x="43943" y="40563"/>
                    <a:pt x="43943" y="42253"/>
                  </a:cubicBezTo>
                  <a:cubicBezTo>
                    <a:pt x="49014" y="47323"/>
                    <a:pt x="57464" y="45633"/>
                    <a:pt x="62535" y="43943"/>
                  </a:cubicBezTo>
                  <a:cubicBezTo>
                    <a:pt x="64225" y="43943"/>
                    <a:pt x="65915" y="42253"/>
                    <a:pt x="67605" y="42253"/>
                  </a:cubicBezTo>
                  <a:cubicBezTo>
                    <a:pt x="67605" y="42253"/>
                    <a:pt x="67605" y="42253"/>
                    <a:pt x="67605" y="42253"/>
                  </a:cubicBezTo>
                  <a:cubicBezTo>
                    <a:pt x="67605" y="43943"/>
                    <a:pt x="65915" y="45633"/>
                    <a:pt x="67605" y="47323"/>
                  </a:cubicBezTo>
                  <a:cubicBezTo>
                    <a:pt x="67605" y="49014"/>
                    <a:pt x="69295" y="49014"/>
                    <a:pt x="69295" y="49014"/>
                  </a:cubicBezTo>
                  <a:cubicBezTo>
                    <a:pt x="70985" y="50704"/>
                    <a:pt x="70985" y="54084"/>
                    <a:pt x="72676" y="55774"/>
                  </a:cubicBezTo>
                  <a:cubicBezTo>
                    <a:pt x="72676" y="57464"/>
                    <a:pt x="72676" y="57464"/>
                    <a:pt x="72676" y="59154"/>
                  </a:cubicBezTo>
                  <a:cubicBezTo>
                    <a:pt x="76056" y="60845"/>
                    <a:pt x="77746" y="60845"/>
                    <a:pt x="79436" y="60845"/>
                  </a:cubicBezTo>
                  <a:cubicBezTo>
                    <a:pt x="79436" y="62535"/>
                    <a:pt x="77746" y="64225"/>
                    <a:pt x="74366" y="67605"/>
                  </a:cubicBezTo>
                  <a:cubicBezTo>
                    <a:pt x="70985" y="70985"/>
                    <a:pt x="69295" y="72676"/>
                    <a:pt x="69295" y="74366"/>
                  </a:cubicBezTo>
                  <a:cubicBezTo>
                    <a:pt x="69295" y="77746"/>
                    <a:pt x="70985" y="79436"/>
                    <a:pt x="72676" y="79436"/>
                  </a:cubicBezTo>
                  <a:close/>
                  <a:moveTo>
                    <a:pt x="57464" y="8450"/>
                  </a:moveTo>
                  <a:cubicBezTo>
                    <a:pt x="52394" y="11830"/>
                    <a:pt x="49014" y="15211"/>
                    <a:pt x="50704" y="18591"/>
                  </a:cubicBezTo>
                  <a:cubicBezTo>
                    <a:pt x="50704" y="23661"/>
                    <a:pt x="52394" y="27042"/>
                    <a:pt x="55774" y="28732"/>
                  </a:cubicBezTo>
                  <a:cubicBezTo>
                    <a:pt x="57464" y="28732"/>
                    <a:pt x="60845" y="28732"/>
                    <a:pt x="62535" y="28732"/>
                  </a:cubicBezTo>
                  <a:cubicBezTo>
                    <a:pt x="62535" y="30422"/>
                    <a:pt x="62535" y="32112"/>
                    <a:pt x="62535" y="33802"/>
                  </a:cubicBezTo>
                  <a:cubicBezTo>
                    <a:pt x="62535" y="33802"/>
                    <a:pt x="60845" y="35492"/>
                    <a:pt x="60845" y="35492"/>
                  </a:cubicBezTo>
                  <a:cubicBezTo>
                    <a:pt x="57464" y="35492"/>
                    <a:pt x="52394" y="37183"/>
                    <a:pt x="50704" y="35492"/>
                  </a:cubicBezTo>
                  <a:cubicBezTo>
                    <a:pt x="50704" y="35492"/>
                    <a:pt x="50704" y="33802"/>
                    <a:pt x="49014" y="33802"/>
                  </a:cubicBezTo>
                  <a:cubicBezTo>
                    <a:pt x="45633" y="30422"/>
                    <a:pt x="40563" y="30422"/>
                    <a:pt x="33802" y="32112"/>
                  </a:cubicBezTo>
                  <a:cubicBezTo>
                    <a:pt x="18591" y="35492"/>
                    <a:pt x="18591" y="54084"/>
                    <a:pt x="18591" y="55774"/>
                  </a:cubicBezTo>
                  <a:cubicBezTo>
                    <a:pt x="18591" y="62535"/>
                    <a:pt x="21971" y="69295"/>
                    <a:pt x="30422" y="69295"/>
                  </a:cubicBezTo>
                  <a:cubicBezTo>
                    <a:pt x="32112" y="69295"/>
                    <a:pt x="32112" y="69295"/>
                    <a:pt x="33802" y="69295"/>
                  </a:cubicBezTo>
                  <a:cubicBezTo>
                    <a:pt x="35492" y="69295"/>
                    <a:pt x="38873" y="69295"/>
                    <a:pt x="40563" y="69295"/>
                  </a:cubicBezTo>
                  <a:cubicBezTo>
                    <a:pt x="40563" y="69295"/>
                    <a:pt x="40563" y="69295"/>
                    <a:pt x="40563" y="72676"/>
                  </a:cubicBezTo>
                  <a:cubicBezTo>
                    <a:pt x="40563" y="74366"/>
                    <a:pt x="40563" y="74366"/>
                    <a:pt x="42253" y="76056"/>
                  </a:cubicBezTo>
                  <a:cubicBezTo>
                    <a:pt x="43943" y="77746"/>
                    <a:pt x="45633" y="79436"/>
                    <a:pt x="45633" y="79436"/>
                  </a:cubicBezTo>
                  <a:cubicBezTo>
                    <a:pt x="45633" y="81126"/>
                    <a:pt x="45633" y="81126"/>
                    <a:pt x="43943" y="81126"/>
                  </a:cubicBezTo>
                  <a:cubicBezTo>
                    <a:pt x="43943" y="82816"/>
                    <a:pt x="42253" y="84507"/>
                    <a:pt x="42253" y="86197"/>
                  </a:cubicBezTo>
                  <a:cubicBezTo>
                    <a:pt x="42253" y="89577"/>
                    <a:pt x="49014" y="103098"/>
                    <a:pt x="54084" y="103098"/>
                  </a:cubicBezTo>
                  <a:cubicBezTo>
                    <a:pt x="65915" y="103098"/>
                    <a:pt x="72676" y="98028"/>
                    <a:pt x="72676" y="89577"/>
                  </a:cubicBezTo>
                  <a:cubicBezTo>
                    <a:pt x="74366" y="89577"/>
                    <a:pt x="77746" y="87887"/>
                    <a:pt x="79436" y="84507"/>
                  </a:cubicBezTo>
                  <a:cubicBezTo>
                    <a:pt x="81126" y="82816"/>
                    <a:pt x="82816" y="81126"/>
                    <a:pt x="82816" y="79436"/>
                  </a:cubicBezTo>
                  <a:cubicBezTo>
                    <a:pt x="81126" y="77746"/>
                    <a:pt x="81126" y="76056"/>
                    <a:pt x="79436" y="74366"/>
                  </a:cubicBezTo>
                  <a:cubicBezTo>
                    <a:pt x="79436" y="74366"/>
                    <a:pt x="79436" y="74366"/>
                    <a:pt x="81126" y="74366"/>
                  </a:cubicBezTo>
                  <a:cubicBezTo>
                    <a:pt x="84507" y="69295"/>
                    <a:pt x="94647" y="59154"/>
                    <a:pt x="86197" y="52394"/>
                  </a:cubicBezTo>
                  <a:cubicBezTo>
                    <a:pt x="86197" y="50704"/>
                    <a:pt x="82816" y="50704"/>
                    <a:pt x="81126" y="50704"/>
                  </a:cubicBezTo>
                  <a:cubicBezTo>
                    <a:pt x="81126" y="52394"/>
                    <a:pt x="81126" y="52394"/>
                    <a:pt x="79436" y="52394"/>
                  </a:cubicBezTo>
                  <a:cubicBezTo>
                    <a:pt x="79436" y="49014"/>
                    <a:pt x="79436" y="47323"/>
                    <a:pt x="77746" y="45633"/>
                  </a:cubicBezTo>
                  <a:cubicBezTo>
                    <a:pt x="81126" y="45633"/>
                    <a:pt x="84507" y="43943"/>
                    <a:pt x="87887" y="45633"/>
                  </a:cubicBezTo>
                  <a:cubicBezTo>
                    <a:pt x="87887" y="45633"/>
                    <a:pt x="89577" y="45633"/>
                    <a:pt x="91267" y="43943"/>
                  </a:cubicBezTo>
                  <a:cubicBezTo>
                    <a:pt x="96338" y="42253"/>
                    <a:pt x="99718" y="35492"/>
                    <a:pt x="103098" y="32112"/>
                  </a:cubicBezTo>
                  <a:cubicBezTo>
                    <a:pt x="108169" y="40563"/>
                    <a:pt x="111549" y="49014"/>
                    <a:pt x="111549" y="60845"/>
                  </a:cubicBezTo>
                  <a:cubicBezTo>
                    <a:pt x="111549" y="87887"/>
                    <a:pt x="87887" y="111549"/>
                    <a:pt x="59154" y="111549"/>
                  </a:cubicBezTo>
                  <a:cubicBezTo>
                    <a:pt x="30422" y="111549"/>
                    <a:pt x="8450" y="87887"/>
                    <a:pt x="8450" y="60845"/>
                  </a:cubicBezTo>
                  <a:cubicBezTo>
                    <a:pt x="8450" y="32112"/>
                    <a:pt x="30422" y="10140"/>
                    <a:pt x="57464" y="845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 name="Google Shape;137;p6"/>
            <p:cNvSpPr/>
            <p:nvPr/>
          </p:nvSpPr>
          <p:spPr>
            <a:xfrm>
              <a:off x="3978275" y="4949825"/>
              <a:ext cx="214200" cy="27000"/>
            </a:xfrm>
            <a:prstGeom prst="rect">
              <a:avLst/>
            </a:pr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 name="Google Shape;138;p6"/>
            <p:cNvSpPr/>
            <p:nvPr/>
          </p:nvSpPr>
          <p:spPr>
            <a:xfrm>
              <a:off x="3978275" y="5041900"/>
              <a:ext cx="214200" cy="27000"/>
            </a:xfrm>
            <a:prstGeom prst="rect">
              <a:avLst/>
            </a:pr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 name="Google Shape;139;p6"/>
            <p:cNvSpPr/>
            <p:nvPr/>
          </p:nvSpPr>
          <p:spPr>
            <a:xfrm>
              <a:off x="3978275" y="5132388"/>
              <a:ext cx="214200" cy="27000"/>
            </a:xfrm>
            <a:prstGeom prst="rect">
              <a:avLst/>
            </a:pr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 name="Google Shape;140;p6"/>
            <p:cNvSpPr/>
            <p:nvPr/>
          </p:nvSpPr>
          <p:spPr>
            <a:xfrm>
              <a:off x="3978275" y="5224463"/>
              <a:ext cx="214200" cy="25500"/>
            </a:xfrm>
            <a:prstGeom prst="rect">
              <a:avLst/>
            </a:pr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 name="Google Shape;141;p6"/>
            <p:cNvSpPr/>
            <p:nvPr/>
          </p:nvSpPr>
          <p:spPr>
            <a:xfrm>
              <a:off x="4630738" y="4144963"/>
              <a:ext cx="593700" cy="1862100"/>
            </a:xfrm>
            <a:custGeom>
              <a:avLst/>
              <a:gdLst/>
              <a:ahLst/>
              <a:cxnLst/>
              <a:rect l="l" t="t" r="r" b="b"/>
              <a:pathLst>
                <a:path w="120000" h="120000" extrusionOk="0">
                  <a:moveTo>
                    <a:pt x="25945" y="43919"/>
                  </a:moveTo>
                  <a:cubicBezTo>
                    <a:pt x="25945" y="56714"/>
                    <a:pt x="25945" y="56714"/>
                    <a:pt x="25945" y="56714"/>
                  </a:cubicBezTo>
                  <a:cubicBezTo>
                    <a:pt x="12972" y="56714"/>
                    <a:pt x="12972" y="56714"/>
                    <a:pt x="12972" y="56714"/>
                  </a:cubicBezTo>
                  <a:cubicBezTo>
                    <a:pt x="11891" y="56714"/>
                    <a:pt x="10810" y="57060"/>
                    <a:pt x="10810" y="57752"/>
                  </a:cubicBezTo>
                  <a:cubicBezTo>
                    <a:pt x="10810" y="120000"/>
                    <a:pt x="10810" y="120000"/>
                    <a:pt x="10810" y="120000"/>
                  </a:cubicBezTo>
                  <a:cubicBezTo>
                    <a:pt x="16216" y="120000"/>
                    <a:pt x="16216" y="120000"/>
                    <a:pt x="16216" y="120000"/>
                  </a:cubicBezTo>
                  <a:cubicBezTo>
                    <a:pt x="16216" y="58443"/>
                    <a:pt x="16216" y="58443"/>
                    <a:pt x="16216" y="58443"/>
                  </a:cubicBezTo>
                  <a:cubicBezTo>
                    <a:pt x="114594" y="58443"/>
                    <a:pt x="114594" y="58443"/>
                    <a:pt x="114594" y="58443"/>
                  </a:cubicBezTo>
                  <a:cubicBezTo>
                    <a:pt x="114594" y="120000"/>
                    <a:pt x="114594" y="120000"/>
                    <a:pt x="114594" y="120000"/>
                  </a:cubicBezTo>
                  <a:cubicBezTo>
                    <a:pt x="120000" y="120000"/>
                    <a:pt x="120000" y="120000"/>
                    <a:pt x="120000" y="120000"/>
                  </a:cubicBezTo>
                  <a:cubicBezTo>
                    <a:pt x="120000" y="57752"/>
                    <a:pt x="120000" y="57752"/>
                    <a:pt x="120000" y="57752"/>
                  </a:cubicBezTo>
                  <a:cubicBezTo>
                    <a:pt x="120000" y="57060"/>
                    <a:pt x="118918" y="56714"/>
                    <a:pt x="117837" y="56714"/>
                  </a:cubicBezTo>
                  <a:cubicBezTo>
                    <a:pt x="104864" y="56714"/>
                    <a:pt x="104864" y="56714"/>
                    <a:pt x="104864" y="56714"/>
                  </a:cubicBezTo>
                  <a:cubicBezTo>
                    <a:pt x="104864" y="43919"/>
                    <a:pt x="104864" y="43919"/>
                    <a:pt x="104864" y="43919"/>
                  </a:cubicBezTo>
                  <a:cubicBezTo>
                    <a:pt x="113513" y="41498"/>
                    <a:pt x="120000" y="37694"/>
                    <a:pt x="120000" y="33544"/>
                  </a:cubicBezTo>
                  <a:cubicBezTo>
                    <a:pt x="120000" y="26282"/>
                    <a:pt x="120000" y="26282"/>
                    <a:pt x="120000" y="26282"/>
                  </a:cubicBezTo>
                  <a:cubicBezTo>
                    <a:pt x="120000" y="20403"/>
                    <a:pt x="120000" y="20403"/>
                    <a:pt x="120000" y="20403"/>
                  </a:cubicBezTo>
                  <a:cubicBezTo>
                    <a:pt x="120000" y="11757"/>
                    <a:pt x="120000" y="11757"/>
                    <a:pt x="120000" y="11757"/>
                  </a:cubicBezTo>
                  <a:cubicBezTo>
                    <a:pt x="120000" y="9337"/>
                    <a:pt x="113513" y="7262"/>
                    <a:pt x="104864" y="7262"/>
                  </a:cubicBezTo>
                  <a:cubicBezTo>
                    <a:pt x="101621" y="7262"/>
                    <a:pt x="99459" y="7608"/>
                    <a:pt x="97297" y="8299"/>
                  </a:cubicBezTo>
                  <a:cubicBezTo>
                    <a:pt x="97297" y="6916"/>
                    <a:pt x="97297" y="6916"/>
                    <a:pt x="97297" y="6916"/>
                  </a:cubicBezTo>
                  <a:cubicBezTo>
                    <a:pt x="97297" y="4495"/>
                    <a:pt x="90810" y="2420"/>
                    <a:pt x="82162" y="2420"/>
                  </a:cubicBezTo>
                  <a:cubicBezTo>
                    <a:pt x="78918" y="2420"/>
                    <a:pt x="75675" y="2766"/>
                    <a:pt x="73513" y="3458"/>
                  </a:cubicBezTo>
                  <a:cubicBezTo>
                    <a:pt x="72432" y="1383"/>
                    <a:pt x="67027" y="0"/>
                    <a:pt x="59459" y="0"/>
                  </a:cubicBezTo>
                  <a:cubicBezTo>
                    <a:pt x="52972" y="0"/>
                    <a:pt x="47567" y="1383"/>
                    <a:pt x="46486" y="3458"/>
                  </a:cubicBezTo>
                  <a:cubicBezTo>
                    <a:pt x="43243" y="2766"/>
                    <a:pt x="40000" y="2420"/>
                    <a:pt x="36756" y="2420"/>
                  </a:cubicBezTo>
                  <a:cubicBezTo>
                    <a:pt x="29189" y="2420"/>
                    <a:pt x="22702" y="4495"/>
                    <a:pt x="22702" y="6916"/>
                  </a:cubicBezTo>
                  <a:cubicBezTo>
                    <a:pt x="22702" y="28703"/>
                    <a:pt x="22702" y="28703"/>
                    <a:pt x="22702" y="28703"/>
                  </a:cubicBezTo>
                  <a:cubicBezTo>
                    <a:pt x="28108" y="28703"/>
                    <a:pt x="28108" y="28703"/>
                    <a:pt x="28108" y="28703"/>
                  </a:cubicBezTo>
                  <a:cubicBezTo>
                    <a:pt x="28108" y="6916"/>
                    <a:pt x="28108" y="6916"/>
                    <a:pt x="28108" y="6916"/>
                  </a:cubicBezTo>
                  <a:cubicBezTo>
                    <a:pt x="28108" y="5533"/>
                    <a:pt x="32432" y="4149"/>
                    <a:pt x="36756" y="4149"/>
                  </a:cubicBezTo>
                  <a:cubicBezTo>
                    <a:pt x="42162" y="4149"/>
                    <a:pt x="45405" y="5533"/>
                    <a:pt x="45405" y="6916"/>
                  </a:cubicBezTo>
                  <a:cubicBezTo>
                    <a:pt x="45405" y="14178"/>
                    <a:pt x="45405" y="14178"/>
                    <a:pt x="45405" y="14178"/>
                  </a:cubicBezTo>
                  <a:cubicBezTo>
                    <a:pt x="45405" y="19020"/>
                    <a:pt x="45405" y="19020"/>
                    <a:pt x="45405" y="19020"/>
                  </a:cubicBezTo>
                  <a:cubicBezTo>
                    <a:pt x="50810" y="19020"/>
                    <a:pt x="50810" y="19020"/>
                    <a:pt x="50810" y="19020"/>
                  </a:cubicBezTo>
                  <a:cubicBezTo>
                    <a:pt x="50810" y="14178"/>
                    <a:pt x="50810" y="14178"/>
                    <a:pt x="50810" y="14178"/>
                  </a:cubicBezTo>
                  <a:cubicBezTo>
                    <a:pt x="50810" y="6916"/>
                    <a:pt x="50810" y="6916"/>
                    <a:pt x="50810" y="6916"/>
                  </a:cubicBezTo>
                  <a:cubicBezTo>
                    <a:pt x="50810" y="4495"/>
                    <a:pt x="50810" y="4495"/>
                    <a:pt x="50810" y="4495"/>
                  </a:cubicBezTo>
                  <a:cubicBezTo>
                    <a:pt x="50810" y="3112"/>
                    <a:pt x="55135" y="1729"/>
                    <a:pt x="59459" y="1729"/>
                  </a:cubicBezTo>
                  <a:cubicBezTo>
                    <a:pt x="64864" y="1729"/>
                    <a:pt x="68108" y="3112"/>
                    <a:pt x="68108" y="4495"/>
                  </a:cubicBezTo>
                  <a:cubicBezTo>
                    <a:pt x="68108" y="6916"/>
                    <a:pt x="68108" y="6916"/>
                    <a:pt x="68108" y="6916"/>
                  </a:cubicBezTo>
                  <a:cubicBezTo>
                    <a:pt x="68108" y="14178"/>
                    <a:pt x="68108" y="14178"/>
                    <a:pt x="68108" y="14178"/>
                  </a:cubicBezTo>
                  <a:cubicBezTo>
                    <a:pt x="68108" y="19020"/>
                    <a:pt x="68108" y="19020"/>
                    <a:pt x="68108" y="19020"/>
                  </a:cubicBezTo>
                  <a:cubicBezTo>
                    <a:pt x="73513" y="19020"/>
                    <a:pt x="73513" y="19020"/>
                    <a:pt x="73513" y="19020"/>
                  </a:cubicBezTo>
                  <a:cubicBezTo>
                    <a:pt x="73513" y="14178"/>
                    <a:pt x="73513" y="14178"/>
                    <a:pt x="73513" y="14178"/>
                  </a:cubicBezTo>
                  <a:cubicBezTo>
                    <a:pt x="73513" y="6916"/>
                    <a:pt x="73513" y="6916"/>
                    <a:pt x="73513" y="6916"/>
                  </a:cubicBezTo>
                  <a:cubicBezTo>
                    <a:pt x="73513" y="5533"/>
                    <a:pt x="77837" y="4149"/>
                    <a:pt x="82162" y="4149"/>
                  </a:cubicBezTo>
                  <a:cubicBezTo>
                    <a:pt x="87567" y="4149"/>
                    <a:pt x="90810" y="5533"/>
                    <a:pt x="90810" y="6916"/>
                  </a:cubicBezTo>
                  <a:cubicBezTo>
                    <a:pt x="90810" y="11757"/>
                    <a:pt x="90810" y="11757"/>
                    <a:pt x="90810" y="11757"/>
                  </a:cubicBezTo>
                  <a:cubicBezTo>
                    <a:pt x="90810" y="19020"/>
                    <a:pt x="90810" y="19020"/>
                    <a:pt x="90810" y="19020"/>
                  </a:cubicBezTo>
                  <a:cubicBezTo>
                    <a:pt x="90810" y="21440"/>
                    <a:pt x="90810" y="21440"/>
                    <a:pt x="90810" y="21440"/>
                  </a:cubicBezTo>
                  <a:cubicBezTo>
                    <a:pt x="97297" y="21440"/>
                    <a:pt x="97297" y="21440"/>
                    <a:pt x="97297" y="21440"/>
                  </a:cubicBezTo>
                  <a:cubicBezTo>
                    <a:pt x="97297" y="19020"/>
                    <a:pt x="97297" y="19020"/>
                    <a:pt x="97297" y="19020"/>
                  </a:cubicBezTo>
                  <a:cubicBezTo>
                    <a:pt x="97297" y="11757"/>
                    <a:pt x="97297" y="11757"/>
                    <a:pt x="97297" y="11757"/>
                  </a:cubicBezTo>
                  <a:cubicBezTo>
                    <a:pt x="97297" y="10374"/>
                    <a:pt x="100540" y="8991"/>
                    <a:pt x="104864" y="8991"/>
                  </a:cubicBezTo>
                  <a:cubicBezTo>
                    <a:pt x="110270" y="8991"/>
                    <a:pt x="113513" y="10374"/>
                    <a:pt x="113513" y="11757"/>
                  </a:cubicBezTo>
                  <a:cubicBezTo>
                    <a:pt x="113513" y="20403"/>
                    <a:pt x="113513" y="20403"/>
                    <a:pt x="113513" y="20403"/>
                  </a:cubicBezTo>
                  <a:cubicBezTo>
                    <a:pt x="113513" y="26282"/>
                    <a:pt x="113513" y="26282"/>
                    <a:pt x="113513" y="26282"/>
                  </a:cubicBezTo>
                  <a:cubicBezTo>
                    <a:pt x="113513" y="33544"/>
                    <a:pt x="113513" y="33544"/>
                    <a:pt x="113513" y="33544"/>
                  </a:cubicBezTo>
                  <a:cubicBezTo>
                    <a:pt x="113513" y="37348"/>
                    <a:pt x="108108" y="40806"/>
                    <a:pt x="98378" y="42881"/>
                  </a:cubicBezTo>
                  <a:cubicBezTo>
                    <a:pt x="98378" y="43919"/>
                    <a:pt x="98378" y="43919"/>
                    <a:pt x="98378" y="43919"/>
                  </a:cubicBezTo>
                  <a:cubicBezTo>
                    <a:pt x="98378" y="44956"/>
                    <a:pt x="98378" y="44956"/>
                    <a:pt x="98378" y="44956"/>
                  </a:cubicBezTo>
                  <a:cubicBezTo>
                    <a:pt x="98378" y="56714"/>
                    <a:pt x="98378" y="56714"/>
                    <a:pt x="98378" y="56714"/>
                  </a:cubicBezTo>
                  <a:cubicBezTo>
                    <a:pt x="32432" y="56714"/>
                    <a:pt x="32432" y="56714"/>
                    <a:pt x="32432" y="56714"/>
                  </a:cubicBezTo>
                  <a:cubicBezTo>
                    <a:pt x="32432" y="44956"/>
                    <a:pt x="32432" y="44956"/>
                    <a:pt x="32432" y="44956"/>
                  </a:cubicBezTo>
                  <a:cubicBezTo>
                    <a:pt x="32432" y="44265"/>
                    <a:pt x="32432" y="44265"/>
                    <a:pt x="32432" y="44265"/>
                  </a:cubicBezTo>
                  <a:cubicBezTo>
                    <a:pt x="32432" y="42881"/>
                    <a:pt x="32432" y="42881"/>
                    <a:pt x="32432" y="42881"/>
                  </a:cubicBezTo>
                  <a:cubicBezTo>
                    <a:pt x="16216" y="39769"/>
                    <a:pt x="5405" y="34582"/>
                    <a:pt x="5405" y="31123"/>
                  </a:cubicBezTo>
                  <a:cubicBezTo>
                    <a:pt x="5405" y="22478"/>
                    <a:pt x="5405" y="22478"/>
                    <a:pt x="5405" y="22478"/>
                  </a:cubicBezTo>
                  <a:cubicBezTo>
                    <a:pt x="0" y="22478"/>
                    <a:pt x="0" y="22478"/>
                    <a:pt x="0" y="22478"/>
                  </a:cubicBezTo>
                  <a:cubicBezTo>
                    <a:pt x="0" y="31123"/>
                    <a:pt x="0" y="31123"/>
                    <a:pt x="0" y="31123"/>
                  </a:cubicBezTo>
                  <a:cubicBezTo>
                    <a:pt x="0" y="34582"/>
                    <a:pt x="10810" y="40461"/>
                    <a:pt x="25945" y="43919"/>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83"/>
        <p:cNvGrpSpPr/>
        <p:nvPr/>
      </p:nvGrpSpPr>
      <p:grpSpPr>
        <a:xfrm>
          <a:off x="0" y="0"/>
          <a:ext cx="0" cy="0"/>
          <a:chOff x="0" y="0"/>
          <a:chExt cx="0" cy="0"/>
        </a:xfrm>
      </p:grpSpPr>
      <p:sp>
        <p:nvSpPr>
          <p:cNvPr id="184" name="Google Shape;184;p8"/>
          <p:cNvSpPr/>
          <p:nvPr/>
        </p:nvSpPr>
        <p:spPr>
          <a:xfrm>
            <a:off x="8808000" y="2208279"/>
            <a:ext cx="336000" cy="7272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8"/>
          <p:cNvSpPr/>
          <p:nvPr/>
        </p:nvSpPr>
        <p:spPr>
          <a:xfrm>
            <a:off x="0" y="0"/>
            <a:ext cx="60960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8"/>
          <p:cNvSpPr txBox="1">
            <a:spLocks noGrp="1"/>
          </p:cNvSpPr>
          <p:nvPr>
            <p:ph type="title"/>
          </p:nvPr>
        </p:nvSpPr>
        <p:spPr>
          <a:xfrm>
            <a:off x="457200" y="586975"/>
            <a:ext cx="5138700" cy="8574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187" name="Google Shape;187;p8"/>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grpSp>
        <p:nvGrpSpPr>
          <p:cNvPr id="188" name="Google Shape;188;p8"/>
          <p:cNvGrpSpPr/>
          <p:nvPr/>
        </p:nvGrpSpPr>
        <p:grpSpPr>
          <a:xfrm>
            <a:off x="6707938" y="2948000"/>
            <a:ext cx="1732075" cy="2195488"/>
            <a:chOff x="6662738" y="3806825"/>
            <a:chExt cx="1732075" cy="2195488"/>
          </a:xfrm>
        </p:grpSpPr>
        <p:sp>
          <p:nvSpPr>
            <p:cNvPr id="189" name="Google Shape;189;p8"/>
            <p:cNvSpPr/>
            <p:nvPr/>
          </p:nvSpPr>
          <p:spPr>
            <a:xfrm>
              <a:off x="7839075" y="4194175"/>
              <a:ext cx="74700" cy="52500"/>
            </a:xfrm>
            <a:custGeom>
              <a:avLst/>
              <a:gdLst/>
              <a:ahLst/>
              <a:cxnLst/>
              <a:rect l="l" t="t" r="r" b="b"/>
              <a:pathLst>
                <a:path w="120000" h="120000" extrusionOk="0">
                  <a:moveTo>
                    <a:pt x="85714" y="0"/>
                  </a:moveTo>
                  <a:cubicBezTo>
                    <a:pt x="17142" y="60000"/>
                    <a:pt x="17142" y="60000"/>
                    <a:pt x="17142" y="60000"/>
                  </a:cubicBezTo>
                  <a:cubicBezTo>
                    <a:pt x="0" y="72000"/>
                    <a:pt x="0" y="84000"/>
                    <a:pt x="8571" y="108000"/>
                  </a:cubicBezTo>
                  <a:cubicBezTo>
                    <a:pt x="8571" y="108000"/>
                    <a:pt x="17142" y="120000"/>
                    <a:pt x="25714" y="120000"/>
                  </a:cubicBezTo>
                  <a:cubicBezTo>
                    <a:pt x="25714" y="120000"/>
                    <a:pt x="34285" y="120000"/>
                    <a:pt x="34285" y="120000"/>
                  </a:cubicBezTo>
                  <a:cubicBezTo>
                    <a:pt x="111428" y="60000"/>
                    <a:pt x="111428" y="60000"/>
                    <a:pt x="111428" y="60000"/>
                  </a:cubicBezTo>
                  <a:cubicBezTo>
                    <a:pt x="119999" y="48000"/>
                    <a:pt x="119999" y="24000"/>
                    <a:pt x="119999" y="12000"/>
                  </a:cubicBezTo>
                  <a:cubicBezTo>
                    <a:pt x="111428" y="0"/>
                    <a:pt x="94285" y="0"/>
                    <a:pt x="85714"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0" name="Google Shape;190;p8"/>
            <p:cNvSpPr/>
            <p:nvPr/>
          </p:nvSpPr>
          <p:spPr>
            <a:xfrm>
              <a:off x="7800975" y="4070350"/>
              <a:ext cx="327000" cy="219000"/>
            </a:xfrm>
            <a:custGeom>
              <a:avLst/>
              <a:gdLst/>
              <a:ahLst/>
              <a:cxnLst/>
              <a:rect l="l" t="t" r="r" b="b"/>
              <a:pathLst>
                <a:path w="120000" h="120000" extrusionOk="0">
                  <a:moveTo>
                    <a:pt x="11803" y="120000"/>
                  </a:moveTo>
                  <a:cubicBezTo>
                    <a:pt x="11803" y="120000"/>
                    <a:pt x="11803" y="120000"/>
                    <a:pt x="11803" y="120000"/>
                  </a:cubicBezTo>
                  <a:cubicBezTo>
                    <a:pt x="108196" y="120000"/>
                    <a:pt x="108196" y="120000"/>
                    <a:pt x="108196" y="120000"/>
                  </a:cubicBezTo>
                  <a:cubicBezTo>
                    <a:pt x="114098" y="120000"/>
                    <a:pt x="120000" y="114146"/>
                    <a:pt x="120000" y="102439"/>
                  </a:cubicBezTo>
                  <a:cubicBezTo>
                    <a:pt x="120000" y="17560"/>
                    <a:pt x="120000" y="17560"/>
                    <a:pt x="120000" y="17560"/>
                  </a:cubicBezTo>
                  <a:cubicBezTo>
                    <a:pt x="120000" y="8780"/>
                    <a:pt x="114098" y="0"/>
                    <a:pt x="108196" y="0"/>
                  </a:cubicBezTo>
                  <a:cubicBezTo>
                    <a:pt x="11803" y="0"/>
                    <a:pt x="11803" y="0"/>
                    <a:pt x="11803" y="0"/>
                  </a:cubicBezTo>
                  <a:cubicBezTo>
                    <a:pt x="5901" y="0"/>
                    <a:pt x="0" y="8780"/>
                    <a:pt x="0" y="17560"/>
                  </a:cubicBezTo>
                  <a:cubicBezTo>
                    <a:pt x="0" y="90731"/>
                    <a:pt x="0" y="90731"/>
                    <a:pt x="0" y="90731"/>
                  </a:cubicBezTo>
                  <a:cubicBezTo>
                    <a:pt x="3934" y="93658"/>
                    <a:pt x="3934" y="93658"/>
                    <a:pt x="3934" y="93658"/>
                  </a:cubicBezTo>
                  <a:cubicBezTo>
                    <a:pt x="7868" y="99512"/>
                    <a:pt x="11803" y="111219"/>
                    <a:pt x="11803" y="120000"/>
                  </a:cubicBezTo>
                  <a:close/>
                  <a:moveTo>
                    <a:pt x="9836" y="17560"/>
                  </a:moveTo>
                  <a:cubicBezTo>
                    <a:pt x="9836" y="17560"/>
                    <a:pt x="11803" y="14634"/>
                    <a:pt x="11803" y="14634"/>
                  </a:cubicBezTo>
                  <a:cubicBezTo>
                    <a:pt x="108196" y="14634"/>
                    <a:pt x="108196" y="14634"/>
                    <a:pt x="108196" y="14634"/>
                  </a:cubicBezTo>
                  <a:cubicBezTo>
                    <a:pt x="108196" y="14634"/>
                    <a:pt x="110163" y="17560"/>
                    <a:pt x="110163" y="17560"/>
                  </a:cubicBezTo>
                  <a:cubicBezTo>
                    <a:pt x="110163" y="102439"/>
                    <a:pt x="110163" y="102439"/>
                    <a:pt x="110163" y="102439"/>
                  </a:cubicBezTo>
                  <a:cubicBezTo>
                    <a:pt x="110163" y="105365"/>
                    <a:pt x="108196" y="105365"/>
                    <a:pt x="108196" y="105365"/>
                  </a:cubicBezTo>
                  <a:cubicBezTo>
                    <a:pt x="11803" y="105365"/>
                    <a:pt x="11803" y="105365"/>
                    <a:pt x="11803" y="105365"/>
                  </a:cubicBezTo>
                  <a:cubicBezTo>
                    <a:pt x="11803" y="105365"/>
                    <a:pt x="9836" y="105365"/>
                    <a:pt x="9836" y="102439"/>
                  </a:cubicBezTo>
                  <a:lnTo>
                    <a:pt x="9836" y="1756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1" name="Google Shape;191;p8"/>
            <p:cNvSpPr/>
            <p:nvPr/>
          </p:nvSpPr>
          <p:spPr>
            <a:xfrm>
              <a:off x="7839075" y="4117975"/>
              <a:ext cx="250800" cy="103200"/>
            </a:xfrm>
            <a:custGeom>
              <a:avLst/>
              <a:gdLst/>
              <a:ahLst/>
              <a:cxnLst/>
              <a:rect l="l" t="t" r="r" b="b"/>
              <a:pathLst>
                <a:path w="120000" h="120000" extrusionOk="0">
                  <a:moveTo>
                    <a:pt x="5106" y="31578"/>
                  </a:moveTo>
                  <a:cubicBezTo>
                    <a:pt x="56170" y="120000"/>
                    <a:pt x="56170" y="120000"/>
                    <a:pt x="56170" y="120000"/>
                  </a:cubicBezTo>
                  <a:cubicBezTo>
                    <a:pt x="56170" y="120000"/>
                    <a:pt x="58723" y="120000"/>
                    <a:pt x="58723" y="120000"/>
                  </a:cubicBezTo>
                  <a:cubicBezTo>
                    <a:pt x="61276" y="120000"/>
                    <a:pt x="61276" y="120000"/>
                    <a:pt x="63829" y="120000"/>
                  </a:cubicBezTo>
                  <a:cubicBezTo>
                    <a:pt x="114893" y="31578"/>
                    <a:pt x="114893" y="31578"/>
                    <a:pt x="114893" y="31578"/>
                  </a:cubicBezTo>
                  <a:cubicBezTo>
                    <a:pt x="117446" y="31578"/>
                    <a:pt x="120000" y="18947"/>
                    <a:pt x="117446" y="12631"/>
                  </a:cubicBezTo>
                  <a:cubicBezTo>
                    <a:pt x="114893" y="6315"/>
                    <a:pt x="112340" y="0"/>
                    <a:pt x="109787" y="6315"/>
                  </a:cubicBezTo>
                  <a:cubicBezTo>
                    <a:pt x="58723" y="88421"/>
                    <a:pt x="58723" y="88421"/>
                    <a:pt x="58723" y="88421"/>
                  </a:cubicBezTo>
                  <a:cubicBezTo>
                    <a:pt x="10212" y="6315"/>
                    <a:pt x="10212" y="6315"/>
                    <a:pt x="10212" y="6315"/>
                  </a:cubicBezTo>
                  <a:cubicBezTo>
                    <a:pt x="7659" y="0"/>
                    <a:pt x="5106" y="6315"/>
                    <a:pt x="2553" y="12631"/>
                  </a:cubicBezTo>
                  <a:cubicBezTo>
                    <a:pt x="0" y="18947"/>
                    <a:pt x="0" y="31578"/>
                    <a:pt x="5106" y="31578"/>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2" name="Google Shape;192;p8"/>
            <p:cNvSpPr/>
            <p:nvPr/>
          </p:nvSpPr>
          <p:spPr>
            <a:xfrm>
              <a:off x="8015288" y="4194175"/>
              <a:ext cx="74700" cy="52500"/>
            </a:xfrm>
            <a:custGeom>
              <a:avLst/>
              <a:gdLst/>
              <a:ahLst/>
              <a:cxnLst/>
              <a:rect l="l" t="t" r="r" b="b"/>
              <a:pathLst>
                <a:path w="120000" h="120000" extrusionOk="0">
                  <a:moveTo>
                    <a:pt x="102857" y="60000"/>
                  </a:moveTo>
                  <a:cubicBezTo>
                    <a:pt x="34285" y="0"/>
                    <a:pt x="34285" y="0"/>
                    <a:pt x="34285" y="0"/>
                  </a:cubicBezTo>
                  <a:cubicBezTo>
                    <a:pt x="25714" y="0"/>
                    <a:pt x="8571" y="0"/>
                    <a:pt x="0" y="12000"/>
                  </a:cubicBezTo>
                  <a:cubicBezTo>
                    <a:pt x="0" y="24000"/>
                    <a:pt x="0" y="48000"/>
                    <a:pt x="8571" y="60000"/>
                  </a:cubicBezTo>
                  <a:cubicBezTo>
                    <a:pt x="85714" y="120000"/>
                    <a:pt x="85714" y="120000"/>
                    <a:pt x="85714" y="120000"/>
                  </a:cubicBezTo>
                  <a:cubicBezTo>
                    <a:pt x="85714" y="120000"/>
                    <a:pt x="94285" y="120000"/>
                    <a:pt x="94285" y="120000"/>
                  </a:cubicBezTo>
                  <a:cubicBezTo>
                    <a:pt x="102857" y="120000"/>
                    <a:pt x="111428" y="108000"/>
                    <a:pt x="111428" y="108000"/>
                  </a:cubicBezTo>
                  <a:cubicBezTo>
                    <a:pt x="119999" y="84000"/>
                    <a:pt x="111428" y="72000"/>
                    <a:pt x="102857" y="6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3" name="Google Shape;193;p8"/>
            <p:cNvSpPr/>
            <p:nvPr/>
          </p:nvSpPr>
          <p:spPr>
            <a:xfrm>
              <a:off x="7699375" y="4440238"/>
              <a:ext cx="525600" cy="273000"/>
            </a:xfrm>
            <a:custGeom>
              <a:avLst/>
              <a:gdLst/>
              <a:ahLst/>
              <a:cxnLst/>
              <a:rect l="l" t="t" r="r" b="b"/>
              <a:pathLst>
                <a:path w="120000" h="120000" extrusionOk="0">
                  <a:moveTo>
                    <a:pt x="119999" y="0"/>
                  </a:moveTo>
                  <a:cubicBezTo>
                    <a:pt x="119999" y="4705"/>
                    <a:pt x="119999" y="7058"/>
                    <a:pt x="117551" y="7058"/>
                  </a:cubicBezTo>
                  <a:cubicBezTo>
                    <a:pt x="116326" y="9411"/>
                    <a:pt x="115102" y="7058"/>
                    <a:pt x="113877" y="4705"/>
                  </a:cubicBezTo>
                  <a:cubicBezTo>
                    <a:pt x="113877" y="4705"/>
                    <a:pt x="113877" y="2352"/>
                    <a:pt x="113877" y="2352"/>
                  </a:cubicBezTo>
                  <a:cubicBezTo>
                    <a:pt x="113877" y="42352"/>
                    <a:pt x="113877" y="42352"/>
                    <a:pt x="113877" y="42352"/>
                  </a:cubicBezTo>
                  <a:cubicBezTo>
                    <a:pt x="23265" y="42352"/>
                    <a:pt x="23265" y="42352"/>
                    <a:pt x="23265" y="42352"/>
                  </a:cubicBezTo>
                  <a:cubicBezTo>
                    <a:pt x="24489" y="44705"/>
                    <a:pt x="24489" y="49411"/>
                    <a:pt x="24489" y="54117"/>
                  </a:cubicBezTo>
                  <a:cubicBezTo>
                    <a:pt x="113877" y="54117"/>
                    <a:pt x="113877" y="54117"/>
                    <a:pt x="113877" y="54117"/>
                  </a:cubicBezTo>
                  <a:cubicBezTo>
                    <a:pt x="113877" y="82352"/>
                    <a:pt x="113877" y="82352"/>
                    <a:pt x="113877" y="82352"/>
                  </a:cubicBezTo>
                  <a:cubicBezTo>
                    <a:pt x="113877" y="96470"/>
                    <a:pt x="107755" y="108235"/>
                    <a:pt x="99183" y="108235"/>
                  </a:cubicBezTo>
                  <a:cubicBezTo>
                    <a:pt x="20816" y="108235"/>
                    <a:pt x="20816" y="108235"/>
                    <a:pt x="20816" y="108235"/>
                  </a:cubicBezTo>
                  <a:cubicBezTo>
                    <a:pt x="12244" y="108235"/>
                    <a:pt x="6122" y="96470"/>
                    <a:pt x="6122" y="82352"/>
                  </a:cubicBezTo>
                  <a:cubicBezTo>
                    <a:pt x="6122" y="77647"/>
                    <a:pt x="6122" y="77647"/>
                    <a:pt x="6122" y="77647"/>
                  </a:cubicBezTo>
                  <a:cubicBezTo>
                    <a:pt x="3673" y="77647"/>
                    <a:pt x="2448" y="75294"/>
                    <a:pt x="0" y="72941"/>
                  </a:cubicBezTo>
                  <a:cubicBezTo>
                    <a:pt x="0" y="72941"/>
                    <a:pt x="0" y="72941"/>
                    <a:pt x="0" y="72941"/>
                  </a:cubicBezTo>
                  <a:cubicBezTo>
                    <a:pt x="0" y="82352"/>
                    <a:pt x="0" y="82352"/>
                    <a:pt x="0" y="82352"/>
                  </a:cubicBezTo>
                  <a:cubicBezTo>
                    <a:pt x="0" y="103529"/>
                    <a:pt x="9795" y="120000"/>
                    <a:pt x="20816" y="120000"/>
                  </a:cubicBezTo>
                  <a:cubicBezTo>
                    <a:pt x="99183" y="120000"/>
                    <a:pt x="99183" y="120000"/>
                    <a:pt x="99183" y="120000"/>
                  </a:cubicBezTo>
                  <a:cubicBezTo>
                    <a:pt x="111428" y="120000"/>
                    <a:pt x="119999" y="103529"/>
                    <a:pt x="119999" y="82352"/>
                  </a:cubicBezTo>
                  <a:cubicBezTo>
                    <a:pt x="119999" y="0"/>
                    <a:pt x="119999" y="0"/>
                    <a:pt x="119999" y="0"/>
                  </a:cubicBezTo>
                  <a:cubicBezTo>
                    <a:pt x="119999" y="0"/>
                    <a:pt x="119999" y="0"/>
                    <a:pt x="119999" y="0"/>
                  </a:cubicBezTo>
                  <a:cubicBezTo>
                    <a:pt x="119999" y="0"/>
                    <a:pt x="119999" y="0"/>
                    <a:pt x="119999"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4" name="Google Shape;194;p8"/>
            <p:cNvSpPr/>
            <p:nvPr/>
          </p:nvSpPr>
          <p:spPr>
            <a:xfrm>
              <a:off x="7699375" y="3806825"/>
              <a:ext cx="525600" cy="365100"/>
            </a:xfrm>
            <a:custGeom>
              <a:avLst/>
              <a:gdLst/>
              <a:ahLst/>
              <a:cxnLst/>
              <a:rect l="l" t="t" r="r" b="b"/>
              <a:pathLst>
                <a:path w="120000" h="120000" extrusionOk="0">
                  <a:moveTo>
                    <a:pt x="99183" y="0"/>
                  </a:moveTo>
                  <a:cubicBezTo>
                    <a:pt x="20816" y="0"/>
                    <a:pt x="20816" y="0"/>
                    <a:pt x="20816" y="0"/>
                  </a:cubicBezTo>
                  <a:cubicBezTo>
                    <a:pt x="9795" y="0"/>
                    <a:pt x="0" y="12352"/>
                    <a:pt x="0" y="30000"/>
                  </a:cubicBezTo>
                  <a:cubicBezTo>
                    <a:pt x="0" y="118235"/>
                    <a:pt x="0" y="118235"/>
                    <a:pt x="0" y="118235"/>
                  </a:cubicBezTo>
                  <a:cubicBezTo>
                    <a:pt x="2448" y="118235"/>
                    <a:pt x="4897" y="118235"/>
                    <a:pt x="6122" y="120000"/>
                  </a:cubicBezTo>
                  <a:cubicBezTo>
                    <a:pt x="6122" y="58235"/>
                    <a:pt x="6122" y="58235"/>
                    <a:pt x="6122" y="58235"/>
                  </a:cubicBezTo>
                  <a:cubicBezTo>
                    <a:pt x="113877" y="58235"/>
                    <a:pt x="113877" y="58235"/>
                    <a:pt x="113877" y="58235"/>
                  </a:cubicBezTo>
                  <a:cubicBezTo>
                    <a:pt x="113877" y="93529"/>
                    <a:pt x="113877" y="93529"/>
                    <a:pt x="113877" y="93529"/>
                  </a:cubicBezTo>
                  <a:cubicBezTo>
                    <a:pt x="116326" y="91764"/>
                    <a:pt x="118775" y="90000"/>
                    <a:pt x="119999" y="90000"/>
                  </a:cubicBezTo>
                  <a:cubicBezTo>
                    <a:pt x="119999" y="30000"/>
                    <a:pt x="119999" y="30000"/>
                    <a:pt x="119999" y="30000"/>
                  </a:cubicBezTo>
                  <a:cubicBezTo>
                    <a:pt x="119999" y="12352"/>
                    <a:pt x="111428" y="0"/>
                    <a:pt x="99183" y="0"/>
                  </a:cubicBezTo>
                  <a:close/>
                  <a:moveTo>
                    <a:pt x="113877" y="49411"/>
                  </a:moveTo>
                  <a:cubicBezTo>
                    <a:pt x="6122" y="49411"/>
                    <a:pt x="6122" y="49411"/>
                    <a:pt x="6122" y="49411"/>
                  </a:cubicBezTo>
                  <a:cubicBezTo>
                    <a:pt x="6122" y="30000"/>
                    <a:pt x="6122" y="30000"/>
                    <a:pt x="6122" y="30000"/>
                  </a:cubicBezTo>
                  <a:cubicBezTo>
                    <a:pt x="6122" y="17647"/>
                    <a:pt x="12244" y="8823"/>
                    <a:pt x="20816" y="8823"/>
                  </a:cubicBezTo>
                  <a:cubicBezTo>
                    <a:pt x="99183" y="8823"/>
                    <a:pt x="99183" y="8823"/>
                    <a:pt x="99183" y="8823"/>
                  </a:cubicBezTo>
                  <a:cubicBezTo>
                    <a:pt x="107755" y="8823"/>
                    <a:pt x="113877" y="17647"/>
                    <a:pt x="113877" y="30000"/>
                  </a:cubicBezTo>
                  <a:lnTo>
                    <a:pt x="113877" y="49411"/>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5" name="Google Shape;195;p8"/>
            <p:cNvSpPr/>
            <p:nvPr/>
          </p:nvSpPr>
          <p:spPr>
            <a:xfrm>
              <a:off x="7854950" y="4611688"/>
              <a:ext cx="219000" cy="27000"/>
            </a:xfrm>
            <a:custGeom>
              <a:avLst/>
              <a:gdLst/>
              <a:ahLst/>
              <a:cxnLst/>
              <a:rect l="l" t="t" r="r" b="b"/>
              <a:pathLst>
                <a:path w="120000" h="120000" extrusionOk="0">
                  <a:moveTo>
                    <a:pt x="111219" y="120000"/>
                  </a:moveTo>
                  <a:cubicBezTo>
                    <a:pt x="114146" y="120000"/>
                    <a:pt x="120000" y="96000"/>
                    <a:pt x="120000" y="72000"/>
                  </a:cubicBezTo>
                  <a:cubicBezTo>
                    <a:pt x="120000" y="24000"/>
                    <a:pt x="114146" y="0"/>
                    <a:pt x="111219" y="0"/>
                  </a:cubicBezTo>
                  <a:cubicBezTo>
                    <a:pt x="5853" y="0"/>
                    <a:pt x="5853" y="0"/>
                    <a:pt x="5853" y="0"/>
                  </a:cubicBezTo>
                  <a:cubicBezTo>
                    <a:pt x="2926" y="0"/>
                    <a:pt x="0" y="24000"/>
                    <a:pt x="0" y="72000"/>
                  </a:cubicBezTo>
                  <a:cubicBezTo>
                    <a:pt x="0" y="96000"/>
                    <a:pt x="2926" y="120000"/>
                    <a:pt x="5853" y="120000"/>
                  </a:cubicBezTo>
                  <a:lnTo>
                    <a:pt x="111219"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6" name="Google Shape;196;p8"/>
            <p:cNvSpPr/>
            <p:nvPr/>
          </p:nvSpPr>
          <p:spPr>
            <a:xfrm>
              <a:off x="7929563" y="3865563"/>
              <a:ext cx="65100" cy="65100"/>
            </a:xfrm>
            <a:custGeom>
              <a:avLst/>
              <a:gdLst/>
              <a:ahLst/>
              <a:cxnLst/>
              <a:rect l="l" t="t" r="r" b="b"/>
              <a:pathLst>
                <a:path w="120000" h="120000" extrusionOk="0">
                  <a:moveTo>
                    <a:pt x="60000" y="0"/>
                  </a:moveTo>
                  <a:cubicBezTo>
                    <a:pt x="30000" y="0"/>
                    <a:pt x="0" y="20000"/>
                    <a:pt x="0" y="60000"/>
                  </a:cubicBezTo>
                  <a:cubicBezTo>
                    <a:pt x="0" y="90000"/>
                    <a:pt x="30000" y="120000"/>
                    <a:pt x="60000" y="120000"/>
                  </a:cubicBezTo>
                  <a:cubicBezTo>
                    <a:pt x="100000" y="120000"/>
                    <a:pt x="120000" y="90000"/>
                    <a:pt x="120000" y="60000"/>
                  </a:cubicBezTo>
                  <a:cubicBezTo>
                    <a:pt x="120000" y="20000"/>
                    <a:pt x="100000" y="0"/>
                    <a:pt x="60000" y="0"/>
                  </a:cubicBezTo>
                  <a:close/>
                  <a:moveTo>
                    <a:pt x="60000" y="70000"/>
                  </a:moveTo>
                  <a:cubicBezTo>
                    <a:pt x="60000" y="70000"/>
                    <a:pt x="50000" y="60000"/>
                    <a:pt x="50000" y="60000"/>
                  </a:cubicBezTo>
                  <a:cubicBezTo>
                    <a:pt x="50000" y="50000"/>
                    <a:pt x="60000" y="50000"/>
                    <a:pt x="60000" y="50000"/>
                  </a:cubicBezTo>
                  <a:cubicBezTo>
                    <a:pt x="70000" y="50000"/>
                    <a:pt x="70000" y="50000"/>
                    <a:pt x="70000" y="60000"/>
                  </a:cubicBezTo>
                  <a:cubicBezTo>
                    <a:pt x="70000" y="60000"/>
                    <a:pt x="70000" y="70000"/>
                    <a:pt x="60000" y="7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7" name="Google Shape;197;p8"/>
            <p:cNvSpPr/>
            <p:nvPr/>
          </p:nvSpPr>
          <p:spPr>
            <a:xfrm>
              <a:off x="6662738" y="4949825"/>
              <a:ext cx="566700" cy="681000"/>
            </a:xfrm>
            <a:custGeom>
              <a:avLst/>
              <a:gdLst/>
              <a:ahLst/>
              <a:cxnLst/>
              <a:rect l="l" t="t" r="r" b="b"/>
              <a:pathLst>
                <a:path w="120000" h="120000" extrusionOk="0">
                  <a:moveTo>
                    <a:pt x="116603" y="0"/>
                  </a:moveTo>
                  <a:cubicBezTo>
                    <a:pt x="2264" y="0"/>
                    <a:pt x="2264" y="0"/>
                    <a:pt x="2264" y="0"/>
                  </a:cubicBezTo>
                  <a:cubicBezTo>
                    <a:pt x="1132" y="0"/>
                    <a:pt x="0" y="944"/>
                    <a:pt x="0" y="1889"/>
                  </a:cubicBezTo>
                  <a:cubicBezTo>
                    <a:pt x="0" y="117165"/>
                    <a:pt x="0" y="117165"/>
                    <a:pt x="0" y="117165"/>
                  </a:cubicBezTo>
                  <a:cubicBezTo>
                    <a:pt x="0" y="119055"/>
                    <a:pt x="1132" y="120000"/>
                    <a:pt x="2264" y="120000"/>
                  </a:cubicBezTo>
                  <a:cubicBezTo>
                    <a:pt x="116603" y="120000"/>
                    <a:pt x="116603" y="120000"/>
                    <a:pt x="116603" y="120000"/>
                  </a:cubicBezTo>
                  <a:cubicBezTo>
                    <a:pt x="118867" y="120000"/>
                    <a:pt x="120000" y="119055"/>
                    <a:pt x="120000" y="117165"/>
                  </a:cubicBezTo>
                  <a:cubicBezTo>
                    <a:pt x="120000" y="1889"/>
                    <a:pt x="120000" y="1889"/>
                    <a:pt x="120000" y="1889"/>
                  </a:cubicBezTo>
                  <a:cubicBezTo>
                    <a:pt x="120000" y="944"/>
                    <a:pt x="118867" y="0"/>
                    <a:pt x="116603" y="0"/>
                  </a:cubicBezTo>
                  <a:close/>
                  <a:moveTo>
                    <a:pt x="96226" y="11338"/>
                  </a:moveTo>
                  <a:cubicBezTo>
                    <a:pt x="97358" y="11338"/>
                    <a:pt x="99622" y="13228"/>
                    <a:pt x="99622" y="14173"/>
                  </a:cubicBezTo>
                  <a:cubicBezTo>
                    <a:pt x="99622" y="16062"/>
                    <a:pt x="97358" y="17007"/>
                    <a:pt x="96226" y="17007"/>
                  </a:cubicBezTo>
                  <a:cubicBezTo>
                    <a:pt x="93962" y="17007"/>
                    <a:pt x="92830" y="16062"/>
                    <a:pt x="92830" y="14173"/>
                  </a:cubicBezTo>
                  <a:cubicBezTo>
                    <a:pt x="92830" y="13228"/>
                    <a:pt x="93962" y="11338"/>
                    <a:pt x="96226" y="11338"/>
                  </a:cubicBezTo>
                  <a:close/>
                  <a:moveTo>
                    <a:pt x="72452" y="11338"/>
                  </a:moveTo>
                  <a:cubicBezTo>
                    <a:pt x="73584" y="11338"/>
                    <a:pt x="74716" y="13228"/>
                    <a:pt x="74716" y="14173"/>
                  </a:cubicBezTo>
                  <a:cubicBezTo>
                    <a:pt x="74716" y="16062"/>
                    <a:pt x="73584" y="17007"/>
                    <a:pt x="72452" y="17007"/>
                  </a:cubicBezTo>
                  <a:cubicBezTo>
                    <a:pt x="70188" y="17007"/>
                    <a:pt x="69056" y="16062"/>
                    <a:pt x="69056" y="14173"/>
                  </a:cubicBezTo>
                  <a:cubicBezTo>
                    <a:pt x="69056" y="13228"/>
                    <a:pt x="70188" y="11338"/>
                    <a:pt x="72452" y="11338"/>
                  </a:cubicBezTo>
                  <a:close/>
                  <a:moveTo>
                    <a:pt x="47547" y="11338"/>
                  </a:moveTo>
                  <a:cubicBezTo>
                    <a:pt x="49811" y="11338"/>
                    <a:pt x="50943" y="13228"/>
                    <a:pt x="50943" y="14173"/>
                  </a:cubicBezTo>
                  <a:cubicBezTo>
                    <a:pt x="50943" y="16062"/>
                    <a:pt x="49811" y="17007"/>
                    <a:pt x="47547" y="17007"/>
                  </a:cubicBezTo>
                  <a:cubicBezTo>
                    <a:pt x="46415" y="17007"/>
                    <a:pt x="44150" y="16062"/>
                    <a:pt x="44150" y="14173"/>
                  </a:cubicBezTo>
                  <a:cubicBezTo>
                    <a:pt x="44150" y="13228"/>
                    <a:pt x="46415" y="11338"/>
                    <a:pt x="47547" y="11338"/>
                  </a:cubicBezTo>
                  <a:close/>
                  <a:moveTo>
                    <a:pt x="23773" y="11338"/>
                  </a:moveTo>
                  <a:cubicBezTo>
                    <a:pt x="26037" y="11338"/>
                    <a:pt x="27169" y="13228"/>
                    <a:pt x="27169" y="14173"/>
                  </a:cubicBezTo>
                  <a:cubicBezTo>
                    <a:pt x="27169" y="16062"/>
                    <a:pt x="26037" y="17007"/>
                    <a:pt x="23773" y="17007"/>
                  </a:cubicBezTo>
                  <a:cubicBezTo>
                    <a:pt x="21509" y="17007"/>
                    <a:pt x="20377" y="16062"/>
                    <a:pt x="20377" y="14173"/>
                  </a:cubicBezTo>
                  <a:cubicBezTo>
                    <a:pt x="20377" y="13228"/>
                    <a:pt x="21509" y="11338"/>
                    <a:pt x="23773" y="11338"/>
                  </a:cubicBezTo>
                  <a:close/>
                  <a:moveTo>
                    <a:pt x="114339" y="115275"/>
                  </a:moveTo>
                  <a:cubicBezTo>
                    <a:pt x="5660" y="115275"/>
                    <a:pt x="5660" y="115275"/>
                    <a:pt x="5660" y="115275"/>
                  </a:cubicBezTo>
                  <a:cubicBezTo>
                    <a:pt x="5660" y="4724"/>
                    <a:pt x="5660" y="4724"/>
                    <a:pt x="5660" y="4724"/>
                  </a:cubicBezTo>
                  <a:cubicBezTo>
                    <a:pt x="21509" y="4724"/>
                    <a:pt x="21509" y="4724"/>
                    <a:pt x="21509" y="4724"/>
                  </a:cubicBezTo>
                  <a:cubicBezTo>
                    <a:pt x="21509" y="7559"/>
                    <a:pt x="21509" y="7559"/>
                    <a:pt x="21509" y="7559"/>
                  </a:cubicBezTo>
                  <a:cubicBezTo>
                    <a:pt x="16981" y="8503"/>
                    <a:pt x="14716" y="11338"/>
                    <a:pt x="14716" y="14173"/>
                  </a:cubicBezTo>
                  <a:cubicBezTo>
                    <a:pt x="14716" y="18897"/>
                    <a:pt x="19245" y="21732"/>
                    <a:pt x="23773" y="21732"/>
                  </a:cubicBezTo>
                  <a:cubicBezTo>
                    <a:pt x="28301" y="21732"/>
                    <a:pt x="32830" y="18897"/>
                    <a:pt x="32830" y="14173"/>
                  </a:cubicBezTo>
                  <a:cubicBezTo>
                    <a:pt x="32830" y="11338"/>
                    <a:pt x="30566" y="8503"/>
                    <a:pt x="27169" y="7559"/>
                  </a:cubicBezTo>
                  <a:cubicBezTo>
                    <a:pt x="27169" y="4724"/>
                    <a:pt x="27169" y="4724"/>
                    <a:pt x="27169" y="4724"/>
                  </a:cubicBezTo>
                  <a:cubicBezTo>
                    <a:pt x="45283" y="4724"/>
                    <a:pt x="45283" y="4724"/>
                    <a:pt x="45283" y="4724"/>
                  </a:cubicBezTo>
                  <a:cubicBezTo>
                    <a:pt x="45283" y="7559"/>
                    <a:pt x="45283" y="7559"/>
                    <a:pt x="45283" y="7559"/>
                  </a:cubicBezTo>
                  <a:cubicBezTo>
                    <a:pt x="41886" y="8503"/>
                    <a:pt x="38490" y="11338"/>
                    <a:pt x="38490" y="14173"/>
                  </a:cubicBezTo>
                  <a:cubicBezTo>
                    <a:pt x="38490" y="18897"/>
                    <a:pt x="43018" y="21732"/>
                    <a:pt x="47547" y="21732"/>
                  </a:cubicBezTo>
                  <a:cubicBezTo>
                    <a:pt x="53207" y="21732"/>
                    <a:pt x="56603" y="18897"/>
                    <a:pt x="56603" y="14173"/>
                  </a:cubicBezTo>
                  <a:cubicBezTo>
                    <a:pt x="56603" y="11338"/>
                    <a:pt x="54339" y="8503"/>
                    <a:pt x="50943" y="7559"/>
                  </a:cubicBezTo>
                  <a:cubicBezTo>
                    <a:pt x="50943" y="4724"/>
                    <a:pt x="50943" y="4724"/>
                    <a:pt x="50943" y="4724"/>
                  </a:cubicBezTo>
                  <a:cubicBezTo>
                    <a:pt x="69056" y="4724"/>
                    <a:pt x="69056" y="4724"/>
                    <a:pt x="69056" y="4724"/>
                  </a:cubicBezTo>
                  <a:cubicBezTo>
                    <a:pt x="69056" y="7559"/>
                    <a:pt x="69056" y="7559"/>
                    <a:pt x="69056" y="7559"/>
                  </a:cubicBezTo>
                  <a:cubicBezTo>
                    <a:pt x="65660" y="8503"/>
                    <a:pt x="63396" y="11338"/>
                    <a:pt x="63396" y="14173"/>
                  </a:cubicBezTo>
                  <a:cubicBezTo>
                    <a:pt x="63396" y="18897"/>
                    <a:pt x="66792" y="21732"/>
                    <a:pt x="72452" y="21732"/>
                  </a:cubicBezTo>
                  <a:cubicBezTo>
                    <a:pt x="76981" y="21732"/>
                    <a:pt x="80377" y="18897"/>
                    <a:pt x="80377" y="14173"/>
                  </a:cubicBezTo>
                  <a:cubicBezTo>
                    <a:pt x="80377" y="11338"/>
                    <a:pt x="78113" y="8503"/>
                    <a:pt x="74716" y="7559"/>
                  </a:cubicBezTo>
                  <a:cubicBezTo>
                    <a:pt x="74716" y="4724"/>
                    <a:pt x="74716" y="4724"/>
                    <a:pt x="74716" y="4724"/>
                  </a:cubicBezTo>
                  <a:cubicBezTo>
                    <a:pt x="92830" y="4724"/>
                    <a:pt x="92830" y="4724"/>
                    <a:pt x="92830" y="4724"/>
                  </a:cubicBezTo>
                  <a:cubicBezTo>
                    <a:pt x="92830" y="7559"/>
                    <a:pt x="92830" y="7559"/>
                    <a:pt x="92830" y="7559"/>
                  </a:cubicBezTo>
                  <a:cubicBezTo>
                    <a:pt x="89433" y="8503"/>
                    <a:pt x="87169" y="11338"/>
                    <a:pt x="87169" y="14173"/>
                  </a:cubicBezTo>
                  <a:cubicBezTo>
                    <a:pt x="87169" y="18897"/>
                    <a:pt x="90566" y="21732"/>
                    <a:pt x="96226" y="21732"/>
                  </a:cubicBezTo>
                  <a:cubicBezTo>
                    <a:pt x="100754" y="21732"/>
                    <a:pt x="105283" y="18897"/>
                    <a:pt x="105283" y="14173"/>
                  </a:cubicBezTo>
                  <a:cubicBezTo>
                    <a:pt x="105283" y="11338"/>
                    <a:pt x="101886" y="8503"/>
                    <a:pt x="98490" y="7559"/>
                  </a:cubicBezTo>
                  <a:cubicBezTo>
                    <a:pt x="98490" y="4724"/>
                    <a:pt x="98490" y="4724"/>
                    <a:pt x="98490" y="4724"/>
                  </a:cubicBezTo>
                  <a:cubicBezTo>
                    <a:pt x="114339" y="4724"/>
                    <a:pt x="114339" y="4724"/>
                    <a:pt x="114339" y="4724"/>
                  </a:cubicBezTo>
                  <a:lnTo>
                    <a:pt x="114339" y="115275"/>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8" name="Google Shape;198;p8"/>
            <p:cNvSpPr/>
            <p:nvPr/>
          </p:nvSpPr>
          <p:spPr>
            <a:xfrm>
              <a:off x="6764338" y="5132388"/>
              <a:ext cx="101700" cy="85800"/>
            </a:xfrm>
            <a:custGeom>
              <a:avLst/>
              <a:gdLst/>
              <a:ahLst/>
              <a:cxnLst/>
              <a:rect l="l" t="t" r="r" b="b"/>
              <a:pathLst>
                <a:path w="120000" h="120000" extrusionOk="0">
                  <a:moveTo>
                    <a:pt x="25263" y="112500"/>
                  </a:moveTo>
                  <a:cubicBezTo>
                    <a:pt x="25263" y="120000"/>
                    <a:pt x="31578" y="120000"/>
                    <a:pt x="37894" y="120000"/>
                  </a:cubicBezTo>
                  <a:cubicBezTo>
                    <a:pt x="37894" y="120000"/>
                    <a:pt x="44210" y="120000"/>
                    <a:pt x="50526" y="112500"/>
                  </a:cubicBezTo>
                  <a:cubicBezTo>
                    <a:pt x="113684" y="37500"/>
                    <a:pt x="113684" y="37500"/>
                    <a:pt x="113684" y="37500"/>
                  </a:cubicBezTo>
                  <a:cubicBezTo>
                    <a:pt x="120000" y="30000"/>
                    <a:pt x="120000" y="15000"/>
                    <a:pt x="113684" y="7500"/>
                  </a:cubicBezTo>
                  <a:cubicBezTo>
                    <a:pt x="107368" y="0"/>
                    <a:pt x="101052" y="0"/>
                    <a:pt x="94736" y="7500"/>
                  </a:cubicBezTo>
                  <a:cubicBezTo>
                    <a:pt x="37894" y="75000"/>
                    <a:pt x="37894" y="75000"/>
                    <a:pt x="37894" y="75000"/>
                  </a:cubicBezTo>
                  <a:cubicBezTo>
                    <a:pt x="31578" y="67500"/>
                    <a:pt x="31578" y="67500"/>
                    <a:pt x="31578" y="67500"/>
                  </a:cubicBezTo>
                  <a:cubicBezTo>
                    <a:pt x="25263" y="60000"/>
                    <a:pt x="12631" y="60000"/>
                    <a:pt x="6315" y="67500"/>
                  </a:cubicBezTo>
                  <a:cubicBezTo>
                    <a:pt x="0" y="75000"/>
                    <a:pt x="0" y="90000"/>
                    <a:pt x="6315" y="90000"/>
                  </a:cubicBezTo>
                  <a:lnTo>
                    <a:pt x="25263" y="11250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9" name="Google Shape;199;p8"/>
            <p:cNvSpPr/>
            <p:nvPr/>
          </p:nvSpPr>
          <p:spPr>
            <a:xfrm>
              <a:off x="6764338" y="5245100"/>
              <a:ext cx="101700" cy="85800"/>
            </a:xfrm>
            <a:custGeom>
              <a:avLst/>
              <a:gdLst/>
              <a:ahLst/>
              <a:cxnLst/>
              <a:rect l="l" t="t" r="r" b="b"/>
              <a:pathLst>
                <a:path w="120000" h="120000" extrusionOk="0">
                  <a:moveTo>
                    <a:pt x="25263" y="112500"/>
                  </a:moveTo>
                  <a:cubicBezTo>
                    <a:pt x="25263" y="120000"/>
                    <a:pt x="31578" y="120000"/>
                    <a:pt x="37894" y="120000"/>
                  </a:cubicBezTo>
                  <a:cubicBezTo>
                    <a:pt x="37894" y="120000"/>
                    <a:pt x="44210" y="120000"/>
                    <a:pt x="50526" y="112500"/>
                  </a:cubicBezTo>
                  <a:cubicBezTo>
                    <a:pt x="113684" y="37500"/>
                    <a:pt x="113684" y="37500"/>
                    <a:pt x="113684" y="37500"/>
                  </a:cubicBezTo>
                  <a:cubicBezTo>
                    <a:pt x="120000" y="30000"/>
                    <a:pt x="120000" y="15000"/>
                    <a:pt x="113684" y="7500"/>
                  </a:cubicBezTo>
                  <a:cubicBezTo>
                    <a:pt x="107368" y="0"/>
                    <a:pt x="101052" y="0"/>
                    <a:pt x="94736" y="7500"/>
                  </a:cubicBezTo>
                  <a:cubicBezTo>
                    <a:pt x="37894" y="75000"/>
                    <a:pt x="37894" y="75000"/>
                    <a:pt x="37894" y="75000"/>
                  </a:cubicBezTo>
                  <a:cubicBezTo>
                    <a:pt x="31578" y="67500"/>
                    <a:pt x="31578" y="67500"/>
                    <a:pt x="31578" y="67500"/>
                  </a:cubicBezTo>
                  <a:cubicBezTo>
                    <a:pt x="25263" y="60000"/>
                    <a:pt x="12631" y="60000"/>
                    <a:pt x="6315" y="67500"/>
                  </a:cubicBezTo>
                  <a:cubicBezTo>
                    <a:pt x="0" y="75000"/>
                    <a:pt x="0" y="90000"/>
                    <a:pt x="6315" y="97500"/>
                  </a:cubicBezTo>
                  <a:lnTo>
                    <a:pt x="25263" y="11250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0" name="Google Shape;200;p8"/>
            <p:cNvSpPr/>
            <p:nvPr/>
          </p:nvSpPr>
          <p:spPr>
            <a:xfrm>
              <a:off x="6892925" y="5154613"/>
              <a:ext cx="246000" cy="52500"/>
            </a:xfrm>
            <a:custGeom>
              <a:avLst/>
              <a:gdLst/>
              <a:ahLst/>
              <a:cxnLst/>
              <a:rect l="l" t="t" r="r" b="b"/>
              <a:pathLst>
                <a:path w="120000" h="120000" extrusionOk="0">
                  <a:moveTo>
                    <a:pt x="10434" y="84000"/>
                  </a:moveTo>
                  <a:cubicBezTo>
                    <a:pt x="15652" y="72000"/>
                    <a:pt x="20869" y="60000"/>
                    <a:pt x="28695" y="60000"/>
                  </a:cubicBezTo>
                  <a:cubicBezTo>
                    <a:pt x="28695" y="60000"/>
                    <a:pt x="28695" y="60000"/>
                    <a:pt x="28695" y="60000"/>
                  </a:cubicBezTo>
                  <a:cubicBezTo>
                    <a:pt x="28695" y="60000"/>
                    <a:pt x="28695" y="72000"/>
                    <a:pt x="28695" y="72000"/>
                  </a:cubicBezTo>
                  <a:cubicBezTo>
                    <a:pt x="31304" y="96000"/>
                    <a:pt x="39130" y="120000"/>
                    <a:pt x="46956" y="120000"/>
                  </a:cubicBezTo>
                  <a:cubicBezTo>
                    <a:pt x="49565" y="120000"/>
                    <a:pt x="49565" y="108000"/>
                    <a:pt x="52173" y="108000"/>
                  </a:cubicBezTo>
                  <a:cubicBezTo>
                    <a:pt x="57391" y="108000"/>
                    <a:pt x="62608" y="96000"/>
                    <a:pt x="65217" y="84000"/>
                  </a:cubicBezTo>
                  <a:cubicBezTo>
                    <a:pt x="67826" y="84000"/>
                    <a:pt x="67826" y="72000"/>
                    <a:pt x="70434" y="72000"/>
                  </a:cubicBezTo>
                  <a:cubicBezTo>
                    <a:pt x="73043" y="60000"/>
                    <a:pt x="78260" y="60000"/>
                    <a:pt x="80869" y="60000"/>
                  </a:cubicBezTo>
                  <a:cubicBezTo>
                    <a:pt x="83478" y="60000"/>
                    <a:pt x="83478" y="72000"/>
                    <a:pt x="86086" y="72000"/>
                  </a:cubicBezTo>
                  <a:cubicBezTo>
                    <a:pt x="88695" y="84000"/>
                    <a:pt x="88695" y="96000"/>
                    <a:pt x="91304" y="96000"/>
                  </a:cubicBezTo>
                  <a:cubicBezTo>
                    <a:pt x="99130" y="120000"/>
                    <a:pt x="109565" y="108000"/>
                    <a:pt x="117391" y="84000"/>
                  </a:cubicBezTo>
                  <a:cubicBezTo>
                    <a:pt x="120000" y="72000"/>
                    <a:pt x="120000" y="48000"/>
                    <a:pt x="117391" y="36000"/>
                  </a:cubicBezTo>
                  <a:cubicBezTo>
                    <a:pt x="114782" y="24000"/>
                    <a:pt x="109565" y="24000"/>
                    <a:pt x="106956" y="36000"/>
                  </a:cubicBezTo>
                  <a:cubicBezTo>
                    <a:pt x="104347" y="48000"/>
                    <a:pt x="101739" y="48000"/>
                    <a:pt x="99130" y="48000"/>
                  </a:cubicBezTo>
                  <a:cubicBezTo>
                    <a:pt x="96521" y="48000"/>
                    <a:pt x="96521" y="36000"/>
                    <a:pt x="93913" y="36000"/>
                  </a:cubicBezTo>
                  <a:cubicBezTo>
                    <a:pt x="91304" y="24000"/>
                    <a:pt x="91304" y="12000"/>
                    <a:pt x="86086" y="12000"/>
                  </a:cubicBezTo>
                  <a:cubicBezTo>
                    <a:pt x="80869" y="0"/>
                    <a:pt x="73043" y="0"/>
                    <a:pt x="65217" y="24000"/>
                  </a:cubicBezTo>
                  <a:cubicBezTo>
                    <a:pt x="62608" y="24000"/>
                    <a:pt x="60000" y="24000"/>
                    <a:pt x="60000" y="36000"/>
                  </a:cubicBezTo>
                  <a:cubicBezTo>
                    <a:pt x="54782" y="36000"/>
                    <a:pt x="52173" y="48000"/>
                    <a:pt x="49565" y="48000"/>
                  </a:cubicBezTo>
                  <a:cubicBezTo>
                    <a:pt x="44347" y="60000"/>
                    <a:pt x="41739" y="48000"/>
                    <a:pt x="41739" y="48000"/>
                  </a:cubicBezTo>
                  <a:cubicBezTo>
                    <a:pt x="39130" y="48000"/>
                    <a:pt x="39130" y="36000"/>
                    <a:pt x="39130" y="36000"/>
                  </a:cubicBezTo>
                  <a:cubicBezTo>
                    <a:pt x="39130" y="24000"/>
                    <a:pt x="36521" y="12000"/>
                    <a:pt x="33913" y="0"/>
                  </a:cubicBezTo>
                  <a:cubicBezTo>
                    <a:pt x="31304" y="0"/>
                    <a:pt x="28695" y="0"/>
                    <a:pt x="26086" y="0"/>
                  </a:cubicBezTo>
                  <a:cubicBezTo>
                    <a:pt x="18260" y="0"/>
                    <a:pt x="10434" y="12000"/>
                    <a:pt x="5217" y="36000"/>
                  </a:cubicBezTo>
                  <a:cubicBezTo>
                    <a:pt x="2608" y="48000"/>
                    <a:pt x="0" y="60000"/>
                    <a:pt x="2608" y="84000"/>
                  </a:cubicBezTo>
                  <a:cubicBezTo>
                    <a:pt x="5217" y="96000"/>
                    <a:pt x="7826" y="96000"/>
                    <a:pt x="10434" y="84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1" name="Google Shape;201;p8"/>
            <p:cNvSpPr/>
            <p:nvPr/>
          </p:nvSpPr>
          <p:spPr>
            <a:xfrm>
              <a:off x="6881813" y="5256213"/>
              <a:ext cx="273000" cy="63600"/>
            </a:xfrm>
            <a:custGeom>
              <a:avLst/>
              <a:gdLst/>
              <a:ahLst/>
              <a:cxnLst/>
              <a:rect l="l" t="t" r="r" b="b"/>
              <a:pathLst>
                <a:path w="120000" h="120000" extrusionOk="0">
                  <a:moveTo>
                    <a:pt x="2352" y="110000"/>
                  </a:moveTo>
                  <a:cubicBezTo>
                    <a:pt x="4705" y="120000"/>
                    <a:pt x="4705" y="120000"/>
                    <a:pt x="7058" y="120000"/>
                  </a:cubicBezTo>
                  <a:cubicBezTo>
                    <a:pt x="9411" y="120000"/>
                    <a:pt x="9411" y="110000"/>
                    <a:pt x="11764" y="110000"/>
                  </a:cubicBezTo>
                  <a:cubicBezTo>
                    <a:pt x="14117" y="90000"/>
                    <a:pt x="18823" y="80000"/>
                    <a:pt x="23529" y="80000"/>
                  </a:cubicBezTo>
                  <a:cubicBezTo>
                    <a:pt x="23529" y="80000"/>
                    <a:pt x="23529" y="80000"/>
                    <a:pt x="25882" y="80000"/>
                  </a:cubicBezTo>
                  <a:cubicBezTo>
                    <a:pt x="25882" y="80000"/>
                    <a:pt x="25882" y="80000"/>
                    <a:pt x="25882" y="80000"/>
                  </a:cubicBezTo>
                  <a:cubicBezTo>
                    <a:pt x="25882" y="80000"/>
                    <a:pt x="25882" y="80000"/>
                    <a:pt x="25882" y="80000"/>
                  </a:cubicBezTo>
                  <a:cubicBezTo>
                    <a:pt x="25882" y="80000"/>
                    <a:pt x="28235" y="90000"/>
                    <a:pt x="28235" y="90000"/>
                  </a:cubicBezTo>
                  <a:cubicBezTo>
                    <a:pt x="32941" y="100000"/>
                    <a:pt x="40000" y="100000"/>
                    <a:pt x="47058" y="90000"/>
                  </a:cubicBezTo>
                  <a:cubicBezTo>
                    <a:pt x="49411" y="80000"/>
                    <a:pt x="51764" y="80000"/>
                    <a:pt x="54117" y="70000"/>
                  </a:cubicBezTo>
                  <a:cubicBezTo>
                    <a:pt x="54117" y="60000"/>
                    <a:pt x="56470" y="60000"/>
                    <a:pt x="58823" y="60000"/>
                  </a:cubicBezTo>
                  <a:cubicBezTo>
                    <a:pt x="61176" y="50000"/>
                    <a:pt x="63529" y="50000"/>
                    <a:pt x="65882" y="60000"/>
                  </a:cubicBezTo>
                  <a:cubicBezTo>
                    <a:pt x="65882" y="60000"/>
                    <a:pt x="65882" y="60000"/>
                    <a:pt x="65882" y="60000"/>
                  </a:cubicBezTo>
                  <a:cubicBezTo>
                    <a:pt x="65882" y="70000"/>
                    <a:pt x="68235" y="80000"/>
                    <a:pt x="70588" y="90000"/>
                  </a:cubicBezTo>
                  <a:cubicBezTo>
                    <a:pt x="72941" y="100000"/>
                    <a:pt x="75294" y="100000"/>
                    <a:pt x="77647" y="100000"/>
                  </a:cubicBezTo>
                  <a:cubicBezTo>
                    <a:pt x="89411" y="110000"/>
                    <a:pt x="103529" y="100000"/>
                    <a:pt x="115294" y="90000"/>
                  </a:cubicBezTo>
                  <a:cubicBezTo>
                    <a:pt x="117647" y="90000"/>
                    <a:pt x="120000" y="80000"/>
                    <a:pt x="120000" y="60000"/>
                  </a:cubicBezTo>
                  <a:cubicBezTo>
                    <a:pt x="117647" y="50000"/>
                    <a:pt x="115294" y="40000"/>
                    <a:pt x="112941" y="40000"/>
                  </a:cubicBezTo>
                  <a:cubicBezTo>
                    <a:pt x="101176" y="50000"/>
                    <a:pt x="89411" y="60000"/>
                    <a:pt x="77647" y="50000"/>
                  </a:cubicBezTo>
                  <a:cubicBezTo>
                    <a:pt x="77647" y="50000"/>
                    <a:pt x="77647" y="50000"/>
                    <a:pt x="77647" y="50000"/>
                  </a:cubicBezTo>
                  <a:cubicBezTo>
                    <a:pt x="77647" y="50000"/>
                    <a:pt x="77647" y="50000"/>
                    <a:pt x="77647" y="50000"/>
                  </a:cubicBezTo>
                  <a:cubicBezTo>
                    <a:pt x="75294" y="40000"/>
                    <a:pt x="75294" y="40000"/>
                    <a:pt x="75294" y="30000"/>
                  </a:cubicBezTo>
                  <a:cubicBezTo>
                    <a:pt x="70588" y="0"/>
                    <a:pt x="61176" y="0"/>
                    <a:pt x="54117" y="10000"/>
                  </a:cubicBezTo>
                  <a:cubicBezTo>
                    <a:pt x="51764" y="10000"/>
                    <a:pt x="49411" y="20000"/>
                    <a:pt x="47058" y="30000"/>
                  </a:cubicBezTo>
                  <a:cubicBezTo>
                    <a:pt x="44705" y="30000"/>
                    <a:pt x="42352" y="40000"/>
                    <a:pt x="42352" y="40000"/>
                  </a:cubicBezTo>
                  <a:cubicBezTo>
                    <a:pt x="40000" y="50000"/>
                    <a:pt x="35294" y="50000"/>
                    <a:pt x="35294" y="50000"/>
                  </a:cubicBezTo>
                  <a:cubicBezTo>
                    <a:pt x="35294" y="50000"/>
                    <a:pt x="35294" y="40000"/>
                    <a:pt x="32941" y="40000"/>
                  </a:cubicBezTo>
                  <a:cubicBezTo>
                    <a:pt x="32941" y="40000"/>
                    <a:pt x="32941" y="40000"/>
                    <a:pt x="30588" y="30000"/>
                  </a:cubicBezTo>
                  <a:cubicBezTo>
                    <a:pt x="28235" y="30000"/>
                    <a:pt x="25882" y="30000"/>
                    <a:pt x="23529" y="30000"/>
                  </a:cubicBezTo>
                  <a:cubicBezTo>
                    <a:pt x="14117" y="30000"/>
                    <a:pt x="7058" y="50000"/>
                    <a:pt x="2352" y="80000"/>
                  </a:cubicBezTo>
                  <a:cubicBezTo>
                    <a:pt x="0" y="90000"/>
                    <a:pt x="0" y="100000"/>
                    <a:pt x="2352" y="110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2" name="Google Shape;202;p8"/>
            <p:cNvSpPr/>
            <p:nvPr/>
          </p:nvSpPr>
          <p:spPr>
            <a:xfrm>
              <a:off x="6753225" y="5400675"/>
              <a:ext cx="406500" cy="92100"/>
            </a:xfrm>
            <a:custGeom>
              <a:avLst/>
              <a:gdLst/>
              <a:ahLst/>
              <a:cxnLst/>
              <a:rect l="l" t="t" r="r" b="b"/>
              <a:pathLst>
                <a:path w="120000" h="120000" extrusionOk="0">
                  <a:moveTo>
                    <a:pt x="113684" y="49411"/>
                  </a:moveTo>
                  <a:cubicBezTo>
                    <a:pt x="112105" y="49411"/>
                    <a:pt x="110526" y="42352"/>
                    <a:pt x="110526" y="42352"/>
                  </a:cubicBezTo>
                  <a:cubicBezTo>
                    <a:pt x="108947" y="42352"/>
                    <a:pt x="105789" y="35294"/>
                    <a:pt x="104210" y="35294"/>
                  </a:cubicBezTo>
                  <a:cubicBezTo>
                    <a:pt x="99473" y="35294"/>
                    <a:pt x="96315" y="42352"/>
                    <a:pt x="94736" y="56470"/>
                  </a:cubicBezTo>
                  <a:cubicBezTo>
                    <a:pt x="93157" y="56470"/>
                    <a:pt x="93157" y="56470"/>
                    <a:pt x="93157" y="56470"/>
                  </a:cubicBezTo>
                  <a:cubicBezTo>
                    <a:pt x="91578" y="63529"/>
                    <a:pt x="90000" y="63529"/>
                    <a:pt x="88421" y="63529"/>
                  </a:cubicBezTo>
                  <a:cubicBezTo>
                    <a:pt x="88421" y="63529"/>
                    <a:pt x="90000" y="56470"/>
                    <a:pt x="90000" y="49411"/>
                  </a:cubicBezTo>
                  <a:cubicBezTo>
                    <a:pt x="90000" y="35294"/>
                    <a:pt x="91578" y="21176"/>
                    <a:pt x="88421" y="7058"/>
                  </a:cubicBezTo>
                  <a:cubicBezTo>
                    <a:pt x="88421" y="0"/>
                    <a:pt x="85263" y="0"/>
                    <a:pt x="83684" y="0"/>
                  </a:cubicBezTo>
                  <a:cubicBezTo>
                    <a:pt x="48947" y="77647"/>
                    <a:pt x="48947" y="77647"/>
                    <a:pt x="48947" y="77647"/>
                  </a:cubicBezTo>
                  <a:cubicBezTo>
                    <a:pt x="52105" y="35294"/>
                    <a:pt x="52105" y="35294"/>
                    <a:pt x="52105" y="35294"/>
                  </a:cubicBezTo>
                  <a:cubicBezTo>
                    <a:pt x="52105" y="28235"/>
                    <a:pt x="52105" y="21176"/>
                    <a:pt x="50526" y="14117"/>
                  </a:cubicBezTo>
                  <a:cubicBezTo>
                    <a:pt x="48947" y="14117"/>
                    <a:pt x="48947" y="7058"/>
                    <a:pt x="47368" y="14117"/>
                  </a:cubicBezTo>
                  <a:cubicBezTo>
                    <a:pt x="37894" y="14117"/>
                    <a:pt x="28421" y="35294"/>
                    <a:pt x="22105" y="63529"/>
                  </a:cubicBezTo>
                  <a:cubicBezTo>
                    <a:pt x="22105" y="63529"/>
                    <a:pt x="22105" y="63529"/>
                    <a:pt x="22105" y="63529"/>
                  </a:cubicBezTo>
                  <a:cubicBezTo>
                    <a:pt x="22105" y="49411"/>
                    <a:pt x="22105" y="42352"/>
                    <a:pt x="22105" y="35294"/>
                  </a:cubicBezTo>
                  <a:cubicBezTo>
                    <a:pt x="22105" y="28235"/>
                    <a:pt x="20526" y="21176"/>
                    <a:pt x="20526" y="21176"/>
                  </a:cubicBezTo>
                  <a:cubicBezTo>
                    <a:pt x="18947" y="14117"/>
                    <a:pt x="17368" y="14117"/>
                    <a:pt x="15789" y="21176"/>
                  </a:cubicBezTo>
                  <a:cubicBezTo>
                    <a:pt x="11052" y="28235"/>
                    <a:pt x="6315" y="49411"/>
                    <a:pt x="1578" y="63529"/>
                  </a:cubicBezTo>
                  <a:cubicBezTo>
                    <a:pt x="0" y="70588"/>
                    <a:pt x="0" y="84705"/>
                    <a:pt x="1578" y="91764"/>
                  </a:cubicBezTo>
                  <a:cubicBezTo>
                    <a:pt x="3157" y="98823"/>
                    <a:pt x="6315" y="98823"/>
                    <a:pt x="7894" y="91764"/>
                  </a:cubicBezTo>
                  <a:cubicBezTo>
                    <a:pt x="9473" y="84705"/>
                    <a:pt x="11052" y="77647"/>
                    <a:pt x="12631" y="70588"/>
                  </a:cubicBezTo>
                  <a:cubicBezTo>
                    <a:pt x="12631" y="70588"/>
                    <a:pt x="12631" y="77647"/>
                    <a:pt x="12631" y="77647"/>
                  </a:cubicBezTo>
                  <a:cubicBezTo>
                    <a:pt x="12631" y="84705"/>
                    <a:pt x="12631" y="91764"/>
                    <a:pt x="14210" y="91764"/>
                  </a:cubicBezTo>
                  <a:cubicBezTo>
                    <a:pt x="15789" y="98823"/>
                    <a:pt x="18947" y="112941"/>
                    <a:pt x="26842" y="84705"/>
                  </a:cubicBezTo>
                  <a:cubicBezTo>
                    <a:pt x="31578" y="70588"/>
                    <a:pt x="36315" y="56470"/>
                    <a:pt x="42631" y="49411"/>
                  </a:cubicBezTo>
                  <a:cubicBezTo>
                    <a:pt x="39473" y="84705"/>
                    <a:pt x="39473" y="84705"/>
                    <a:pt x="39473" y="84705"/>
                  </a:cubicBezTo>
                  <a:cubicBezTo>
                    <a:pt x="39473" y="91764"/>
                    <a:pt x="39473" y="105882"/>
                    <a:pt x="41052" y="112941"/>
                  </a:cubicBezTo>
                  <a:cubicBezTo>
                    <a:pt x="42631" y="120000"/>
                    <a:pt x="42631" y="120000"/>
                    <a:pt x="45789" y="120000"/>
                  </a:cubicBezTo>
                  <a:cubicBezTo>
                    <a:pt x="45789" y="120000"/>
                    <a:pt x="47368" y="120000"/>
                    <a:pt x="48947" y="120000"/>
                  </a:cubicBezTo>
                  <a:cubicBezTo>
                    <a:pt x="82105" y="49411"/>
                    <a:pt x="82105" y="49411"/>
                    <a:pt x="82105" y="49411"/>
                  </a:cubicBezTo>
                  <a:cubicBezTo>
                    <a:pt x="80526" y="56470"/>
                    <a:pt x="80526" y="70588"/>
                    <a:pt x="82105" y="77647"/>
                  </a:cubicBezTo>
                  <a:cubicBezTo>
                    <a:pt x="83684" y="91764"/>
                    <a:pt x="85263" y="91764"/>
                    <a:pt x="86842" y="98823"/>
                  </a:cubicBezTo>
                  <a:cubicBezTo>
                    <a:pt x="90000" y="98823"/>
                    <a:pt x="94736" y="98823"/>
                    <a:pt x="96315" y="91764"/>
                  </a:cubicBezTo>
                  <a:cubicBezTo>
                    <a:pt x="97894" y="84705"/>
                    <a:pt x="97894" y="84705"/>
                    <a:pt x="99473" y="84705"/>
                  </a:cubicBezTo>
                  <a:cubicBezTo>
                    <a:pt x="101052" y="77647"/>
                    <a:pt x="102631" y="70588"/>
                    <a:pt x="104210" y="70588"/>
                  </a:cubicBezTo>
                  <a:cubicBezTo>
                    <a:pt x="104210" y="70588"/>
                    <a:pt x="105789" y="77647"/>
                    <a:pt x="107368" y="77647"/>
                  </a:cubicBezTo>
                  <a:cubicBezTo>
                    <a:pt x="110526" y="84705"/>
                    <a:pt x="115263" y="91764"/>
                    <a:pt x="118421" y="70588"/>
                  </a:cubicBezTo>
                  <a:cubicBezTo>
                    <a:pt x="120000" y="63529"/>
                    <a:pt x="120000" y="56470"/>
                    <a:pt x="118421" y="49411"/>
                  </a:cubicBezTo>
                  <a:cubicBezTo>
                    <a:pt x="116842" y="42352"/>
                    <a:pt x="115263" y="42352"/>
                    <a:pt x="113684" y="49411"/>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3" name="Google Shape;203;p8"/>
            <p:cNvSpPr/>
            <p:nvPr/>
          </p:nvSpPr>
          <p:spPr>
            <a:xfrm>
              <a:off x="7326313" y="4976813"/>
              <a:ext cx="165000" cy="611100"/>
            </a:xfrm>
            <a:custGeom>
              <a:avLst/>
              <a:gdLst/>
              <a:ahLst/>
              <a:cxnLst/>
              <a:rect l="l" t="t" r="r" b="b"/>
              <a:pathLst>
                <a:path w="120000" h="120000" extrusionOk="0">
                  <a:moveTo>
                    <a:pt x="81290" y="5263"/>
                  </a:moveTo>
                  <a:cubicBezTo>
                    <a:pt x="73548" y="5263"/>
                    <a:pt x="73548" y="5263"/>
                    <a:pt x="73548" y="5263"/>
                  </a:cubicBezTo>
                  <a:cubicBezTo>
                    <a:pt x="65806" y="2105"/>
                    <a:pt x="54193" y="0"/>
                    <a:pt x="38709" y="0"/>
                  </a:cubicBezTo>
                  <a:cubicBezTo>
                    <a:pt x="15483" y="0"/>
                    <a:pt x="0" y="4210"/>
                    <a:pt x="0" y="10526"/>
                  </a:cubicBezTo>
                  <a:cubicBezTo>
                    <a:pt x="0" y="91578"/>
                    <a:pt x="0" y="91578"/>
                    <a:pt x="0" y="91578"/>
                  </a:cubicBezTo>
                  <a:cubicBezTo>
                    <a:pt x="0" y="91578"/>
                    <a:pt x="0" y="92631"/>
                    <a:pt x="0" y="92631"/>
                  </a:cubicBezTo>
                  <a:cubicBezTo>
                    <a:pt x="30967" y="117894"/>
                    <a:pt x="30967" y="117894"/>
                    <a:pt x="30967" y="117894"/>
                  </a:cubicBezTo>
                  <a:cubicBezTo>
                    <a:pt x="30967" y="118947"/>
                    <a:pt x="34838" y="119999"/>
                    <a:pt x="38709" y="119999"/>
                  </a:cubicBezTo>
                  <a:cubicBezTo>
                    <a:pt x="42580" y="119999"/>
                    <a:pt x="46451" y="118947"/>
                    <a:pt x="46451" y="117894"/>
                  </a:cubicBezTo>
                  <a:cubicBezTo>
                    <a:pt x="77419" y="92631"/>
                    <a:pt x="77419" y="92631"/>
                    <a:pt x="77419" y="92631"/>
                  </a:cubicBezTo>
                  <a:cubicBezTo>
                    <a:pt x="77419" y="92631"/>
                    <a:pt x="81290" y="91578"/>
                    <a:pt x="81290" y="91578"/>
                  </a:cubicBezTo>
                  <a:cubicBezTo>
                    <a:pt x="81290" y="10526"/>
                    <a:pt x="81290" y="10526"/>
                    <a:pt x="81290" y="10526"/>
                  </a:cubicBezTo>
                  <a:cubicBezTo>
                    <a:pt x="81290" y="10526"/>
                    <a:pt x="81290" y="10526"/>
                    <a:pt x="81290" y="10526"/>
                  </a:cubicBezTo>
                  <a:cubicBezTo>
                    <a:pt x="81290" y="10526"/>
                    <a:pt x="81290" y="10526"/>
                    <a:pt x="81290" y="10526"/>
                  </a:cubicBezTo>
                  <a:cubicBezTo>
                    <a:pt x="92903" y="10526"/>
                    <a:pt x="100645" y="12631"/>
                    <a:pt x="100645" y="15789"/>
                  </a:cubicBezTo>
                  <a:cubicBezTo>
                    <a:pt x="100645" y="57894"/>
                    <a:pt x="100645" y="57894"/>
                    <a:pt x="100645" y="57894"/>
                  </a:cubicBezTo>
                  <a:cubicBezTo>
                    <a:pt x="100645" y="59999"/>
                    <a:pt x="104516" y="61052"/>
                    <a:pt x="112258" y="61052"/>
                  </a:cubicBezTo>
                  <a:cubicBezTo>
                    <a:pt x="116129" y="61052"/>
                    <a:pt x="120000" y="59999"/>
                    <a:pt x="120000" y="57894"/>
                  </a:cubicBezTo>
                  <a:cubicBezTo>
                    <a:pt x="120000" y="15789"/>
                    <a:pt x="120000" y="15789"/>
                    <a:pt x="120000" y="15789"/>
                  </a:cubicBezTo>
                  <a:cubicBezTo>
                    <a:pt x="120000" y="10526"/>
                    <a:pt x="100645" y="5263"/>
                    <a:pt x="81290" y="5263"/>
                  </a:cubicBezTo>
                  <a:close/>
                  <a:moveTo>
                    <a:pt x="38709" y="108421"/>
                  </a:moveTo>
                  <a:cubicBezTo>
                    <a:pt x="19354" y="91578"/>
                    <a:pt x="19354" y="91578"/>
                    <a:pt x="19354" y="91578"/>
                  </a:cubicBezTo>
                  <a:cubicBezTo>
                    <a:pt x="58064" y="91578"/>
                    <a:pt x="58064" y="91578"/>
                    <a:pt x="58064" y="91578"/>
                  </a:cubicBezTo>
                  <a:lnTo>
                    <a:pt x="38709" y="108421"/>
                  </a:lnTo>
                  <a:close/>
                  <a:moveTo>
                    <a:pt x="61935" y="86315"/>
                  </a:moveTo>
                  <a:cubicBezTo>
                    <a:pt x="19354" y="86315"/>
                    <a:pt x="19354" y="86315"/>
                    <a:pt x="19354" y="86315"/>
                  </a:cubicBezTo>
                  <a:cubicBezTo>
                    <a:pt x="19354" y="52631"/>
                    <a:pt x="19354" y="52631"/>
                    <a:pt x="19354" y="52631"/>
                  </a:cubicBezTo>
                  <a:cubicBezTo>
                    <a:pt x="61935" y="52631"/>
                    <a:pt x="61935" y="52631"/>
                    <a:pt x="61935" y="52631"/>
                  </a:cubicBezTo>
                  <a:lnTo>
                    <a:pt x="61935" y="86315"/>
                  </a:lnTo>
                  <a:close/>
                  <a:moveTo>
                    <a:pt x="61935" y="47368"/>
                  </a:moveTo>
                  <a:cubicBezTo>
                    <a:pt x="19354" y="47368"/>
                    <a:pt x="19354" y="47368"/>
                    <a:pt x="19354" y="47368"/>
                  </a:cubicBezTo>
                  <a:cubicBezTo>
                    <a:pt x="19354" y="10526"/>
                    <a:pt x="19354" y="10526"/>
                    <a:pt x="19354" y="10526"/>
                  </a:cubicBezTo>
                  <a:cubicBezTo>
                    <a:pt x="19354" y="7368"/>
                    <a:pt x="27096" y="5263"/>
                    <a:pt x="38709" y="5263"/>
                  </a:cubicBezTo>
                  <a:cubicBezTo>
                    <a:pt x="50322" y="5263"/>
                    <a:pt x="61935" y="7368"/>
                    <a:pt x="61935" y="10526"/>
                  </a:cubicBezTo>
                  <a:lnTo>
                    <a:pt x="61935" y="4736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4" name="Google Shape;204;p8"/>
            <p:cNvSpPr/>
            <p:nvPr/>
          </p:nvSpPr>
          <p:spPr>
            <a:xfrm>
              <a:off x="7556500" y="3984625"/>
              <a:ext cx="282600" cy="638100"/>
            </a:xfrm>
            <a:custGeom>
              <a:avLst/>
              <a:gdLst/>
              <a:ahLst/>
              <a:cxnLst/>
              <a:rect l="l" t="t" r="r" b="b"/>
              <a:pathLst>
                <a:path w="120000" h="120000" extrusionOk="0">
                  <a:moveTo>
                    <a:pt x="27169" y="29243"/>
                  </a:moveTo>
                  <a:cubicBezTo>
                    <a:pt x="58867" y="34285"/>
                    <a:pt x="58867" y="34285"/>
                    <a:pt x="58867" y="34285"/>
                  </a:cubicBezTo>
                  <a:cubicBezTo>
                    <a:pt x="58867" y="34285"/>
                    <a:pt x="58867" y="34285"/>
                    <a:pt x="56603" y="34285"/>
                  </a:cubicBezTo>
                  <a:cubicBezTo>
                    <a:pt x="49811" y="34285"/>
                    <a:pt x="43018" y="35294"/>
                    <a:pt x="38490" y="38319"/>
                  </a:cubicBezTo>
                  <a:cubicBezTo>
                    <a:pt x="33962" y="40336"/>
                    <a:pt x="29433" y="44369"/>
                    <a:pt x="31698" y="47394"/>
                  </a:cubicBezTo>
                  <a:cubicBezTo>
                    <a:pt x="31698" y="51428"/>
                    <a:pt x="36226" y="54453"/>
                    <a:pt x="40754" y="56470"/>
                  </a:cubicBezTo>
                  <a:cubicBezTo>
                    <a:pt x="56603" y="61512"/>
                    <a:pt x="56603" y="61512"/>
                    <a:pt x="56603" y="61512"/>
                  </a:cubicBezTo>
                  <a:cubicBezTo>
                    <a:pt x="49811" y="62521"/>
                    <a:pt x="43018" y="63529"/>
                    <a:pt x="38490" y="66554"/>
                  </a:cubicBezTo>
                  <a:cubicBezTo>
                    <a:pt x="33962" y="68571"/>
                    <a:pt x="29433" y="72605"/>
                    <a:pt x="31698" y="75630"/>
                  </a:cubicBezTo>
                  <a:cubicBezTo>
                    <a:pt x="31698" y="78655"/>
                    <a:pt x="36226" y="81680"/>
                    <a:pt x="40754" y="84705"/>
                  </a:cubicBezTo>
                  <a:cubicBezTo>
                    <a:pt x="52075" y="88739"/>
                    <a:pt x="52075" y="88739"/>
                    <a:pt x="52075" y="88739"/>
                  </a:cubicBezTo>
                  <a:cubicBezTo>
                    <a:pt x="47547" y="88739"/>
                    <a:pt x="43018" y="90756"/>
                    <a:pt x="38490" y="91764"/>
                  </a:cubicBezTo>
                  <a:cubicBezTo>
                    <a:pt x="33962" y="94789"/>
                    <a:pt x="31698" y="97815"/>
                    <a:pt x="31698" y="100840"/>
                  </a:cubicBezTo>
                  <a:cubicBezTo>
                    <a:pt x="33962" y="103865"/>
                    <a:pt x="36226" y="106890"/>
                    <a:pt x="40754" y="108907"/>
                  </a:cubicBezTo>
                  <a:cubicBezTo>
                    <a:pt x="61132" y="116974"/>
                    <a:pt x="61132" y="116974"/>
                    <a:pt x="61132" y="116974"/>
                  </a:cubicBezTo>
                  <a:cubicBezTo>
                    <a:pt x="67924" y="118991"/>
                    <a:pt x="72452" y="120000"/>
                    <a:pt x="79245" y="120000"/>
                  </a:cubicBezTo>
                  <a:cubicBezTo>
                    <a:pt x="88301" y="120000"/>
                    <a:pt x="95094" y="117983"/>
                    <a:pt x="99622" y="115966"/>
                  </a:cubicBezTo>
                  <a:cubicBezTo>
                    <a:pt x="108679" y="110924"/>
                    <a:pt x="108679" y="102857"/>
                    <a:pt x="97358" y="98823"/>
                  </a:cubicBezTo>
                  <a:cubicBezTo>
                    <a:pt x="86037" y="94789"/>
                    <a:pt x="86037" y="94789"/>
                    <a:pt x="86037" y="94789"/>
                  </a:cubicBezTo>
                  <a:cubicBezTo>
                    <a:pt x="92830" y="93781"/>
                    <a:pt x="97358" y="92773"/>
                    <a:pt x="101886" y="90756"/>
                  </a:cubicBezTo>
                  <a:cubicBezTo>
                    <a:pt x="106415" y="87731"/>
                    <a:pt x="108679" y="84705"/>
                    <a:pt x="108679" y="81680"/>
                  </a:cubicBezTo>
                  <a:cubicBezTo>
                    <a:pt x="108679" y="77647"/>
                    <a:pt x="104150" y="74621"/>
                    <a:pt x="99622" y="72605"/>
                  </a:cubicBezTo>
                  <a:cubicBezTo>
                    <a:pt x="92830" y="70588"/>
                    <a:pt x="92830" y="70588"/>
                    <a:pt x="92830" y="70588"/>
                  </a:cubicBezTo>
                  <a:cubicBezTo>
                    <a:pt x="99622" y="70588"/>
                    <a:pt x="106415" y="68571"/>
                    <a:pt x="110943" y="66554"/>
                  </a:cubicBezTo>
                  <a:cubicBezTo>
                    <a:pt x="120000" y="60504"/>
                    <a:pt x="120000" y="52436"/>
                    <a:pt x="108679" y="48403"/>
                  </a:cubicBezTo>
                  <a:cubicBezTo>
                    <a:pt x="79245" y="37310"/>
                    <a:pt x="79245" y="37310"/>
                    <a:pt x="79245" y="37310"/>
                  </a:cubicBezTo>
                  <a:cubicBezTo>
                    <a:pt x="74716" y="35294"/>
                    <a:pt x="67924" y="34285"/>
                    <a:pt x="61132" y="34285"/>
                  </a:cubicBezTo>
                  <a:cubicBezTo>
                    <a:pt x="61132" y="29243"/>
                    <a:pt x="61132" y="29243"/>
                    <a:pt x="61132" y="29243"/>
                  </a:cubicBezTo>
                  <a:cubicBezTo>
                    <a:pt x="31698" y="25210"/>
                    <a:pt x="31698" y="25210"/>
                    <a:pt x="31698" y="25210"/>
                  </a:cubicBezTo>
                  <a:cubicBezTo>
                    <a:pt x="20377" y="23193"/>
                    <a:pt x="13584" y="18151"/>
                    <a:pt x="18113" y="13109"/>
                  </a:cubicBezTo>
                  <a:cubicBezTo>
                    <a:pt x="20377" y="8067"/>
                    <a:pt x="31698" y="6050"/>
                    <a:pt x="43018" y="7058"/>
                  </a:cubicBezTo>
                  <a:cubicBezTo>
                    <a:pt x="61132" y="9075"/>
                    <a:pt x="61132" y="9075"/>
                    <a:pt x="61132" y="9075"/>
                  </a:cubicBezTo>
                  <a:cubicBezTo>
                    <a:pt x="61132" y="4033"/>
                    <a:pt x="61132" y="4033"/>
                    <a:pt x="61132" y="4033"/>
                  </a:cubicBezTo>
                  <a:cubicBezTo>
                    <a:pt x="45283" y="2016"/>
                    <a:pt x="45283" y="2016"/>
                    <a:pt x="45283" y="2016"/>
                  </a:cubicBezTo>
                  <a:cubicBezTo>
                    <a:pt x="29433" y="0"/>
                    <a:pt x="11320" y="4033"/>
                    <a:pt x="6792" y="12100"/>
                  </a:cubicBezTo>
                  <a:cubicBezTo>
                    <a:pt x="0" y="19159"/>
                    <a:pt x="11320" y="27226"/>
                    <a:pt x="27169" y="29243"/>
                  </a:cubicBezTo>
                  <a:close/>
                  <a:moveTo>
                    <a:pt x="90566" y="102857"/>
                  </a:moveTo>
                  <a:cubicBezTo>
                    <a:pt x="97358" y="104873"/>
                    <a:pt x="97358" y="109915"/>
                    <a:pt x="90566" y="111932"/>
                  </a:cubicBezTo>
                  <a:cubicBezTo>
                    <a:pt x="86037" y="114957"/>
                    <a:pt x="76981" y="115966"/>
                    <a:pt x="70188" y="112941"/>
                  </a:cubicBezTo>
                  <a:cubicBezTo>
                    <a:pt x="49811" y="104873"/>
                    <a:pt x="49811" y="104873"/>
                    <a:pt x="49811" y="104873"/>
                  </a:cubicBezTo>
                  <a:cubicBezTo>
                    <a:pt x="45283" y="103865"/>
                    <a:pt x="45283" y="102857"/>
                    <a:pt x="43018" y="100840"/>
                  </a:cubicBezTo>
                  <a:cubicBezTo>
                    <a:pt x="43018" y="98823"/>
                    <a:pt x="45283" y="96806"/>
                    <a:pt x="47547" y="95798"/>
                  </a:cubicBezTo>
                  <a:cubicBezTo>
                    <a:pt x="54339" y="92773"/>
                    <a:pt x="63396" y="92773"/>
                    <a:pt x="70188" y="94789"/>
                  </a:cubicBezTo>
                  <a:lnTo>
                    <a:pt x="90566" y="102857"/>
                  </a:lnTo>
                  <a:close/>
                  <a:moveTo>
                    <a:pt x="97358" y="81680"/>
                  </a:moveTo>
                  <a:cubicBezTo>
                    <a:pt x="97358" y="83697"/>
                    <a:pt x="95094" y="85714"/>
                    <a:pt x="92830" y="87731"/>
                  </a:cubicBezTo>
                  <a:cubicBezTo>
                    <a:pt x="90566" y="88739"/>
                    <a:pt x="86037" y="89747"/>
                    <a:pt x="81509" y="89747"/>
                  </a:cubicBezTo>
                  <a:cubicBezTo>
                    <a:pt x="76981" y="90756"/>
                    <a:pt x="72452" y="89747"/>
                    <a:pt x="67924" y="88739"/>
                  </a:cubicBezTo>
                  <a:cubicBezTo>
                    <a:pt x="47547" y="80672"/>
                    <a:pt x="47547" y="80672"/>
                    <a:pt x="47547" y="80672"/>
                  </a:cubicBezTo>
                  <a:cubicBezTo>
                    <a:pt x="45283" y="78655"/>
                    <a:pt x="43018" y="77647"/>
                    <a:pt x="43018" y="75630"/>
                  </a:cubicBezTo>
                  <a:cubicBezTo>
                    <a:pt x="43018" y="73613"/>
                    <a:pt x="43018" y="71596"/>
                    <a:pt x="47547" y="69579"/>
                  </a:cubicBezTo>
                  <a:cubicBezTo>
                    <a:pt x="49811" y="67563"/>
                    <a:pt x="54339" y="66554"/>
                    <a:pt x="58867" y="66554"/>
                  </a:cubicBezTo>
                  <a:cubicBezTo>
                    <a:pt x="58867" y="66554"/>
                    <a:pt x="58867" y="66554"/>
                    <a:pt x="58867" y="66554"/>
                  </a:cubicBezTo>
                  <a:cubicBezTo>
                    <a:pt x="63396" y="66554"/>
                    <a:pt x="67924" y="67563"/>
                    <a:pt x="70188" y="68571"/>
                  </a:cubicBezTo>
                  <a:cubicBezTo>
                    <a:pt x="90566" y="76638"/>
                    <a:pt x="90566" y="76638"/>
                    <a:pt x="90566" y="76638"/>
                  </a:cubicBezTo>
                  <a:cubicBezTo>
                    <a:pt x="95094" y="77647"/>
                    <a:pt x="97358" y="79663"/>
                    <a:pt x="97358" y="81680"/>
                  </a:cubicBezTo>
                  <a:close/>
                  <a:moveTo>
                    <a:pt x="70188" y="40336"/>
                  </a:moveTo>
                  <a:cubicBezTo>
                    <a:pt x="99622" y="52436"/>
                    <a:pt x="99622" y="52436"/>
                    <a:pt x="99622" y="52436"/>
                  </a:cubicBezTo>
                  <a:cubicBezTo>
                    <a:pt x="108679" y="54453"/>
                    <a:pt x="108679" y="59495"/>
                    <a:pt x="101886" y="62521"/>
                  </a:cubicBezTo>
                  <a:cubicBezTo>
                    <a:pt x="95094" y="66554"/>
                    <a:pt x="86037" y="66554"/>
                    <a:pt x="76981" y="63529"/>
                  </a:cubicBezTo>
                  <a:cubicBezTo>
                    <a:pt x="47547" y="52436"/>
                    <a:pt x="47547" y="52436"/>
                    <a:pt x="47547" y="52436"/>
                  </a:cubicBezTo>
                  <a:cubicBezTo>
                    <a:pt x="45283" y="51428"/>
                    <a:pt x="43018" y="49411"/>
                    <a:pt x="43018" y="47394"/>
                  </a:cubicBezTo>
                  <a:cubicBezTo>
                    <a:pt x="43018" y="45378"/>
                    <a:pt x="43018" y="43361"/>
                    <a:pt x="47547" y="41344"/>
                  </a:cubicBezTo>
                  <a:cubicBezTo>
                    <a:pt x="49811" y="40336"/>
                    <a:pt x="54339" y="39327"/>
                    <a:pt x="58867" y="39327"/>
                  </a:cubicBezTo>
                  <a:cubicBezTo>
                    <a:pt x="63396" y="38319"/>
                    <a:pt x="67924" y="39327"/>
                    <a:pt x="70188" y="40336"/>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5" name="Google Shape;205;p8"/>
            <p:cNvSpPr/>
            <p:nvPr/>
          </p:nvSpPr>
          <p:spPr>
            <a:xfrm>
              <a:off x="7732713" y="4075113"/>
              <a:ext cx="662100" cy="1927200"/>
            </a:xfrm>
            <a:custGeom>
              <a:avLst/>
              <a:gdLst/>
              <a:ahLst/>
              <a:cxnLst/>
              <a:rect l="l" t="t" r="r" b="b"/>
              <a:pathLst>
                <a:path w="120000" h="120000" extrusionOk="0">
                  <a:moveTo>
                    <a:pt x="0" y="38774"/>
                  </a:moveTo>
                  <a:cubicBezTo>
                    <a:pt x="30000" y="52479"/>
                    <a:pt x="30000" y="52479"/>
                    <a:pt x="30000" y="52479"/>
                  </a:cubicBezTo>
                  <a:cubicBezTo>
                    <a:pt x="30000" y="57493"/>
                    <a:pt x="30000" y="57493"/>
                    <a:pt x="30000" y="57493"/>
                  </a:cubicBezTo>
                  <a:cubicBezTo>
                    <a:pt x="13548" y="57493"/>
                    <a:pt x="13548" y="57493"/>
                    <a:pt x="13548" y="57493"/>
                  </a:cubicBezTo>
                  <a:cubicBezTo>
                    <a:pt x="12580" y="57493"/>
                    <a:pt x="11612" y="57827"/>
                    <a:pt x="11612" y="58161"/>
                  </a:cubicBezTo>
                  <a:cubicBezTo>
                    <a:pt x="11612" y="120000"/>
                    <a:pt x="11612" y="120000"/>
                    <a:pt x="11612" y="120000"/>
                  </a:cubicBezTo>
                  <a:cubicBezTo>
                    <a:pt x="16451" y="120000"/>
                    <a:pt x="16451" y="120000"/>
                    <a:pt x="16451" y="120000"/>
                  </a:cubicBezTo>
                  <a:cubicBezTo>
                    <a:pt x="16451" y="75208"/>
                    <a:pt x="16451" y="75208"/>
                    <a:pt x="16451" y="75208"/>
                  </a:cubicBezTo>
                  <a:cubicBezTo>
                    <a:pt x="115161" y="75208"/>
                    <a:pt x="115161" y="75208"/>
                    <a:pt x="115161" y="75208"/>
                  </a:cubicBezTo>
                  <a:cubicBezTo>
                    <a:pt x="115161" y="120000"/>
                    <a:pt x="115161" y="120000"/>
                    <a:pt x="115161" y="120000"/>
                  </a:cubicBezTo>
                  <a:cubicBezTo>
                    <a:pt x="120000" y="120000"/>
                    <a:pt x="120000" y="120000"/>
                    <a:pt x="120000" y="120000"/>
                  </a:cubicBezTo>
                  <a:cubicBezTo>
                    <a:pt x="120000" y="58161"/>
                    <a:pt x="120000" y="58161"/>
                    <a:pt x="120000" y="58161"/>
                  </a:cubicBezTo>
                  <a:cubicBezTo>
                    <a:pt x="120000" y="57827"/>
                    <a:pt x="119032" y="57493"/>
                    <a:pt x="117096" y="57493"/>
                  </a:cubicBezTo>
                  <a:cubicBezTo>
                    <a:pt x="104516" y="57493"/>
                    <a:pt x="104516" y="57493"/>
                    <a:pt x="104516" y="57493"/>
                  </a:cubicBezTo>
                  <a:cubicBezTo>
                    <a:pt x="104516" y="45459"/>
                    <a:pt x="104516" y="45459"/>
                    <a:pt x="104516" y="45459"/>
                  </a:cubicBezTo>
                  <a:cubicBezTo>
                    <a:pt x="117096" y="32089"/>
                    <a:pt x="117096" y="32089"/>
                    <a:pt x="117096" y="32089"/>
                  </a:cubicBezTo>
                  <a:cubicBezTo>
                    <a:pt x="118064" y="31086"/>
                    <a:pt x="118064" y="29749"/>
                    <a:pt x="117096" y="28412"/>
                  </a:cubicBezTo>
                  <a:cubicBezTo>
                    <a:pt x="94838" y="668"/>
                    <a:pt x="94838" y="668"/>
                    <a:pt x="94838" y="668"/>
                  </a:cubicBezTo>
                  <a:cubicBezTo>
                    <a:pt x="93870" y="334"/>
                    <a:pt x="92903" y="0"/>
                    <a:pt x="91935" y="0"/>
                  </a:cubicBezTo>
                  <a:cubicBezTo>
                    <a:pt x="91935" y="0"/>
                    <a:pt x="84193" y="334"/>
                    <a:pt x="79354" y="2339"/>
                  </a:cubicBezTo>
                  <a:cubicBezTo>
                    <a:pt x="76451" y="4011"/>
                    <a:pt x="74516" y="6350"/>
                    <a:pt x="75483" y="9025"/>
                  </a:cubicBezTo>
                  <a:cubicBezTo>
                    <a:pt x="78387" y="16044"/>
                    <a:pt x="84193" y="23064"/>
                    <a:pt x="84193" y="23398"/>
                  </a:cubicBezTo>
                  <a:cubicBezTo>
                    <a:pt x="85161" y="23732"/>
                    <a:pt x="86129" y="24066"/>
                    <a:pt x="87096" y="23732"/>
                  </a:cubicBezTo>
                  <a:cubicBezTo>
                    <a:pt x="89032" y="23732"/>
                    <a:pt x="89032" y="23398"/>
                    <a:pt x="89032" y="22729"/>
                  </a:cubicBezTo>
                  <a:cubicBezTo>
                    <a:pt x="89032" y="22729"/>
                    <a:pt x="83225" y="15710"/>
                    <a:pt x="80322" y="8690"/>
                  </a:cubicBezTo>
                  <a:cubicBezTo>
                    <a:pt x="79354" y="6350"/>
                    <a:pt x="80322" y="4679"/>
                    <a:pt x="83225" y="3676"/>
                  </a:cubicBezTo>
                  <a:cubicBezTo>
                    <a:pt x="86129" y="2674"/>
                    <a:pt x="89032" y="2005"/>
                    <a:pt x="90967" y="2005"/>
                  </a:cubicBezTo>
                  <a:cubicBezTo>
                    <a:pt x="112258" y="28746"/>
                    <a:pt x="112258" y="28746"/>
                    <a:pt x="112258" y="28746"/>
                  </a:cubicBezTo>
                  <a:cubicBezTo>
                    <a:pt x="113225" y="29749"/>
                    <a:pt x="113225" y="30752"/>
                    <a:pt x="112258" y="31754"/>
                  </a:cubicBezTo>
                  <a:cubicBezTo>
                    <a:pt x="99677" y="45125"/>
                    <a:pt x="99677" y="45125"/>
                    <a:pt x="99677" y="45125"/>
                  </a:cubicBezTo>
                  <a:cubicBezTo>
                    <a:pt x="99677" y="45125"/>
                    <a:pt x="99677" y="45459"/>
                    <a:pt x="99677" y="45459"/>
                  </a:cubicBezTo>
                  <a:cubicBezTo>
                    <a:pt x="99677" y="57493"/>
                    <a:pt x="99677" y="57493"/>
                    <a:pt x="99677" y="57493"/>
                  </a:cubicBezTo>
                  <a:cubicBezTo>
                    <a:pt x="34838" y="57493"/>
                    <a:pt x="34838" y="57493"/>
                    <a:pt x="34838" y="57493"/>
                  </a:cubicBezTo>
                  <a:cubicBezTo>
                    <a:pt x="34838" y="52144"/>
                    <a:pt x="34838" y="52144"/>
                    <a:pt x="34838" y="52144"/>
                  </a:cubicBezTo>
                  <a:cubicBezTo>
                    <a:pt x="34838" y="52144"/>
                    <a:pt x="34838" y="51810"/>
                    <a:pt x="34838" y="51810"/>
                  </a:cubicBezTo>
                  <a:cubicBezTo>
                    <a:pt x="8709" y="39777"/>
                    <a:pt x="8709" y="39777"/>
                    <a:pt x="8709" y="39777"/>
                  </a:cubicBezTo>
                  <a:cubicBezTo>
                    <a:pt x="5806" y="39777"/>
                    <a:pt x="2903" y="39442"/>
                    <a:pt x="0" y="38774"/>
                  </a:cubicBezTo>
                  <a:close/>
                  <a:moveTo>
                    <a:pt x="115161" y="59164"/>
                  </a:moveTo>
                  <a:cubicBezTo>
                    <a:pt x="115161" y="73537"/>
                    <a:pt x="115161" y="73537"/>
                    <a:pt x="115161" y="73537"/>
                  </a:cubicBezTo>
                  <a:cubicBezTo>
                    <a:pt x="16451" y="73537"/>
                    <a:pt x="16451" y="73537"/>
                    <a:pt x="16451" y="73537"/>
                  </a:cubicBezTo>
                  <a:cubicBezTo>
                    <a:pt x="16451" y="59164"/>
                    <a:pt x="16451" y="59164"/>
                    <a:pt x="16451" y="59164"/>
                  </a:cubicBezTo>
                  <a:lnTo>
                    <a:pt x="115161" y="59164"/>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 name="Google Shape;206;p8"/>
            <p:cNvSpPr/>
            <p:nvPr/>
          </p:nvSpPr>
          <p:spPr>
            <a:xfrm>
              <a:off x="7886700" y="5111750"/>
              <a:ext cx="65100" cy="58800"/>
            </a:xfrm>
            <a:custGeom>
              <a:avLst/>
              <a:gdLst/>
              <a:ahLst/>
              <a:cxnLst/>
              <a:rect l="l" t="t" r="r" b="b"/>
              <a:pathLst>
                <a:path w="120000" h="120000" extrusionOk="0">
                  <a:moveTo>
                    <a:pt x="60000" y="120000"/>
                  </a:moveTo>
                  <a:cubicBezTo>
                    <a:pt x="90000" y="120000"/>
                    <a:pt x="120000" y="98181"/>
                    <a:pt x="120000" y="54545"/>
                  </a:cubicBezTo>
                  <a:cubicBezTo>
                    <a:pt x="120000" y="21818"/>
                    <a:pt x="90000" y="0"/>
                    <a:pt x="60000" y="0"/>
                  </a:cubicBezTo>
                  <a:cubicBezTo>
                    <a:pt x="30000" y="0"/>
                    <a:pt x="0" y="21818"/>
                    <a:pt x="0" y="54545"/>
                  </a:cubicBezTo>
                  <a:cubicBezTo>
                    <a:pt x="0" y="98181"/>
                    <a:pt x="30000" y="120000"/>
                    <a:pt x="60000" y="120000"/>
                  </a:cubicBezTo>
                  <a:close/>
                  <a:moveTo>
                    <a:pt x="60000" y="54545"/>
                  </a:moveTo>
                  <a:cubicBezTo>
                    <a:pt x="70000" y="54545"/>
                    <a:pt x="70000" y="54545"/>
                    <a:pt x="70000" y="54545"/>
                  </a:cubicBezTo>
                  <a:cubicBezTo>
                    <a:pt x="70000" y="65454"/>
                    <a:pt x="70000" y="65454"/>
                    <a:pt x="60000" y="65454"/>
                  </a:cubicBezTo>
                  <a:cubicBezTo>
                    <a:pt x="60000" y="65454"/>
                    <a:pt x="50000" y="65454"/>
                    <a:pt x="50000" y="54545"/>
                  </a:cubicBezTo>
                  <a:cubicBezTo>
                    <a:pt x="50000" y="54545"/>
                    <a:pt x="60000" y="54545"/>
                    <a:pt x="60000" y="54545"/>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07" name="Google Shape;207;p8"/>
          <p:cNvGrpSpPr/>
          <p:nvPr/>
        </p:nvGrpSpPr>
        <p:grpSpPr>
          <a:xfrm rot="10800000">
            <a:off x="6518888" y="-12"/>
            <a:ext cx="1551087" cy="2468625"/>
            <a:chOff x="715963" y="3538538"/>
            <a:chExt cx="1551087" cy="2468625"/>
          </a:xfrm>
        </p:grpSpPr>
        <p:sp>
          <p:nvSpPr>
            <p:cNvPr id="208" name="Google Shape;208;p8"/>
            <p:cNvSpPr/>
            <p:nvPr/>
          </p:nvSpPr>
          <p:spPr>
            <a:xfrm>
              <a:off x="785813" y="4429125"/>
              <a:ext cx="15900" cy="33300"/>
            </a:xfrm>
            <a:custGeom>
              <a:avLst/>
              <a:gdLst/>
              <a:ahLst/>
              <a:cxnLst/>
              <a:rect l="l" t="t" r="r" b="b"/>
              <a:pathLst>
                <a:path w="120000" h="120000" extrusionOk="0">
                  <a:moveTo>
                    <a:pt x="40000" y="0"/>
                  </a:moveTo>
                  <a:cubicBezTo>
                    <a:pt x="40000" y="0"/>
                    <a:pt x="0" y="20000"/>
                    <a:pt x="0" y="20000"/>
                  </a:cubicBezTo>
                  <a:cubicBezTo>
                    <a:pt x="0" y="100000"/>
                    <a:pt x="0" y="100000"/>
                    <a:pt x="0" y="100000"/>
                  </a:cubicBezTo>
                  <a:cubicBezTo>
                    <a:pt x="0" y="100000"/>
                    <a:pt x="40000" y="120000"/>
                    <a:pt x="40000" y="120000"/>
                  </a:cubicBezTo>
                  <a:cubicBezTo>
                    <a:pt x="80000" y="120000"/>
                    <a:pt x="120000" y="100000"/>
                    <a:pt x="120000" y="100000"/>
                  </a:cubicBezTo>
                  <a:cubicBezTo>
                    <a:pt x="120000" y="20000"/>
                    <a:pt x="120000" y="20000"/>
                    <a:pt x="120000" y="20000"/>
                  </a:cubicBezTo>
                  <a:cubicBezTo>
                    <a:pt x="120000" y="20000"/>
                    <a:pt x="80000" y="0"/>
                    <a:pt x="40000" y="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 name="Google Shape;209;p8"/>
            <p:cNvSpPr/>
            <p:nvPr/>
          </p:nvSpPr>
          <p:spPr>
            <a:xfrm>
              <a:off x="817563" y="4429125"/>
              <a:ext cx="15900" cy="33300"/>
            </a:xfrm>
            <a:custGeom>
              <a:avLst/>
              <a:gdLst/>
              <a:ahLst/>
              <a:cxnLst/>
              <a:rect l="l" t="t" r="r" b="b"/>
              <a:pathLst>
                <a:path w="120000" h="120000" extrusionOk="0">
                  <a:moveTo>
                    <a:pt x="80000" y="0"/>
                  </a:moveTo>
                  <a:cubicBezTo>
                    <a:pt x="40000" y="0"/>
                    <a:pt x="0" y="20000"/>
                    <a:pt x="0" y="20000"/>
                  </a:cubicBezTo>
                  <a:cubicBezTo>
                    <a:pt x="0" y="100000"/>
                    <a:pt x="0" y="100000"/>
                    <a:pt x="0" y="100000"/>
                  </a:cubicBezTo>
                  <a:cubicBezTo>
                    <a:pt x="0" y="100000"/>
                    <a:pt x="40000" y="120000"/>
                    <a:pt x="80000" y="120000"/>
                  </a:cubicBezTo>
                  <a:cubicBezTo>
                    <a:pt x="120000" y="120000"/>
                    <a:pt x="120000" y="100000"/>
                    <a:pt x="120000" y="100000"/>
                  </a:cubicBezTo>
                  <a:cubicBezTo>
                    <a:pt x="120000" y="20000"/>
                    <a:pt x="120000" y="20000"/>
                    <a:pt x="120000" y="20000"/>
                  </a:cubicBezTo>
                  <a:cubicBezTo>
                    <a:pt x="120000" y="20000"/>
                    <a:pt x="120000" y="0"/>
                    <a:pt x="80000" y="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 name="Google Shape;210;p8"/>
            <p:cNvSpPr/>
            <p:nvPr/>
          </p:nvSpPr>
          <p:spPr>
            <a:xfrm>
              <a:off x="715963" y="4392613"/>
              <a:ext cx="187200" cy="401700"/>
            </a:xfrm>
            <a:custGeom>
              <a:avLst/>
              <a:gdLst/>
              <a:ahLst/>
              <a:cxnLst/>
              <a:rect l="l" t="t" r="r" b="b"/>
              <a:pathLst>
                <a:path w="120000" h="120000" extrusionOk="0">
                  <a:moveTo>
                    <a:pt x="113142" y="24000"/>
                  </a:moveTo>
                  <a:cubicBezTo>
                    <a:pt x="99428" y="24000"/>
                    <a:pt x="99428" y="24000"/>
                    <a:pt x="99428" y="24000"/>
                  </a:cubicBezTo>
                  <a:cubicBezTo>
                    <a:pt x="99428" y="3200"/>
                    <a:pt x="99428" y="3200"/>
                    <a:pt x="99428" y="3200"/>
                  </a:cubicBezTo>
                  <a:cubicBezTo>
                    <a:pt x="99428" y="1600"/>
                    <a:pt x="96000" y="0"/>
                    <a:pt x="92571" y="0"/>
                  </a:cubicBezTo>
                  <a:cubicBezTo>
                    <a:pt x="27428" y="0"/>
                    <a:pt x="27428" y="0"/>
                    <a:pt x="27428" y="0"/>
                  </a:cubicBezTo>
                  <a:cubicBezTo>
                    <a:pt x="24000" y="0"/>
                    <a:pt x="20571" y="1600"/>
                    <a:pt x="20571" y="3200"/>
                  </a:cubicBezTo>
                  <a:cubicBezTo>
                    <a:pt x="20571" y="24000"/>
                    <a:pt x="20571" y="24000"/>
                    <a:pt x="20571" y="24000"/>
                  </a:cubicBezTo>
                  <a:cubicBezTo>
                    <a:pt x="6857" y="24000"/>
                    <a:pt x="6857" y="24000"/>
                    <a:pt x="6857" y="24000"/>
                  </a:cubicBezTo>
                  <a:cubicBezTo>
                    <a:pt x="3428" y="24000"/>
                    <a:pt x="0" y="25600"/>
                    <a:pt x="0" y="28800"/>
                  </a:cubicBezTo>
                  <a:cubicBezTo>
                    <a:pt x="0" y="97600"/>
                    <a:pt x="0" y="97600"/>
                    <a:pt x="0" y="97600"/>
                  </a:cubicBezTo>
                  <a:cubicBezTo>
                    <a:pt x="0" y="110400"/>
                    <a:pt x="20571" y="120000"/>
                    <a:pt x="48000" y="120000"/>
                  </a:cubicBezTo>
                  <a:cubicBezTo>
                    <a:pt x="72000" y="120000"/>
                    <a:pt x="72000" y="120000"/>
                    <a:pt x="72000" y="120000"/>
                  </a:cubicBezTo>
                  <a:cubicBezTo>
                    <a:pt x="99428" y="120000"/>
                    <a:pt x="120000" y="110400"/>
                    <a:pt x="120000" y="97600"/>
                  </a:cubicBezTo>
                  <a:cubicBezTo>
                    <a:pt x="120000" y="28800"/>
                    <a:pt x="120000" y="28800"/>
                    <a:pt x="120000" y="28800"/>
                  </a:cubicBezTo>
                  <a:cubicBezTo>
                    <a:pt x="120000" y="25600"/>
                    <a:pt x="116571" y="24000"/>
                    <a:pt x="113142" y="24000"/>
                  </a:cubicBezTo>
                  <a:close/>
                  <a:moveTo>
                    <a:pt x="37714" y="8000"/>
                  </a:moveTo>
                  <a:cubicBezTo>
                    <a:pt x="82285" y="8000"/>
                    <a:pt x="82285" y="8000"/>
                    <a:pt x="82285" y="8000"/>
                  </a:cubicBezTo>
                  <a:cubicBezTo>
                    <a:pt x="82285" y="24000"/>
                    <a:pt x="82285" y="24000"/>
                    <a:pt x="82285" y="24000"/>
                  </a:cubicBezTo>
                  <a:cubicBezTo>
                    <a:pt x="37714" y="24000"/>
                    <a:pt x="37714" y="24000"/>
                    <a:pt x="37714" y="24000"/>
                  </a:cubicBezTo>
                  <a:lnTo>
                    <a:pt x="37714" y="8000"/>
                  </a:lnTo>
                  <a:close/>
                  <a:moveTo>
                    <a:pt x="72000" y="113600"/>
                  </a:moveTo>
                  <a:cubicBezTo>
                    <a:pt x="48000" y="113600"/>
                    <a:pt x="48000" y="113600"/>
                    <a:pt x="48000" y="113600"/>
                  </a:cubicBezTo>
                  <a:cubicBezTo>
                    <a:pt x="30857" y="113600"/>
                    <a:pt x="17142" y="105600"/>
                    <a:pt x="17142" y="97600"/>
                  </a:cubicBezTo>
                  <a:cubicBezTo>
                    <a:pt x="17142" y="32000"/>
                    <a:pt x="17142" y="32000"/>
                    <a:pt x="17142" y="32000"/>
                  </a:cubicBezTo>
                  <a:cubicBezTo>
                    <a:pt x="27428" y="32000"/>
                    <a:pt x="27428" y="32000"/>
                    <a:pt x="27428" y="32000"/>
                  </a:cubicBezTo>
                  <a:cubicBezTo>
                    <a:pt x="92571" y="32000"/>
                    <a:pt x="92571" y="32000"/>
                    <a:pt x="92571" y="32000"/>
                  </a:cubicBezTo>
                  <a:cubicBezTo>
                    <a:pt x="102857" y="32000"/>
                    <a:pt x="102857" y="32000"/>
                    <a:pt x="102857" y="32000"/>
                  </a:cubicBezTo>
                  <a:cubicBezTo>
                    <a:pt x="102857" y="97600"/>
                    <a:pt x="102857" y="97600"/>
                    <a:pt x="102857" y="97600"/>
                  </a:cubicBezTo>
                  <a:cubicBezTo>
                    <a:pt x="102857" y="105600"/>
                    <a:pt x="89142" y="113600"/>
                    <a:pt x="72000" y="1136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 name="Google Shape;211;p8"/>
            <p:cNvSpPr/>
            <p:nvPr/>
          </p:nvSpPr>
          <p:spPr>
            <a:xfrm>
              <a:off x="758825" y="4521200"/>
              <a:ext cx="101700" cy="27000"/>
            </a:xfrm>
            <a:custGeom>
              <a:avLst/>
              <a:gdLst/>
              <a:ahLst/>
              <a:cxnLst/>
              <a:rect l="l" t="t" r="r" b="b"/>
              <a:pathLst>
                <a:path w="120000" h="120000" extrusionOk="0">
                  <a:moveTo>
                    <a:pt x="107368" y="0"/>
                  </a:moveTo>
                  <a:cubicBezTo>
                    <a:pt x="12631" y="0"/>
                    <a:pt x="12631" y="0"/>
                    <a:pt x="12631" y="0"/>
                  </a:cubicBezTo>
                  <a:cubicBezTo>
                    <a:pt x="6315" y="0"/>
                    <a:pt x="0" y="24000"/>
                    <a:pt x="0" y="72000"/>
                  </a:cubicBezTo>
                  <a:cubicBezTo>
                    <a:pt x="0" y="96000"/>
                    <a:pt x="6315" y="120000"/>
                    <a:pt x="12631" y="120000"/>
                  </a:cubicBezTo>
                  <a:cubicBezTo>
                    <a:pt x="107368" y="120000"/>
                    <a:pt x="107368" y="120000"/>
                    <a:pt x="107368" y="120000"/>
                  </a:cubicBezTo>
                  <a:cubicBezTo>
                    <a:pt x="113684" y="120000"/>
                    <a:pt x="120000" y="96000"/>
                    <a:pt x="120000" y="72000"/>
                  </a:cubicBezTo>
                  <a:cubicBezTo>
                    <a:pt x="120000" y="24000"/>
                    <a:pt x="113684" y="0"/>
                    <a:pt x="107368" y="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 name="Google Shape;212;p8"/>
            <p:cNvSpPr/>
            <p:nvPr/>
          </p:nvSpPr>
          <p:spPr>
            <a:xfrm>
              <a:off x="1293813" y="4230688"/>
              <a:ext cx="523800" cy="371400"/>
            </a:xfrm>
            <a:custGeom>
              <a:avLst/>
              <a:gdLst/>
              <a:ahLst/>
              <a:cxnLst/>
              <a:rect l="l" t="t" r="r" b="b"/>
              <a:pathLst>
                <a:path w="120000" h="120000" extrusionOk="0">
                  <a:moveTo>
                    <a:pt x="2448" y="120000"/>
                  </a:moveTo>
                  <a:cubicBezTo>
                    <a:pt x="105306" y="120000"/>
                    <a:pt x="105306" y="120000"/>
                    <a:pt x="105306" y="120000"/>
                  </a:cubicBezTo>
                  <a:cubicBezTo>
                    <a:pt x="105306" y="116521"/>
                    <a:pt x="106530" y="113043"/>
                    <a:pt x="107755" y="111304"/>
                  </a:cubicBezTo>
                  <a:cubicBezTo>
                    <a:pt x="105306" y="111304"/>
                    <a:pt x="105306" y="111304"/>
                    <a:pt x="105306" y="111304"/>
                  </a:cubicBezTo>
                  <a:cubicBezTo>
                    <a:pt x="105306" y="8695"/>
                    <a:pt x="105306" y="8695"/>
                    <a:pt x="105306" y="8695"/>
                  </a:cubicBezTo>
                  <a:cubicBezTo>
                    <a:pt x="115102" y="8695"/>
                    <a:pt x="115102" y="8695"/>
                    <a:pt x="115102" y="8695"/>
                  </a:cubicBezTo>
                  <a:cubicBezTo>
                    <a:pt x="115102" y="102608"/>
                    <a:pt x="115102" y="102608"/>
                    <a:pt x="115102" y="102608"/>
                  </a:cubicBezTo>
                  <a:cubicBezTo>
                    <a:pt x="116326" y="102608"/>
                    <a:pt x="118775" y="100869"/>
                    <a:pt x="119999" y="100869"/>
                  </a:cubicBezTo>
                  <a:cubicBezTo>
                    <a:pt x="119999" y="3478"/>
                    <a:pt x="119999" y="3478"/>
                    <a:pt x="119999" y="3478"/>
                  </a:cubicBezTo>
                  <a:cubicBezTo>
                    <a:pt x="119999" y="1739"/>
                    <a:pt x="118775" y="0"/>
                    <a:pt x="117551" y="0"/>
                  </a:cubicBezTo>
                  <a:cubicBezTo>
                    <a:pt x="101632" y="0"/>
                    <a:pt x="101632" y="0"/>
                    <a:pt x="101632" y="0"/>
                  </a:cubicBezTo>
                  <a:cubicBezTo>
                    <a:pt x="100408" y="0"/>
                    <a:pt x="99183" y="1739"/>
                    <a:pt x="99183" y="3478"/>
                  </a:cubicBezTo>
                  <a:cubicBezTo>
                    <a:pt x="99183" y="111304"/>
                    <a:pt x="99183" y="111304"/>
                    <a:pt x="99183" y="111304"/>
                  </a:cubicBezTo>
                  <a:cubicBezTo>
                    <a:pt x="89387" y="111304"/>
                    <a:pt x="89387" y="111304"/>
                    <a:pt x="89387" y="111304"/>
                  </a:cubicBezTo>
                  <a:cubicBezTo>
                    <a:pt x="89387" y="55652"/>
                    <a:pt x="89387" y="55652"/>
                    <a:pt x="89387" y="55652"/>
                  </a:cubicBezTo>
                  <a:cubicBezTo>
                    <a:pt x="89387" y="53913"/>
                    <a:pt x="88163" y="52173"/>
                    <a:pt x="85714" y="52173"/>
                  </a:cubicBezTo>
                  <a:cubicBezTo>
                    <a:pt x="69795" y="52173"/>
                    <a:pt x="69795" y="52173"/>
                    <a:pt x="69795" y="52173"/>
                  </a:cubicBezTo>
                  <a:cubicBezTo>
                    <a:pt x="68571" y="52173"/>
                    <a:pt x="67346" y="53913"/>
                    <a:pt x="67346" y="55652"/>
                  </a:cubicBezTo>
                  <a:cubicBezTo>
                    <a:pt x="67346" y="111304"/>
                    <a:pt x="67346" y="111304"/>
                    <a:pt x="67346" y="111304"/>
                  </a:cubicBezTo>
                  <a:cubicBezTo>
                    <a:pt x="57551" y="111304"/>
                    <a:pt x="57551" y="111304"/>
                    <a:pt x="57551" y="111304"/>
                  </a:cubicBezTo>
                  <a:cubicBezTo>
                    <a:pt x="57551" y="41739"/>
                    <a:pt x="57551" y="41739"/>
                    <a:pt x="57551" y="41739"/>
                  </a:cubicBezTo>
                  <a:cubicBezTo>
                    <a:pt x="57551" y="38260"/>
                    <a:pt x="56326" y="36521"/>
                    <a:pt x="55102" y="36521"/>
                  </a:cubicBezTo>
                  <a:cubicBezTo>
                    <a:pt x="39183" y="36521"/>
                    <a:pt x="39183" y="36521"/>
                    <a:pt x="39183" y="36521"/>
                  </a:cubicBezTo>
                  <a:cubicBezTo>
                    <a:pt x="37959" y="36521"/>
                    <a:pt x="35510" y="38260"/>
                    <a:pt x="35510" y="41739"/>
                  </a:cubicBezTo>
                  <a:cubicBezTo>
                    <a:pt x="35510" y="111304"/>
                    <a:pt x="35510" y="111304"/>
                    <a:pt x="35510" y="111304"/>
                  </a:cubicBezTo>
                  <a:cubicBezTo>
                    <a:pt x="25714" y="111304"/>
                    <a:pt x="25714" y="111304"/>
                    <a:pt x="25714" y="111304"/>
                  </a:cubicBezTo>
                  <a:cubicBezTo>
                    <a:pt x="25714" y="78260"/>
                    <a:pt x="25714" y="78260"/>
                    <a:pt x="25714" y="78260"/>
                  </a:cubicBezTo>
                  <a:cubicBezTo>
                    <a:pt x="25714" y="76521"/>
                    <a:pt x="24489" y="74782"/>
                    <a:pt x="23265" y="74782"/>
                  </a:cubicBezTo>
                  <a:cubicBezTo>
                    <a:pt x="7346" y="74782"/>
                    <a:pt x="7346" y="74782"/>
                    <a:pt x="7346" y="74782"/>
                  </a:cubicBezTo>
                  <a:cubicBezTo>
                    <a:pt x="6122" y="74782"/>
                    <a:pt x="4897" y="76521"/>
                    <a:pt x="4897" y="78260"/>
                  </a:cubicBezTo>
                  <a:cubicBezTo>
                    <a:pt x="4897" y="111304"/>
                    <a:pt x="4897" y="111304"/>
                    <a:pt x="4897" y="111304"/>
                  </a:cubicBezTo>
                  <a:cubicBezTo>
                    <a:pt x="2448" y="111304"/>
                    <a:pt x="2448" y="111304"/>
                    <a:pt x="2448" y="111304"/>
                  </a:cubicBezTo>
                  <a:cubicBezTo>
                    <a:pt x="1224" y="111304"/>
                    <a:pt x="0" y="113043"/>
                    <a:pt x="0" y="114782"/>
                  </a:cubicBezTo>
                  <a:cubicBezTo>
                    <a:pt x="0" y="118260"/>
                    <a:pt x="1224" y="120000"/>
                    <a:pt x="2448" y="120000"/>
                  </a:cubicBezTo>
                  <a:close/>
                  <a:moveTo>
                    <a:pt x="73469" y="60869"/>
                  </a:moveTo>
                  <a:cubicBezTo>
                    <a:pt x="83265" y="60869"/>
                    <a:pt x="83265" y="60869"/>
                    <a:pt x="83265" y="60869"/>
                  </a:cubicBezTo>
                  <a:cubicBezTo>
                    <a:pt x="83265" y="111304"/>
                    <a:pt x="83265" y="111304"/>
                    <a:pt x="83265" y="111304"/>
                  </a:cubicBezTo>
                  <a:cubicBezTo>
                    <a:pt x="73469" y="111304"/>
                    <a:pt x="73469" y="111304"/>
                    <a:pt x="73469" y="111304"/>
                  </a:cubicBezTo>
                  <a:lnTo>
                    <a:pt x="73469" y="60869"/>
                  </a:lnTo>
                  <a:close/>
                  <a:moveTo>
                    <a:pt x="41632" y="45217"/>
                  </a:moveTo>
                  <a:cubicBezTo>
                    <a:pt x="51428" y="45217"/>
                    <a:pt x="51428" y="45217"/>
                    <a:pt x="51428" y="45217"/>
                  </a:cubicBezTo>
                  <a:cubicBezTo>
                    <a:pt x="51428" y="111304"/>
                    <a:pt x="51428" y="111304"/>
                    <a:pt x="51428" y="111304"/>
                  </a:cubicBezTo>
                  <a:cubicBezTo>
                    <a:pt x="41632" y="111304"/>
                    <a:pt x="41632" y="111304"/>
                    <a:pt x="41632" y="111304"/>
                  </a:cubicBezTo>
                  <a:lnTo>
                    <a:pt x="41632" y="45217"/>
                  </a:lnTo>
                  <a:close/>
                  <a:moveTo>
                    <a:pt x="11020" y="83478"/>
                  </a:moveTo>
                  <a:cubicBezTo>
                    <a:pt x="20816" y="83478"/>
                    <a:pt x="20816" y="83478"/>
                    <a:pt x="20816" y="83478"/>
                  </a:cubicBezTo>
                  <a:cubicBezTo>
                    <a:pt x="20816" y="111304"/>
                    <a:pt x="20816" y="111304"/>
                    <a:pt x="20816" y="111304"/>
                  </a:cubicBezTo>
                  <a:cubicBezTo>
                    <a:pt x="11020" y="111304"/>
                    <a:pt x="11020" y="111304"/>
                    <a:pt x="11020" y="111304"/>
                  </a:cubicBezTo>
                  <a:lnTo>
                    <a:pt x="11020" y="83478"/>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 name="Google Shape;213;p8"/>
            <p:cNvSpPr/>
            <p:nvPr/>
          </p:nvSpPr>
          <p:spPr>
            <a:xfrm>
              <a:off x="1106488" y="3538538"/>
              <a:ext cx="936600" cy="1255800"/>
            </a:xfrm>
            <a:custGeom>
              <a:avLst/>
              <a:gdLst/>
              <a:ahLst/>
              <a:cxnLst/>
              <a:rect l="l" t="t" r="r" b="b"/>
              <a:pathLst>
                <a:path w="120000" h="120000" extrusionOk="0">
                  <a:moveTo>
                    <a:pt x="82971" y="117948"/>
                  </a:moveTo>
                  <a:cubicBezTo>
                    <a:pt x="3428" y="117948"/>
                    <a:pt x="3428" y="117948"/>
                    <a:pt x="3428" y="117948"/>
                  </a:cubicBezTo>
                  <a:cubicBezTo>
                    <a:pt x="3428" y="2564"/>
                    <a:pt x="3428" y="2564"/>
                    <a:pt x="3428" y="2564"/>
                  </a:cubicBezTo>
                  <a:cubicBezTo>
                    <a:pt x="75428" y="2564"/>
                    <a:pt x="75428" y="2564"/>
                    <a:pt x="75428" y="2564"/>
                  </a:cubicBezTo>
                  <a:cubicBezTo>
                    <a:pt x="75428" y="31794"/>
                    <a:pt x="75428" y="31794"/>
                    <a:pt x="75428" y="31794"/>
                  </a:cubicBezTo>
                  <a:cubicBezTo>
                    <a:pt x="75428" y="32820"/>
                    <a:pt x="76114" y="33333"/>
                    <a:pt x="76800" y="33333"/>
                  </a:cubicBezTo>
                  <a:cubicBezTo>
                    <a:pt x="116571" y="33333"/>
                    <a:pt x="116571" y="33333"/>
                    <a:pt x="116571" y="33333"/>
                  </a:cubicBezTo>
                  <a:cubicBezTo>
                    <a:pt x="116571" y="92307"/>
                    <a:pt x="116571" y="92307"/>
                    <a:pt x="116571" y="92307"/>
                  </a:cubicBezTo>
                  <a:cubicBezTo>
                    <a:pt x="117257" y="92820"/>
                    <a:pt x="117257" y="94358"/>
                    <a:pt x="117257" y="95384"/>
                  </a:cubicBezTo>
                  <a:cubicBezTo>
                    <a:pt x="117257" y="97435"/>
                    <a:pt x="117257" y="97435"/>
                    <a:pt x="117257" y="97435"/>
                  </a:cubicBezTo>
                  <a:cubicBezTo>
                    <a:pt x="117942" y="97435"/>
                    <a:pt x="118628" y="96923"/>
                    <a:pt x="119999" y="96410"/>
                  </a:cubicBezTo>
                  <a:cubicBezTo>
                    <a:pt x="119999" y="31794"/>
                    <a:pt x="119999" y="31794"/>
                    <a:pt x="119999" y="31794"/>
                  </a:cubicBezTo>
                  <a:cubicBezTo>
                    <a:pt x="119999" y="31794"/>
                    <a:pt x="119999" y="31794"/>
                    <a:pt x="119999" y="31794"/>
                  </a:cubicBezTo>
                  <a:cubicBezTo>
                    <a:pt x="119999" y="31794"/>
                    <a:pt x="119999" y="31794"/>
                    <a:pt x="119999" y="31794"/>
                  </a:cubicBezTo>
                  <a:cubicBezTo>
                    <a:pt x="119314" y="31794"/>
                    <a:pt x="119314" y="31282"/>
                    <a:pt x="119314" y="31282"/>
                  </a:cubicBezTo>
                  <a:cubicBezTo>
                    <a:pt x="119314" y="31282"/>
                    <a:pt x="119314" y="31282"/>
                    <a:pt x="119314" y="31282"/>
                  </a:cubicBezTo>
                  <a:cubicBezTo>
                    <a:pt x="119314" y="31282"/>
                    <a:pt x="119314" y="31282"/>
                    <a:pt x="119314" y="31282"/>
                  </a:cubicBezTo>
                  <a:cubicBezTo>
                    <a:pt x="119314" y="31282"/>
                    <a:pt x="119314" y="31282"/>
                    <a:pt x="119314" y="31282"/>
                  </a:cubicBezTo>
                  <a:cubicBezTo>
                    <a:pt x="78171" y="512"/>
                    <a:pt x="78171" y="512"/>
                    <a:pt x="78171" y="512"/>
                  </a:cubicBezTo>
                  <a:cubicBezTo>
                    <a:pt x="78171" y="512"/>
                    <a:pt x="78171" y="512"/>
                    <a:pt x="78171" y="0"/>
                  </a:cubicBezTo>
                  <a:cubicBezTo>
                    <a:pt x="78171" y="0"/>
                    <a:pt x="78171" y="0"/>
                    <a:pt x="78171" y="0"/>
                  </a:cubicBezTo>
                  <a:cubicBezTo>
                    <a:pt x="78171" y="0"/>
                    <a:pt x="77485" y="0"/>
                    <a:pt x="77485" y="0"/>
                  </a:cubicBezTo>
                  <a:cubicBezTo>
                    <a:pt x="77485" y="0"/>
                    <a:pt x="77485" y="0"/>
                    <a:pt x="77485" y="0"/>
                  </a:cubicBezTo>
                  <a:cubicBezTo>
                    <a:pt x="77485" y="0"/>
                    <a:pt x="77485" y="0"/>
                    <a:pt x="77485" y="0"/>
                  </a:cubicBezTo>
                  <a:cubicBezTo>
                    <a:pt x="77485" y="0"/>
                    <a:pt x="77485" y="0"/>
                    <a:pt x="76800" y="0"/>
                  </a:cubicBezTo>
                  <a:cubicBezTo>
                    <a:pt x="2057" y="0"/>
                    <a:pt x="2057" y="0"/>
                    <a:pt x="2057" y="0"/>
                  </a:cubicBezTo>
                  <a:cubicBezTo>
                    <a:pt x="685" y="0"/>
                    <a:pt x="0" y="512"/>
                    <a:pt x="0" y="1538"/>
                  </a:cubicBezTo>
                  <a:cubicBezTo>
                    <a:pt x="0" y="118974"/>
                    <a:pt x="0" y="118974"/>
                    <a:pt x="0" y="118974"/>
                  </a:cubicBezTo>
                  <a:cubicBezTo>
                    <a:pt x="0" y="119487"/>
                    <a:pt x="685" y="120000"/>
                    <a:pt x="2057" y="120000"/>
                  </a:cubicBezTo>
                  <a:cubicBezTo>
                    <a:pt x="82971" y="120000"/>
                    <a:pt x="82971" y="120000"/>
                    <a:pt x="82971" y="120000"/>
                  </a:cubicBezTo>
                  <a:lnTo>
                    <a:pt x="82971" y="117948"/>
                  </a:lnTo>
                  <a:close/>
                  <a:moveTo>
                    <a:pt x="78857" y="4102"/>
                  </a:moveTo>
                  <a:cubicBezTo>
                    <a:pt x="113828" y="30769"/>
                    <a:pt x="113828" y="30769"/>
                    <a:pt x="113828" y="30769"/>
                  </a:cubicBezTo>
                  <a:cubicBezTo>
                    <a:pt x="78857" y="30769"/>
                    <a:pt x="78857" y="30769"/>
                    <a:pt x="78857" y="30769"/>
                  </a:cubicBezTo>
                  <a:lnTo>
                    <a:pt x="78857" y="4102"/>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 name="Google Shape;214;p8"/>
            <p:cNvSpPr/>
            <p:nvPr/>
          </p:nvSpPr>
          <p:spPr>
            <a:xfrm>
              <a:off x="1293813" y="3748088"/>
              <a:ext cx="250800" cy="22200"/>
            </a:xfrm>
            <a:custGeom>
              <a:avLst/>
              <a:gdLst/>
              <a:ahLst/>
              <a:cxnLst/>
              <a:rect l="l" t="t" r="r" b="b"/>
              <a:pathLst>
                <a:path w="120000" h="120000" extrusionOk="0">
                  <a:moveTo>
                    <a:pt x="5106" y="120000"/>
                  </a:moveTo>
                  <a:cubicBezTo>
                    <a:pt x="114893" y="120000"/>
                    <a:pt x="114893" y="120000"/>
                    <a:pt x="114893" y="120000"/>
                  </a:cubicBezTo>
                  <a:cubicBezTo>
                    <a:pt x="117446" y="120000"/>
                    <a:pt x="120000" y="90000"/>
                    <a:pt x="120000" y="60000"/>
                  </a:cubicBezTo>
                  <a:cubicBezTo>
                    <a:pt x="120000" y="30000"/>
                    <a:pt x="117446" y="0"/>
                    <a:pt x="114893" y="0"/>
                  </a:cubicBezTo>
                  <a:cubicBezTo>
                    <a:pt x="5106" y="0"/>
                    <a:pt x="5106" y="0"/>
                    <a:pt x="5106" y="0"/>
                  </a:cubicBezTo>
                  <a:cubicBezTo>
                    <a:pt x="2553" y="0"/>
                    <a:pt x="0" y="30000"/>
                    <a:pt x="0" y="60000"/>
                  </a:cubicBezTo>
                  <a:cubicBezTo>
                    <a:pt x="0" y="90000"/>
                    <a:pt x="2553" y="120000"/>
                    <a:pt x="5106"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 name="Google Shape;215;p8"/>
            <p:cNvSpPr/>
            <p:nvPr/>
          </p:nvSpPr>
          <p:spPr>
            <a:xfrm>
              <a:off x="1293813" y="3919538"/>
              <a:ext cx="250800" cy="27000"/>
            </a:xfrm>
            <a:custGeom>
              <a:avLst/>
              <a:gdLst/>
              <a:ahLst/>
              <a:cxnLst/>
              <a:rect l="l" t="t" r="r" b="b"/>
              <a:pathLst>
                <a:path w="120000" h="120000" extrusionOk="0">
                  <a:moveTo>
                    <a:pt x="5106" y="120000"/>
                  </a:moveTo>
                  <a:cubicBezTo>
                    <a:pt x="114893" y="120000"/>
                    <a:pt x="114893" y="120000"/>
                    <a:pt x="114893" y="120000"/>
                  </a:cubicBezTo>
                  <a:cubicBezTo>
                    <a:pt x="117446" y="120000"/>
                    <a:pt x="120000" y="96000"/>
                    <a:pt x="120000" y="48000"/>
                  </a:cubicBezTo>
                  <a:cubicBezTo>
                    <a:pt x="120000" y="24000"/>
                    <a:pt x="117446" y="0"/>
                    <a:pt x="114893" y="0"/>
                  </a:cubicBezTo>
                  <a:cubicBezTo>
                    <a:pt x="5106" y="0"/>
                    <a:pt x="5106" y="0"/>
                    <a:pt x="5106" y="0"/>
                  </a:cubicBezTo>
                  <a:cubicBezTo>
                    <a:pt x="2553" y="0"/>
                    <a:pt x="0" y="24000"/>
                    <a:pt x="0" y="48000"/>
                  </a:cubicBezTo>
                  <a:cubicBezTo>
                    <a:pt x="0" y="96000"/>
                    <a:pt x="2553" y="120000"/>
                    <a:pt x="5106"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 name="Google Shape;216;p8"/>
            <p:cNvSpPr/>
            <p:nvPr/>
          </p:nvSpPr>
          <p:spPr>
            <a:xfrm>
              <a:off x="1325563" y="4048125"/>
              <a:ext cx="480900" cy="301500"/>
            </a:xfrm>
            <a:custGeom>
              <a:avLst/>
              <a:gdLst/>
              <a:ahLst/>
              <a:cxnLst/>
              <a:rect l="l" t="t" r="r" b="b"/>
              <a:pathLst>
                <a:path w="120000" h="120000" extrusionOk="0">
                  <a:moveTo>
                    <a:pt x="77333" y="64285"/>
                  </a:moveTo>
                  <a:cubicBezTo>
                    <a:pt x="74666" y="64285"/>
                    <a:pt x="72000" y="66428"/>
                    <a:pt x="70666" y="68571"/>
                  </a:cubicBezTo>
                  <a:cubicBezTo>
                    <a:pt x="52000" y="59999"/>
                    <a:pt x="52000" y="59999"/>
                    <a:pt x="52000" y="59999"/>
                  </a:cubicBezTo>
                  <a:cubicBezTo>
                    <a:pt x="52000" y="51428"/>
                    <a:pt x="48000" y="44999"/>
                    <a:pt x="42666" y="44999"/>
                  </a:cubicBezTo>
                  <a:cubicBezTo>
                    <a:pt x="38666" y="44999"/>
                    <a:pt x="34666" y="51428"/>
                    <a:pt x="34666" y="59999"/>
                  </a:cubicBezTo>
                  <a:cubicBezTo>
                    <a:pt x="34666" y="62142"/>
                    <a:pt x="34666" y="62142"/>
                    <a:pt x="34666" y="64285"/>
                  </a:cubicBezTo>
                  <a:cubicBezTo>
                    <a:pt x="13333" y="92142"/>
                    <a:pt x="13333" y="92142"/>
                    <a:pt x="13333" y="92142"/>
                  </a:cubicBezTo>
                  <a:cubicBezTo>
                    <a:pt x="12000" y="92142"/>
                    <a:pt x="10666" y="92142"/>
                    <a:pt x="9333" y="92142"/>
                  </a:cubicBezTo>
                  <a:cubicBezTo>
                    <a:pt x="4000" y="92142"/>
                    <a:pt x="0" y="98571"/>
                    <a:pt x="0" y="104999"/>
                  </a:cubicBezTo>
                  <a:cubicBezTo>
                    <a:pt x="0" y="113571"/>
                    <a:pt x="4000" y="119999"/>
                    <a:pt x="9333" y="119999"/>
                  </a:cubicBezTo>
                  <a:cubicBezTo>
                    <a:pt x="13333" y="119999"/>
                    <a:pt x="17333" y="113571"/>
                    <a:pt x="17333" y="104999"/>
                  </a:cubicBezTo>
                  <a:cubicBezTo>
                    <a:pt x="17333" y="102857"/>
                    <a:pt x="17333" y="102857"/>
                    <a:pt x="17333" y="100714"/>
                  </a:cubicBezTo>
                  <a:cubicBezTo>
                    <a:pt x="38666" y="72857"/>
                    <a:pt x="38666" y="72857"/>
                    <a:pt x="38666" y="72857"/>
                  </a:cubicBezTo>
                  <a:cubicBezTo>
                    <a:pt x="40000" y="72857"/>
                    <a:pt x="41333" y="75000"/>
                    <a:pt x="42666" y="75000"/>
                  </a:cubicBezTo>
                  <a:cubicBezTo>
                    <a:pt x="45333" y="75000"/>
                    <a:pt x="48000" y="72857"/>
                    <a:pt x="49333" y="68571"/>
                  </a:cubicBezTo>
                  <a:cubicBezTo>
                    <a:pt x="68000" y="79285"/>
                    <a:pt x="68000" y="79285"/>
                    <a:pt x="68000" y="79285"/>
                  </a:cubicBezTo>
                  <a:cubicBezTo>
                    <a:pt x="68000" y="85714"/>
                    <a:pt x="72000" y="92142"/>
                    <a:pt x="77333" y="92142"/>
                  </a:cubicBezTo>
                  <a:cubicBezTo>
                    <a:pt x="82666" y="92142"/>
                    <a:pt x="86666" y="85714"/>
                    <a:pt x="86666" y="77142"/>
                  </a:cubicBezTo>
                  <a:cubicBezTo>
                    <a:pt x="86666" y="75000"/>
                    <a:pt x="85333" y="72857"/>
                    <a:pt x="85333" y="70714"/>
                  </a:cubicBezTo>
                  <a:cubicBezTo>
                    <a:pt x="108000" y="27857"/>
                    <a:pt x="108000" y="27857"/>
                    <a:pt x="108000" y="27857"/>
                  </a:cubicBezTo>
                  <a:cubicBezTo>
                    <a:pt x="109333" y="27857"/>
                    <a:pt x="110666" y="27857"/>
                    <a:pt x="112000" y="27857"/>
                  </a:cubicBezTo>
                  <a:cubicBezTo>
                    <a:pt x="116000" y="27857"/>
                    <a:pt x="120000" y="21428"/>
                    <a:pt x="120000" y="12857"/>
                  </a:cubicBezTo>
                  <a:cubicBezTo>
                    <a:pt x="120000" y="6428"/>
                    <a:pt x="116000" y="0"/>
                    <a:pt x="112000" y="0"/>
                  </a:cubicBezTo>
                  <a:cubicBezTo>
                    <a:pt x="106666" y="0"/>
                    <a:pt x="102666" y="6428"/>
                    <a:pt x="102666" y="12857"/>
                  </a:cubicBezTo>
                  <a:cubicBezTo>
                    <a:pt x="102666" y="17142"/>
                    <a:pt x="102666" y="19285"/>
                    <a:pt x="104000" y="21428"/>
                  </a:cubicBezTo>
                  <a:cubicBezTo>
                    <a:pt x="80000" y="64285"/>
                    <a:pt x="80000" y="64285"/>
                    <a:pt x="80000" y="64285"/>
                  </a:cubicBezTo>
                  <a:cubicBezTo>
                    <a:pt x="78666" y="64285"/>
                    <a:pt x="78666" y="64285"/>
                    <a:pt x="77333" y="64285"/>
                  </a:cubicBezTo>
                  <a:close/>
                  <a:moveTo>
                    <a:pt x="9333" y="109285"/>
                  </a:moveTo>
                  <a:cubicBezTo>
                    <a:pt x="8000" y="109285"/>
                    <a:pt x="6666" y="107142"/>
                    <a:pt x="6666" y="104999"/>
                  </a:cubicBezTo>
                  <a:cubicBezTo>
                    <a:pt x="6666" y="102857"/>
                    <a:pt x="8000" y="100714"/>
                    <a:pt x="9333" y="100714"/>
                  </a:cubicBezTo>
                  <a:cubicBezTo>
                    <a:pt x="10666" y="100714"/>
                    <a:pt x="10666" y="102857"/>
                    <a:pt x="10666" y="104999"/>
                  </a:cubicBezTo>
                  <a:cubicBezTo>
                    <a:pt x="10666" y="107142"/>
                    <a:pt x="10666" y="109285"/>
                    <a:pt x="9333" y="109285"/>
                  </a:cubicBezTo>
                  <a:close/>
                  <a:moveTo>
                    <a:pt x="42666" y="64285"/>
                  </a:moveTo>
                  <a:cubicBezTo>
                    <a:pt x="41333" y="64285"/>
                    <a:pt x="40000" y="62142"/>
                    <a:pt x="40000" y="59999"/>
                  </a:cubicBezTo>
                  <a:cubicBezTo>
                    <a:pt x="40000" y="57857"/>
                    <a:pt x="41333" y="55714"/>
                    <a:pt x="42666" y="55714"/>
                  </a:cubicBezTo>
                  <a:cubicBezTo>
                    <a:pt x="44000" y="55714"/>
                    <a:pt x="45333" y="57857"/>
                    <a:pt x="45333" y="59999"/>
                  </a:cubicBezTo>
                  <a:cubicBezTo>
                    <a:pt x="45333" y="62142"/>
                    <a:pt x="44000" y="64285"/>
                    <a:pt x="42666" y="64285"/>
                  </a:cubicBezTo>
                  <a:close/>
                  <a:moveTo>
                    <a:pt x="77333" y="81428"/>
                  </a:moveTo>
                  <a:cubicBezTo>
                    <a:pt x="76000" y="81428"/>
                    <a:pt x="74666" y="79285"/>
                    <a:pt x="74666" y="77142"/>
                  </a:cubicBezTo>
                  <a:cubicBezTo>
                    <a:pt x="74666" y="77142"/>
                    <a:pt x="74666" y="77142"/>
                    <a:pt x="74666" y="77142"/>
                  </a:cubicBezTo>
                  <a:cubicBezTo>
                    <a:pt x="74666" y="77142"/>
                    <a:pt x="74666" y="77142"/>
                    <a:pt x="74666" y="77142"/>
                  </a:cubicBezTo>
                  <a:cubicBezTo>
                    <a:pt x="74666" y="77142"/>
                    <a:pt x="74666" y="77142"/>
                    <a:pt x="74666" y="75000"/>
                  </a:cubicBezTo>
                  <a:cubicBezTo>
                    <a:pt x="76000" y="75000"/>
                    <a:pt x="76000" y="75000"/>
                    <a:pt x="77333" y="75000"/>
                  </a:cubicBezTo>
                  <a:cubicBezTo>
                    <a:pt x="78666" y="75000"/>
                    <a:pt x="80000" y="75000"/>
                    <a:pt x="80000" y="77142"/>
                  </a:cubicBezTo>
                  <a:cubicBezTo>
                    <a:pt x="80000" y="79285"/>
                    <a:pt x="78666" y="81428"/>
                    <a:pt x="77333" y="81428"/>
                  </a:cubicBezTo>
                  <a:close/>
                  <a:moveTo>
                    <a:pt x="112000" y="10714"/>
                  </a:moveTo>
                  <a:cubicBezTo>
                    <a:pt x="113333" y="10714"/>
                    <a:pt x="113333" y="10714"/>
                    <a:pt x="113333" y="12857"/>
                  </a:cubicBezTo>
                  <a:cubicBezTo>
                    <a:pt x="113333" y="14999"/>
                    <a:pt x="113333" y="17142"/>
                    <a:pt x="112000" y="17142"/>
                  </a:cubicBezTo>
                  <a:cubicBezTo>
                    <a:pt x="109333" y="17142"/>
                    <a:pt x="109333" y="14999"/>
                    <a:pt x="109333" y="12857"/>
                  </a:cubicBezTo>
                  <a:cubicBezTo>
                    <a:pt x="109333" y="10714"/>
                    <a:pt x="109333" y="10714"/>
                    <a:pt x="112000" y="10714"/>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 name="Google Shape;217;p8"/>
            <p:cNvSpPr/>
            <p:nvPr/>
          </p:nvSpPr>
          <p:spPr>
            <a:xfrm>
              <a:off x="1293813" y="3833813"/>
              <a:ext cx="250800" cy="22200"/>
            </a:xfrm>
            <a:custGeom>
              <a:avLst/>
              <a:gdLst/>
              <a:ahLst/>
              <a:cxnLst/>
              <a:rect l="l" t="t" r="r" b="b"/>
              <a:pathLst>
                <a:path w="120000" h="120000" extrusionOk="0">
                  <a:moveTo>
                    <a:pt x="5106" y="120000"/>
                  </a:moveTo>
                  <a:cubicBezTo>
                    <a:pt x="114893" y="120000"/>
                    <a:pt x="114893" y="120000"/>
                    <a:pt x="114893" y="120000"/>
                  </a:cubicBezTo>
                  <a:cubicBezTo>
                    <a:pt x="117446" y="120000"/>
                    <a:pt x="120000" y="90000"/>
                    <a:pt x="120000" y="60000"/>
                  </a:cubicBezTo>
                  <a:cubicBezTo>
                    <a:pt x="120000" y="30000"/>
                    <a:pt x="117446" y="0"/>
                    <a:pt x="114893" y="0"/>
                  </a:cubicBezTo>
                  <a:cubicBezTo>
                    <a:pt x="5106" y="0"/>
                    <a:pt x="5106" y="0"/>
                    <a:pt x="5106" y="0"/>
                  </a:cubicBezTo>
                  <a:cubicBezTo>
                    <a:pt x="2553" y="0"/>
                    <a:pt x="0" y="30000"/>
                    <a:pt x="0" y="60000"/>
                  </a:cubicBezTo>
                  <a:cubicBezTo>
                    <a:pt x="0" y="90000"/>
                    <a:pt x="2553" y="120000"/>
                    <a:pt x="5106"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 name="Google Shape;218;p8"/>
            <p:cNvSpPr/>
            <p:nvPr/>
          </p:nvSpPr>
          <p:spPr>
            <a:xfrm>
              <a:off x="1555750" y="4462463"/>
              <a:ext cx="711300" cy="1544700"/>
            </a:xfrm>
            <a:custGeom>
              <a:avLst/>
              <a:gdLst/>
              <a:ahLst/>
              <a:cxnLst/>
              <a:rect l="l" t="t" r="r" b="b"/>
              <a:pathLst>
                <a:path w="120000" h="120000" extrusionOk="0">
                  <a:moveTo>
                    <a:pt x="29774" y="62500"/>
                  </a:moveTo>
                  <a:cubicBezTo>
                    <a:pt x="32481" y="64583"/>
                    <a:pt x="36090" y="66250"/>
                    <a:pt x="41503" y="67916"/>
                  </a:cubicBezTo>
                  <a:cubicBezTo>
                    <a:pt x="41503" y="76250"/>
                    <a:pt x="41503" y="76250"/>
                    <a:pt x="41503" y="76250"/>
                  </a:cubicBezTo>
                  <a:cubicBezTo>
                    <a:pt x="31578" y="76250"/>
                    <a:pt x="31578" y="76250"/>
                    <a:pt x="31578" y="76250"/>
                  </a:cubicBezTo>
                  <a:cubicBezTo>
                    <a:pt x="30676" y="76250"/>
                    <a:pt x="29774" y="77083"/>
                    <a:pt x="29774" y="77500"/>
                  </a:cubicBezTo>
                  <a:cubicBezTo>
                    <a:pt x="29774" y="89166"/>
                    <a:pt x="29774" y="89166"/>
                    <a:pt x="29774" y="89166"/>
                  </a:cubicBezTo>
                  <a:cubicBezTo>
                    <a:pt x="29774" y="120000"/>
                    <a:pt x="29774" y="120000"/>
                    <a:pt x="29774" y="120000"/>
                  </a:cubicBezTo>
                  <a:cubicBezTo>
                    <a:pt x="34285" y="120000"/>
                    <a:pt x="34285" y="120000"/>
                    <a:pt x="34285" y="120000"/>
                  </a:cubicBezTo>
                  <a:cubicBezTo>
                    <a:pt x="34285" y="90000"/>
                    <a:pt x="34285" y="90000"/>
                    <a:pt x="34285" y="90000"/>
                  </a:cubicBezTo>
                  <a:cubicBezTo>
                    <a:pt x="110977" y="90000"/>
                    <a:pt x="110977" y="90000"/>
                    <a:pt x="110977" y="90000"/>
                  </a:cubicBezTo>
                  <a:cubicBezTo>
                    <a:pt x="110977" y="120000"/>
                    <a:pt x="110977" y="120000"/>
                    <a:pt x="110977" y="120000"/>
                  </a:cubicBezTo>
                  <a:cubicBezTo>
                    <a:pt x="115488" y="120000"/>
                    <a:pt x="115488" y="120000"/>
                    <a:pt x="115488" y="120000"/>
                  </a:cubicBezTo>
                  <a:cubicBezTo>
                    <a:pt x="115488" y="89166"/>
                    <a:pt x="115488" y="89166"/>
                    <a:pt x="115488" y="89166"/>
                  </a:cubicBezTo>
                  <a:cubicBezTo>
                    <a:pt x="115488" y="77500"/>
                    <a:pt x="115488" y="77500"/>
                    <a:pt x="115488" y="77500"/>
                  </a:cubicBezTo>
                  <a:cubicBezTo>
                    <a:pt x="115488" y="77083"/>
                    <a:pt x="114586" y="76250"/>
                    <a:pt x="112781" y="76250"/>
                  </a:cubicBezTo>
                  <a:cubicBezTo>
                    <a:pt x="103759" y="76250"/>
                    <a:pt x="103759" y="76250"/>
                    <a:pt x="103759" y="76250"/>
                  </a:cubicBezTo>
                  <a:cubicBezTo>
                    <a:pt x="103759" y="67500"/>
                    <a:pt x="103759" y="67500"/>
                    <a:pt x="103759" y="67500"/>
                  </a:cubicBezTo>
                  <a:cubicBezTo>
                    <a:pt x="113684" y="64166"/>
                    <a:pt x="120000" y="59166"/>
                    <a:pt x="120000" y="53333"/>
                  </a:cubicBezTo>
                  <a:cubicBezTo>
                    <a:pt x="120000" y="21666"/>
                    <a:pt x="120000" y="21666"/>
                    <a:pt x="120000" y="21666"/>
                  </a:cubicBezTo>
                  <a:cubicBezTo>
                    <a:pt x="120000" y="18333"/>
                    <a:pt x="114586" y="15833"/>
                    <a:pt x="107368" y="15833"/>
                  </a:cubicBezTo>
                  <a:cubicBezTo>
                    <a:pt x="104661" y="15833"/>
                    <a:pt x="101954" y="16250"/>
                    <a:pt x="99248" y="17083"/>
                  </a:cubicBezTo>
                  <a:cubicBezTo>
                    <a:pt x="99248" y="12083"/>
                    <a:pt x="99248" y="12083"/>
                    <a:pt x="99248" y="12083"/>
                  </a:cubicBezTo>
                  <a:cubicBezTo>
                    <a:pt x="99248" y="8750"/>
                    <a:pt x="93834" y="6250"/>
                    <a:pt x="86616" y="6250"/>
                  </a:cubicBezTo>
                  <a:cubicBezTo>
                    <a:pt x="83909" y="6250"/>
                    <a:pt x="81203" y="6666"/>
                    <a:pt x="78496" y="7500"/>
                  </a:cubicBezTo>
                  <a:cubicBezTo>
                    <a:pt x="78496" y="5833"/>
                    <a:pt x="78496" y="5833"/>
                    <a:pt x="78496" y="5833"/>
                  </a:cubicBezTo>
                  <a:cubicBezTo>
                    <a:pt x="78496" y="2500"/>
                    <a:pt x="73082" y="0"/>
                    <a:pt x="65864" y="0"/>
                  </a:cubicBezTo>
                  <a:cubicBezTo>
                    <a:pt x="59548" y="0"/>
                    <a:pt x="54135" y="2500"/>
                    <a:pt x="54135" y="5833"/>
                  </a:cubicBezTo>
                  <a:cubicBezTo>
                    <a:pt x="54135" y="7500"/>
                    <a:pt x="54135" y="7500"/>
                    <a:pt x="54135" y="7500"/>
                  </a:cubicBezTo>
                  <a:cubicBezTo>
                    <a:pt x="51428" y="6666"/>
                    <a:pt x="48721" y="6250"/>
                    <a:pt x="45112" y="6250"/>
                  </a:cubicBezTo>
                  <a:cubicBezTo>
                    <a:pt x="38796" y="6250"/>
                    <a:pt x="33383" y="8750"/>
                    <a:pt x="33383" y="12083"/>
                  </a:cubicBezTo>
                  <a:cubicBezTo>
                    <a:pt x="33383" y="41250"/>
                    <a:pt x="33383" y="41250"/>
                    <a:pt x="33383" y="41250"/>
                  </a:cubicBezTo>
                  <a:cubicBezTo>
                    <a:pt x="18947" y="33333"/>
                    <a:pt x="18947" y="33333"/>
                    <a:pt x="18947" y="33333"/>
                  </a:cubicBezTo>
                  <a:cubicBezTo>
                    <a:pt x="18947" y="33333"/>
                    <a:pt x="18045" y="33333"/>
                    <a:pt x="18045" y="33333"/>
                  </a:cubicBezTo>
                  <a:cubicBezTo>
                    <a:pt x="14436" y="31666"/>
                    <a:pt x="8120" y="31666"/>
                    <a:pt x="4511" y="33333"/>
                  </a:cubicBezTo>
                  <a:cubicBezTo>
                    <a:pt x="902" y="35000"/>
                    <a:pt x="0" y="37500"/>
                    <a:pt x="2706" y="39583"/>
                  </a:cubicBezTo>
                  <a:cubicBezTo>
                    <a:pt x="4511" y="40833"/>
                    <a:pt x="18045" y="54166"/>
                    <a:pt x="29774" y="62500"/>
                  </a:cubicBezTo>
                  <a:close/>
                  <a:moveTo>
                    <a:pt x="110977" y="78333"/>
                  </a:moveTo>
                  <a:cubicBezTo>
                    <a:pt x="110977" y="88333"/>
                    <a:pt x="110977" y="88333"/>
                    <a:pt x="110977" y="88333"/>
                  </a:cubicBezTo>
                  <a:cubicBezTo>
                    <a:pt x="34285" y="88333"/>
                    <a:pt x="34285" y="88333"/>
                    <a:pt x="34285" y="88333"/>
                  </a:cubicBezTo>
                  <a:cubicBezTo>
                    <a:pt x="34285" y="78333"/>
                    <a:pt x="34285" y="78333"/>
                    <a:pt x="34285" y="78333"/>
                  </a:cubicBezTo>
                  <a:lnTo>
                    <a:pt x="110977" y="78333"/>
                  </a:lnTo>
                  <a:close/>
                  <a:moveTo>
                    <a:pt x="7218" y="35000"/>
                  </a:moveTo>
                  <a:cubicBezTo>
                    <a:pt x="9022" y="33750"/>
                    <a:pt x="12631" y="33750"/>
                    <a:pt x="15338" y="34583"/>
                  </a:cubicBezTo>
                  <a:cubicBezTo>
                    <a:pt x="33383" y="44583"/>
                    <a:pt x="33383" y="44583"/>
                    <a:pt x="33383" y="44583"/>
                  </a:cubicBezTo>
                  <a:cubicBezTo>
                    <a:pt x="34285" y="45000"/>
                    <a:pt x="35187" y="45000"/>
                    <a:pt x="36090" y="45000"/>
                  </a:cubicBezTo>
                  <a:cubicBezTo>
                    <a:pt x="36992" y="44583"/>
                    <a:pt x="36992" y="44166"/>
                    <a:pt x="36992" y="43750"/>
                  </a:cubicBezTo>
                  <a:cubicBezTo>
                    <a:pt x="36992" y="12083"/>
                    <a:pt x="36992" y="12083"/>
                    <a:pt x="36992" y="12083"/>
                  </a:cubicBezTo>
                  <a:cubicBezTo>
                    <a:pt x="36992" y="10416"/>
                    <a:pt x="40601" y="8750"/>
                    <a:pt x="44210" y="8333"/>
                  </a:cubicBezTo>
                  <a:cubicBezTo>
                    <a:pt x="49624" y="7916"/>
                    <a:pt x="54135" y="10000"/>
                    <a:pt x="54135" y="12083"/>
                  </a:cubicBezTo>
                  <a:cubicBezTo>
                    <a:pt x="54135" y="29583"/>
                    <a:pt x="54135" y="29583"/>
                    <a:pt x="54135" y="29583"/>
                  </a:cubicBezTo>
                  <a:cubicBezTo>
                    <a:pt x="54135" y="30000"/>
                    <a:pt x="55037" y="30416"/>
                    <a:pt x="55939" y="30416"/>
                  </a:cubicBezTo>
                  <a:cubicBezTo>
                    <a:pt x="55939" y="30416"/>
                    <a:pt x="55939" y="30416"/>
                    <a:pt x="55939" y="30416"/>
                  </a:cubicBezTo>
                  <a:cubicBezTo>
                    <a:pt x="56842" y="30416"/>
                    <a:pt x="57744" y="30000"/>
                    <a:pt x="57744" y="29583"/>
                  </a:cubicBezTo>
                  <a:cubicBezTo>
                    <a:pt x="57744" y="12083"/>
                    <a:pt x="57744" y="12083"/>
                    <a:pt x="57744" y="12083"/>
                  </a:cubicBezTo>
                  <a:cubicBezTo>
                    <a:pt x="57744" y="5833"/>
                    <a:pt x="57744" y="5833"/>
                    <a:pt x="57744" y="5833"/>
                  </a:cubicBezTo>
                  <a:cubicBezTo>
                    <a:pt x="57744" y="3750"/>
                    <a:pt x="61353" y="2083"/>
                    <a:pt x="64962" y="2083"/>
                  </a:cubicBezTo>
                  <a:cubicBezTo>
                    <a:pt x="70375" y="1666"/>
                    <a:pt x="73984" y="3333"/>
                    <a:pt x="73984" y="5833"/>
                  </a:cubicBezTo>
                  <a:cubicBezTo>
                    <a:pt x="73984" y="12083"/>
                    <a:pt x="73984" y="12083"/>
                    <a:pt x="73984" y="12083"/>
                  </a:cubicBezTo>
                  <a:cubicBezTo>
                    <a:pt x="73984" y="29583"/>
                    <a:pt x="73984" y="29583"/>
                    <a:pt x="73984" y="29583"/>
                  </a:cubicBezTo>
                  <a:cubicBezTo>
                    <a:pt x="73984" y="30000"/>
                    <a:pt x="75789" y="30416"/>
                    <a:pt x="76691" y="30416"/>
                  </a:cubicBezTo>
                  <a:cubicBezTo>
                    <a:pt x="76691" y="30416"/>
                    <a:pt x="76691" y="30416"/>
                    <a:pt x="76691" y="30416"/>
                  </a:cubicBezTo>
                  <a:cubicBezTo>
                    <a:pt x="77593" y="30416"/>
                    <a:pt x="78496" y="30000"/>
                    <a:pt x="78496" y="29583"/>
                  </a:cubicBezTo>
                  <a:cubicBezTo>
                    <a:pt x="78496" y="12083"/>
                    <a:pt x="78496" y="12083"/>
                    <a:pt x="78496" y="12083"/>
                  </a:cubicBezTo>
                  <a:cubicBezTo>
                    <a:pt x="78496" y="10416"/>
                    <a:pt x="82105" y="8750"/>
                    <a:pt x="85714" y="8333"/>
                  </a:cubicBezTo>
                  <a:cubicBezTo>
                    <a:pt x="91127" y="7916"/>
                    <a:pt x="94736" y="10000"/>
                    <a:pt x="94736" y="12083"/>
                  </a:cubicBezTo>
                  <a:cubicBezTo>
                    <a:pt x="94736" y="21666"/>
                    <a:pt x="94736" y="21666"/>
                    <a:pt x="94736" y="21666"/>
                  </a:cubicBezTo>
                  <a:cubicBezTo>
                    <a:pt x="94736" y="34166"/>
                    <a:pt x="94736" y="34166"/>
                    <a:pt x="94736" y="34166"/>
                  </a:cubicBezTo>
                  <a:cubicBezTo>
                    <a:pt x="94736" y="34583"/>
                    <a:pt x="95639" y="35416"/>
                    <a:pt x="97443" y="35416"/>
                  </a:cubicBezTo>
                  <a:cubicBezTo>
                    <a:pt x="97443" y="35416"/>
                    <a:pt x="97443" y="35416"/>
                    <a:pt x="97443" y="35416"/>
                  </a:cubicBezTo>
                  <a:cubicBezTo>
                    <a:pt x="98345" y="35416"/>
                    <a:pt x="99248" y="34583"/>
                    <a:pt x="99248" y="34166"/>
                  </a:cubicBezTo>
                  <a:cubicBezTo>
                    <a:pt x="99248" y="21666"/>
                    <a:pt x="99248" y="21666"/>
                    <a:pt x="99248" y="21666"/>
                  </a:cubicBezTo>
                  <a:cubicBezTo>
                    <a:pt x="99248" y="20000"/>
                    <a:pt x="101954" y="17916"/>
                    <a:pt x="106466" y="17916"/>
                  </a:cubicBezTo>
                  <a:cubicBezTo>
                    <a:pt x="110977" y="17500"/>
                    <a:pt x="115488" y="19166"/>
                    <a:pt x="115488" y="21666"/>
                  </a:cubicBezTo>
                  <a:cubicBezTo>
                    <a:pt x="115488" y="53333"/>
                    <a:pt x="115488" y="53333"/>
                    <a:pt x="115488" y="53333"/>
                  </a:cubicBezTo>
                  <a:cubicBezTo>
                    <a:pt x="115488" y="58750"/>
                    <a:pt x="110075" y="63333"/>
                    <a:pt x="100150" y="65833"/>
                  </a:cubicBezTo>
                  <a:cubicBezTo>
                    <a:pt x="100150" y="66250"/>
                    <a:pt x="99248" y="66666"/>
                    <a:pt x="99248" y="67083"/>
                  </a:cubicBezTo>
                  <a:cubicBezTo>
                    <a:pt x="99248" y="76250"/>
                    <a:pt x="99248" y="76250"/>
                    <a:pt x="99248" y="76250"/>
                  </a:cubicBezTo>
                  <a:cubicBezTo>
                    <a:pt x="46015" y="76250"/>
                    <a:pt x="46015" y="76250"/>
                    <a:pt x="46015" y="76250"/>
                  </a:cubicBezTo>
                  <a:cubicBezTo>
                    <a:pt x="46015" y="67083"/>
                    <a:pt x="46015" y="67083"/>
                    <a:pt x="46015" y="67083"/>
                  </a:cubicBezTo>
                  <a:cubicBezTo>
                    <a:pt x="46015" y="66666"/>
                    <a:pt x="45112" y="66666"/>
                    <a:pt x="44210" y="66250"/>
                  </a:cubicBezTo>
                  <a:cubicBezTo>
                    <a:pt x="39699" y="65000"/>
                    <a:pt x="36090" y="63333"/>
                    <a:pt x="33383" y="61250"/>
                  </a:cubicBezTo>
                  <a:cubicBezTo>
                    <a:pt x="21654" y="52916"/>
                    <a:pt x="7218" y="38750"/>
                    <a:pt x="7218" y="38750"/>
                  </a:cubicBezTo>
                  <a:cubicBezTo>
                    <a:pt x="6315" y="38750"/>
                    <a:pt x="6315" y="38750"/>
                    <a:pt x="6315" y="38333"/>
                  </a:cubicBezTo>
                  <a:cubicBezTo>
                    <a:pt x="4511" y="37500"/>
                    <a:pt x="5413" y="35833"/>
                    <a:pt x="7218" y="35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219"/>
        <p:cNvGrpSpPr/>
        <p:nvPr/>
      </p:nvGrpSpPr>
      <p:grpSpPr>
        <a:xfrm>
          <a:off x="0" y="0"/>
          <a:ext cx="0" cy="0"/>
          <a:chOff x="0" y="0"/>
          <a:chExt cx="0" cy="0"/>
        </a:xfrm>
      </p:grpSpPr>
      <p:sp>
        <p:nvSpPr>
          <p:cNvPr id="220" name="Google Shape;220;p9"/>
          <p:cNvSpPr/>
          <p:nvPr/>
        </p:nvSpPr>
        <p:spPr>
          <a:xfrm>
            <a:off x="8808000" y="2208279"/>
            <a:ext cx="336000" cy="7272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9"/>
          <p:cNvSpPr/>
          <p:nvPr/>
        </p:nvSpPr>
        <p:spPr>
          <a:xfrm>
            <a:off x="0" y="0"/>
            <a:ext cx="60960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9"/>
          <p:cNvSpPr txBox="1">
            <a:spLocks noGrp="1"/>
          </p:cNvSpPr>
          <p:nvPr>
            <p:ph type="body" idx="1"/>
          </p:nvPr>
        </p:nvSpPr>
        <p:spPr>
          <a:xfrm>
            <a:off x="6390750" y="439500"/>
            <a:ext cx="2122500" cy="4264200"/>
          </a:xfrm>
          <a:prstGeom prst="rect">
            <a:avLst/>
          </a:prstGeom>
        </p:spPr>
        <p:txBody>
          <a:bodyPr spcFirstLastPara="1" wrap="square" lIns="91425" tIns="91425" rIns="91425" bIns="91425" anchor="ctr" anchorCtr="0">
            <a:noAutofit/>
          </a:bodyPr>
          <a:lstStyle>
            <a:lvl1pPr marL="457200" lvl="0" indent="-228600">
              <a:spcBef>
                <a:spcPts val="360"/>
              </a:spcBef>
              <a:spcAft>
                <a:spcPts val="0"/>
              </a:spcAft>
              <a:buClr>
                <a:srgbClr val="FFFFFF"/>
              </a:buClr>
              <a:buSzPts val="1800"/>
              <a:buNone/>
              <a:defRPr sz="1800">
                <a:solidFill>
                  <a:srgbClr val="FFFFFF"/>
                </a:solidFill>
              </a:defRPr>
            </a:lvl1pPr>
          </a:lstStyle>
          <a:p>
            <a:endParaRPr/>
          </a:p>
        </p:txBody>
      </p:sp>
      <p:sp>
        <p:nvSpPr>
          <p:cNvPr id="223" name="Google Shape;223;p9"/>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hird">
  <p:cSld name="BLANK_1">
    <p:spTree>
      <p:nvGrpSpPr>
        <p:cNvPr id="1" name="Shape 228"/>
        <p:cNvGrpSpPr/>
        <p:nvPr/>
      </p:nvGrpSpPr>
      <p:grpSpPr>
        <a:xfrm>
          <a:off x="0" y="0"/>
          <a:ext cx="0" cy="0"/>
          <a:chOff x="0" y="0"/>
          <a:chExt cx="0" cy="0"/>
        </a:xfrm>
      </p:grpSpPr>
      <p:sp>
        <p:nvSpPr>
          <p:cNvPr id="229" name="Google Shape;229;p11"/>
          <p:cNvSpPr/>
          <p:nvPr/>
        </p:nvSpPr>
        <p:spPr>
          <a:xfrm>
            <a:off x="8808000" y="2208279"/>
            <a:ext cx="336000" cy="7272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1"/>
          <p:cNvSpPr/>
          <p:nvPr/>
        </p:nvSpPr>
        <p:spPr>
          <a:xfrm flipH="1">
            <a:off x="0" y="0"/>
            <a:ext cx="30480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1"/>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p:cSld name="BLANK_1_1">
    <p:spTree>
      <p:nvGrpSpPr>
        <p:cNvPr id="1" name="Shape 232"/>
        <p:cNvGrpSpPr/>
        <p:nvPr/>
      </p:nvGrpSpPr>
      <p:grpSpPr>
        <a:xfrm>
          <a:off x="0" y="0"/>
          <a:ext cx="0" cy="0"/>
          <a:chOff x="0" y="0"/>
          <a:chExt cx="0" cy="0"/>
        </a:xfrm>
      </p:grpSpPr>
      <p:sp>
        <p:nvSpPr>
          <p:cNvPr id="233" name="Google Shape;233;p12"/>
          <p:cNvSpPr/>
          <p:nvPr/>
        </p:nvSpPr>
        <p:spPr>
          <a:xfrm>
            <a:off x="0" y="0"/>
            <a:ext cx="9144000" cy="5143500"/>
          </a:xfrm>
          <a:prstGeom prst="frame">
            <a:avLst>
              <a:gd name="adj1" fmla="val 4376"/>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12"/>
          <p:cNvSpPr/>
          <p:nvPr/>
        </p:nvSpPr>
        <p:spPr>
          <a:xfrm rot="-5400000">
            <a:off x="4403950" y="4519950"/>
            <a:ext cx="336000" cy="9111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12"/>
          <p:cNvSpPr txBox="1">
            <a:spLocks noGrp="1"/>
          </p:cNvSpPr>
          <p:nvPr>
            <p:ph type="sldNum" idx="12"/>
          </p:nvPr>
        </p:nvSpPr>
        <p:spPr>
          <a:xfrm>
            <a:off x="4116400" y="4807375"/>
            <a:ext cx="911100" cy="3360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171C09-6067-4C09-8EB3-336A7E27B28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F266C2C-31E1-40AF-916A-2B11CA6A4D0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1EA0628-4A71-430C-ACA3-A5D34C707345}"/>
              </a:ext>
            </a:extLst>
          </p:cNvPr>
          <p:cNvSpPr>
            <a:spLocks noGrp="1"/>
          </p:cNvSpPr>
          <p:nvPr>
            <p:ph type="dt" sz="half" idx="10"/>
          </p:nvPr>
        </p:nvSpPr>
        <p:spPr/>
        <p:txBody>
          <a:bodyPr/>
          <a:lstStyle/>
          <a:p>
            <a:fld id="{F4D3300A-5199-49E3-845C-0C9E96A05BDB}" type="datetimeFigureOut">
              <a:rPr lang="en-IN" smtClean="0"/>
              <a:t>27-05-2022</a:t>
            </a:fld>
            <a:endParaRPr lang="en-IN"/>
          </a:p>
        </p:txBody>
      </p:sp>
      <p:sp>
        <p:nvSpPr>
          <p:cNvPr id="5" name="Footer Placeholder 4">
            <a:extLst>
              <a:ext uri="{FF2B5EF4-FFF2-40B4-BE49-F238E27FC236}">
                <a16:creationId xmlns:a16="http://schemas.microsoft.com/office/drawing/2014/main" id="{204D659E-2EDC-4BD9-BD30-135929A156F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97F0720-4E84-49CB-B2BE-2457945FFB72}"/>
              </a:ext>
            </a:extLst>
          </p:cNvPr>
          <p:cNvSpPr>
            <a:spLocks noGrp="1"/>
          </p:cNvSpPr>
          <p:nvPr>
            <p:ph type="sldNum" sz="quarter" idx="12"/>
          </p:nvPr>
        </p:nvSpPr>
        <p:spPr/>
        <p:txBody>
          <a:bodyPr/>
          <a:lstStyle/>
          <a:p>
            <a:fld id="{237DDD15-BE25-4C45-9E41-B05419B1023E}" type="slidenum">
              <a:rPr lang="en-IN" smtClean="0"/>
              <a:t>‹#›</a:t>
            </a:fld>
            <a:endParaRPr lang="en-IN"/>
          </a:p>
        </p:txBody>
      </p:sp>
    </p:spTree>
    <p:extLst>
      <p:ext uri="{BB962C8B-B14F-4D97-AF65-F5344CB8AC3E}">
        <p14:creationId xmlns:p14="http://schemas.microsoft.com/office/powerpoint/2010/main" val="9440595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accent3">
            <a:alpha val="89000"/>
          </a:schemeClr>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586975"/>
            <a:ext cx="5138700" cy="8574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1pPr>
            <a:lvl2pPr lvl="1">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2pPr>
            <a:lvl3pPr lvl="2">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3pPr>
            <a:lvl4pPr lvl="3">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4pPr>
            <a:lvl5pPr lvl="4">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5pPr>
            <a:lvl6pPr lvl="5">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6pPr>
            <a:lvl7pPr lvl="6">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7pPr>
            <a:lvl8pPr lvl="7">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8pPr>
            <a:lvl9pPr lvl="8">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9pPr>
          </a:lstStyle>
          <a:p>
            <a:endParaRPr/>
          </a:p>
        </p:txBody>
      </p:sp>
      <p:sp>
        <p:nvSpPr>
          <p:cNvPr id="7" name="Google Shape;7;p1"/>
          <p:cNvSpPr txBox="1">
            <a:spLocks noGrp="1"/>
          </p:cNvSpPr>
          <p:nvPr>
            <p:ph type="body" idx="1"/>
          </p:nvPr>
        </p:nvSpPr>
        <p:spPr>
          <a:xfrm>
            <a:off x="457200" y="1657350"/>
            <a:ext cx="5138700" cy="31809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chemeClr val="accent1"/>
              </a:buClr>
              <a:buSzPts val="2400"/>
              <a:buFont typeface="Barlow Light"/>
              <a:buChar char="▹"/>
              <a:defRPr sz="2400">
                <a:solidFill>
                  <a:schemeClr val="dk1"/>
                </a:solidFill>
                <a:latin typeface="Barlow Light"/>
                <a:ea typeface="Barlow Light"/>
                <a:cs typeface="Barlow Light"/>
                <a:sym typeface="Barlow Light"/>
              </a:defRPr>
            </a:lvl1pPr>
            <a:lvl2pPr marL="914400" lvl="1" indent="-381000">
              <a:spcBef>
                <a:spcPts val="0"/>
              </a:spcBef>
              <a:spcAft>
                <a:spcPts val="0"/>
              </a:spcAft>
              <a:buClr>
                <a:schemeClr val="accent1"/>
              </a:buClr>
              <a:buSzPts val="2400"/>
              <a:buFont typeface="Barlow Light"/>
              <a:buChar char="￭"/>
              <a:defRPr sz="2400">
                <a:solidFill>
                  <a:schemeClr val="dk1"/>
                </a:solidFill>
                <a:latin typeface="Barlow Light"/>
                <a:ea typeface="Barlow Light"/>
                <a:cs typeface="Barlow Light"/>
                <a:sym typeface="Barlow Light"/>
              </a:defRPr>
            </a:lvl2pPr>
            <a:lvl3pPr marL="1371600" lvl="2" indent="-381000">
              <a:spcBef>
                <a:spcPts val="0"/>
              </a:spcBef>
              <a:spcAft>
                <a:spcPts val="0"/>
              </a:spcAft>
              <a:buClr>
                <a:schemeClr val="accent1"/>
              </a:buClr>
              <a:buSzPts val="2400"/>
              <a:buFont typeface="Barlow Light"/>
              <a:buChar char="⬝"/>
              <a:defRPr sz="2400">
                <a:solidFill>
                  <a:schemeClr val="dk1"/>
                </a:solidFill>
                <a:latin typeface="Barlow Light"/>
                <a:ea typeface="Barlow Light"/>
                <a:cs typeface="Barlow Light"/>
                <a:sym typeface="Barlow Light"/>
              </a:defRPr>
            </a:lvl3pPr>
            <a:lvl4pPr marL="1828800" lvl="3" indent="-381000">
              <a:spcBef>
                <a:spcPts val="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4pPr>
            <a:lvl5pPr marL="2286000" lvl="4" indent="-381000">
              <a:spcBef>
                <a:spcPts val="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5pPr>
            <a:lvl6pPr marL="2743200" lvl="5" indent="-381000">
              <a:spcBef>
                <a:spcPts val="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6pPr>
            <a:lvl7pPr marL="3200400" lvl="6" indent="-381000">
              <a:spcBef>
                <a:spcPts val="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7pPr>
            <a:lvl8pPr marL="3657600" lvl="7" indent="-381000">
              <a:spcBef>
                <a:spcPts val="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8pPr>
            <a:lvl9pPr marL="4114800" lvl="8" indent="-381000">
              <a:spcBef>
                <a:spcPts val="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9pPr>
          </a:lstStyle>
          <a:p>
            <a:endParaRPr/>
          </a:p>
        </p:txBody>
      </p:sp>
      <p:sp>
        <p:nvSpPr>
          <p:cNvPr id="8" name="Google Shape;8;p1"/>
          <p:cNvSpPr txBox="1">
            <a:spLocks noGrp="1"/>
          </p:cNvSpPr>
          <p:nvPr>
            <p:ph type="sldNum" idx="12"/>
          </p:nvPr>
        </p:nvSpPr>
        <p:spPr>
          <a:xfrm>
            <a:off x="8808000" y="2208175"/>
            <a:ext cx="336000" cy="727200"/>
          </a:xfrm>
          <a:prstGeom prst="rect">
            <a:avLst/>
          </a:prstGeom>
          <a:noFill/>
          <a:ln>
            <a:noFill/>
          </a:ln>
        </p:spPr>
        <p:txBody>
          <a:bodyPr spcFirstLastPara="1" wrap="square" lIns="91425" tIns="91425" rIns="91425" bIns="91425" anchor="ctr" anchorCtr="0">
            <a:noAutofit/>
          </a:bodyPr>
          <a:lstStyle>
            <a:lvl1pPr lvl="0" algn="ctr">
              <a:buNone/>
              <a:defRPr sz="1000">
                <a:solidFill>
                  <a:schemeClr val="lt1"/>
                </a:solidFill>
                <a:latin typeface="Barlow"/>
                <a:ea typeface="Barlow"/>
                <a:cs typeface="Barlow"/>
                <a:sym typeface="Barlow"/>
              </a:defRPr>
            </a:lvl1pPr>
            <a:lvl2pPr lvl="1" algn="ctr">
              <a:buNone/>
              <a:defRPr sz="1000">
                <a:solidFill>
                  <a:schemeClr val="lt1"/>
                </a:solidFill>
                <a:latin typeface="Barlow"/>
                <a:ea typeface="Barlow"/>
                <a:cs typeface="Barlow"/>
                <a:sym typeface="Barlow"/>
              </a:defRPr>
            </a:lvl2pPr>
            <a:lvl3pPr lvl="2" algn="ctr">
              <a:buNone/>
              <a:defRPr sz="1000">
                <a:solidFill>
                  <a:schemeClr val="lt1"/>
                </a:solidFill>
                <a:latin typeface="Barlow"/>
                <a:ea typeface="Barlow"/>
                <a:cs typeface="Barlow"/>
                <a:sym typeface="Barlow"/>
              </a:defRPr>
            </a:lvl3pPr>
            <a:lvl4pPr lvl="3" algn="ctr">
              <a:buNone/>
              <a:defRPr sz="1000">
                <a:solidFill>
                  <a:schemeClr val="lt1"/>
                </a:solidFill>
                <a:latin typeface="Barlow"/>
                <a:ea typeface="Barlow"/>
                <a:cs typeface="Barlow"/>
                <a:sym typeface="Barlow"/>
              </a:defRPr>
            </a:lvl4pPr>
            <a:lvl5pPr lvl="4" algn="ctr">
              <a:buNone/>
              <a:defRPr sz="1000">
                <a:solidFill>
                  <a:schemeClr val="lt1"/>
                </a:solidFill>
                <a:latin typeface="Barlow"/>
                <a:ea typeface="Barlow"/>
                <a:cs typeface="Barlow"/>
                <a:sym typeface="Barlow"/>
              </a:defRPr>
            </a:lvl5pPr>
            <a:lvl6pPr lvl="5" algn="ctr">
              <a:buNone/>
              <a:defRPr sz="1000">
                <a:solidFill>
                  <a:schemeClr val="lt1"/>
                </a:solidFill>
                <a:latin typeface="Barlow"/>
                <a:ea typeface="Barlow"/>
                <a:cs typeface="Barlow"/>
                <a:sym typeface="Barlow"/>
              </a:defRPr>
            </a:lvl6pPr>
            <a:lvl7pPr lvl="6" algn="ctr">
              <a:buNone/>
              <a:defRPr sz="1000">
                <a:solidFill>
                  <a:schemeClr val="lt1"/>
                </a:solidFill>
                <a:latin typeface="Barlow"/>
                <a:ea typeface="Barlow"/>
                <a:cs typeface="Barlow"/>
                <a:sym typeface="Barlow"/>
              </a:defRPr>
            </a:lvl7pPr>
            <a:lvl8pPr lvl="7" algn="ctr">
              <a:buNone/>
              <a:defRPr sz="1000">
                <a:solidFill>
                  <a:schemeClr val="lt1"/>
                </a:solidFill>
                <a:latin typeface="Barlow"/>
                <a:ea typeface="Barlow"/>
                <a:cs typeface="Barlow"/>
                <a:sym typeface="Barlow"/>
              </a:defRPr>
            </a:lvl8pPr>
            <a:lvl9pPr lvl="8" algn="ctr">
              <a:buNone/>
              <a:defRPr sz="1000">
                <a:solidFill>
                  <a:schemeClr val="lt1"/>
                </a:solidFill>
                <a:latin typeface="Barlow"/>
                <a:ea typeface="Barlow"/>
                <a:cs typeface="Barlow"/>
                <a:sym typeface="Barlow"/>
              </a:defRPr>
            </a:lvl9pPr>
          </a:lstStyle>
          <a:p>
            <a:pPr marL="0" lvl="0" indent="0" algn="ct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2" r:id="rId3"/>
    <p:sldLayoutId id="2147483654" r:id="rId4"/>
    <p:sldLayoutId id="2147483655" r:id="rId5"/>
    <p:sldLayoutId id="2147483657" r:id="rId6"/>
    <p:sldLayoutId id="2147483658" r:id="rId7"/>
    <p:sldLayoutId id="2147483660" r:id="rId8"/>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jpg"/><Relationship Id="rId7"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13"/>
          <p:cNvSpPr txBox="1">
            <a:spLocks noGrp="1"/>
          </p:cNvSpPr>
          <p:nvPr>
            <p:ph type="ctrTitle"/>
          </p:nvPr>
        </p:nvSpPr>
        <p:spPr>
          <a:xfrm>
            <a:off x="1916756" y="1002722"/>
            <a:ext cx="5407470" cy="299951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400" b="1" dirty="0">
                <a:solidFill>
                  <a:schemeClr val="tx1"/>
                </a:solidFill>
                <a:latin typeface="Aharoni" panose="02010803020104030203" pitchFamily="2" charset="-79"/>
                <a:ea typeface="Cambria Math" panose="02040503050406030204" pitchFamily="18" charset="0"/>
                <a:cs typeface="Aharoni" panose="02010803020104030203" pitchFamily="2" charset="-79"/>
              </a:rPr>
              <a:t>CAMPUS</a:t>
            </a:r>
            <a:br>
              <a:rPr lang="en-US" sz="4400" b="1" dirty="0">
                <a:solidFill>
                  <a:schemeClr val="tx1"/>
                </a:solidFill>
                <a:latin typeface="Aharoni" panose="02010803020104030203" pitchFamily="2" charset="-79"/>
                <a:ea typeface="Cambria Math" panose="02040503050406030204" pitchFamily="18" charset="0"/>
                <a:cs typeface="Aharoni" panose="02010803020104030203" pitchFamily="2" charset="-79"/>
              </a:rPr>
            </a:br>
            <a:r>
              <a:rPr lang="en-US" sz="4400" b="1" dirty="0">
                <a:solidFill>
                  <a:schemeClr val="tx1"/>
                </a:solidFill>
                <a:latin typeface="Aharoni" panose="02010803020104030203" pitchFamily="2" charset="-79"/>
                <a:ea typeface="Cambria Math" panose="02040503050406030204" pitchFamily="18" charset="0"/>
                <a:cs typeface="Aharoni" panose="02010803020104030203" pitchFamily="2" charset="-79"/>
              </a:rPr>
              <a:t>PLACEMENT</a:t>
            </a:r>
            <a:br>
              <a:rPr lang="en-US" sz="4400" b="1" dirty="0">
                <a:solidFill>
                  <a:schemeClr val="tx1"/>
                </a:solidFill>
                <a:latin typeface="Aharoni" panose="02010803020104030203" pitchFamily="2" charset="-79"/>
                <a:ea typeface="Cambria Math" panose="02040503050406030204" pitchFamily="18" charset="0"/>
                <a:cs typeface="Aharoni" panose="02010803020104030203" pitchFamily="2" charset="-79"/>
              </a:rPr>
            </a:br>
            <a:r>
              <a:rPr lang="en-US" sz="4400" b="1" dirty="0">
                <a:solidFill>
                  <a:schemeClr val="tx1"/>
                </a:solidFill>
                <a:latin typeface="Aharoni" panose="02010803020104030203" pitchFamily="2" charset="-79"/>
                <a:ea typeface="Cambria Math" panose="02040503050406030204" pitchFamily="18" charset="0"/>
                <a:cs typeface="Aharoni" panose="02010803020104030203" pitchFamily="2" charset="-79"/>
              </a:rPr>
              <a:t> PREDICTION</a:t>
            </a:r>
            <a:endParaRPr lang="en-GB" sz="4400" dirty="0">
              <a:solidFill>
                <a:schemeClr val="tx1"/>
              </a:solidFill>
              <a:latin typeface="Aharoni" panose="02010803020104030203" pitchFamily="2" charset="-79"/>
              <a:cs typeface="Aharoni" panose="02010803020104030203" pitchFamily="2" charset="-79"/>
            </a:endParaRPr>
          </a:p>
        </p:txBody>
      </p:sp>
      <p:sp>
        <p:nvSpPr>
          <p:cNvPr id="6" name="TextBox 5">
            <a:extLst>
              <a:ext uri="{FF2B5EF4-FFF2-40B4-BE49-F238E27FC236}">
                <a16:creationId xmlns:a16="http://schemas.microsoft.com/office/drawing/2014/main" id="{164C7BB2-813B-4AF1-8677-939B76AA239E}"/>
              </a:ext>
            </a:extLst>
          </p:cNvPr>
          <p:cNvSpPr txBox="1"/>
          <p:nvPr/>
        </p:nvSpPr>
        <p:spPr>
          <a:xfrm>
            <a:off x="3110345" y="4426527"/>
            <a:ext cx="184731" cy="307777"/>
          </a:xfrm>
          <a:prstGeom prst="rect">
            <a:avLst/>
          </a:prstGeom>
          <a:noFill/>
        </p:spPr>
        <p:txBody>
          <a:bodyPr wrap="none" rtlCol="0">
            <a:spAutoFit/>
          </a:bodyPr>
          <a:lstStyle/>
          <a:p>
            <a:endParaRPr lang="en-IN" dirty="0"/>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4" name="Google Shape;324;p23"/>
          <p:cNvSpPr txBox="1">
            <a:spLocks noGrp="1"/>
          </p:cNvSpPr>
          <p:nvPr>
            <p:ph type="sldNum" idx="12"/>
          </p:nvPr>
        </p:nvSpPr>
        <p:spPr>
          <a:xfrm>
            <a:off x="4116450" y="5146936"/>
            <a:ext cx="911100" cy="336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10</a:t>
            </a:fld>
            <a:endParaRPr/>
          </a:p>
        </p:txBody>
      </p:sp>
      <p:sp>
        <p:nvSpPr>
          <p:cNvPr id="4" name="Rectangle 3" descr="dfsd">
            <a:extLst>
              <a:ext uri="{FF2B5EF4-FFF2-40B4-BE49-F238E27FC236}">
                <a16:creationId xmlns:a16="http://schemas.microsoft.com/office/drawing/2014/main" id="{5842DB64-7368-4DE9-B3BE-B9C8DE06E931}"/>
              </a:ext>
              <a:ext uri="{C183D7F6-B498-43B3-948B-1728B52AA6E4}">
                <adec:decorative xmlns:adec="http://schemas.microsoft.com/office/drawing/2017/decorative" val="0"/>
              </a:ext>
            </a:extLst>
          </p:cNvPr>
          <p:cNvSpPr/>
          <p:nvPr/>
        </p:nvSpPr>
        <p:spPr>
          <a:xfrm>
            <a:off x="3942080" y="1397790"/>
            <a:ext cx="1259840" cy="359410"/>
          </a:xfrm>
          <a:prstGeom prst="rect">
            <a:avLst/>
          </a:prstGeom>
          <a:solidFill>
            <a:srgbClr val="000000">
              <a:alpha val="5000"/>
            </a:srgbClr>
          </a:solidFill>
          <a:ln w="180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5" name="Oval 4">
            <a:extLst>
              <a:ext uri="{FF2B5EF4-FFF2-40B4-BE49-F238E27FC236}">
                <a16:creationId xmlns:a16="http://schemas.microsoft.com/office/drawing/2014/main" id="{23DFF7A9-623B-43FF-A827-1B65FFF3F9EA}"/>
              </a:ext>
            </a:extLst>
          </p:cNvPr>
          <p:cNvSpPr/>
          <p:nvPr/>
        </p:nvSpPr>
        <p:spPr>
          <a:xfrm>
            <a:off x="4018330" y="2537614"/>
            <a:ext cx="1079500" cy="1079500"/>
          </a:xfrm>
          <a:prstGeom prst="ellipse">
            <a:avLst/>
          </a:prstGeom>
          <a:solidFill>
            <a:schemeClr val="bg1">
              <a:alpha val="5000"/>
            </a:schemeClr>
          </a:solidFill>
          <a:ln w="180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6" name="Rectangle 5">
            <a:extLst>
              <a:ext uri="{FF2B5EF4-FFF2-40B4-BE49-F238E27FC236}">
                <a16:creationId xmlns:a16="http://schemas.microsoft.com/office/drawing/2014/main" id="{24AD23EF-D561-4FE6-85EC-09A72644D612}"/>
              </a:ext>
            </a:extLst>
          </p:cNvPr>
          <p:cNvSpPr/>
          <p:nvPr/>
        </p:nvSpPr>
        <p:spPr>
          <a:xfrm>
            <a:off x="1769160" y="2719859"/>
            <a:ext cx="1352550" cy="359410"/>
          </a:xfrm>
          <a:prstGeom prst="rect">
            <a:avLst/>
          </a:prstGeom>
          <a:solidFill>
            <a:srgbClr val="000000">
              <a:alpha val="5000"/>
            </a:srgbClr>
          </a:solidFill>
          <a:ln w="180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7" name="Rectangle 6">
            <a:extLst>
              <a:ext uri="{FF2B5EF4-FFF2-40B4-BE49-F238E27FC236}">
                <a16:creationId xmlns:a16="http://schemas.microsoft.com/office/drawing/2014/main" id="{99E754E8-9FA6-45F0-97F8-7DA18E399336}"/>
              </a:ext>
            </a:extLst>
          </p:cNvPr>
          <p:cNvSpPr/>
          <p:nvPr/>
        </p:nvSpPr>
        <p:spPr>
          <a:xfrm>
            <a:off x="6051894" y="2744296"/>
            <a:ext cx="1441450" cy="359405"/>
          </a:xfrm>
          <a:prstGeom prst="rect">
            <a:avLst/>
          </a:prstGeom>
          <a:solidFill>
            <a:srgbClr val="000000">
              <a:alpha val="5000"/>
            </a:srgbClr>
          </a:solidFill>
          <a:ln w="180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8" name="Rectangle 7">
            <a:extLst>
              <a:ext uri="{FF2B5EF4-FFF2-40B4-BE49-F238E27FC236}">
                <a16:creationId xmlns:a16="http://schemas.microsoft.com/office/drawing/2014/main" id="{C69633D3-EA51-4E3A-9BC2-6D8760304C9C}"/>
              </a:ext>
            </a:extLst>
          </p:cNvPr>
          <p:cNvSpPr/>
          <p:nvPr/>
        </p:nvSpPr>
        <p:spPr>
          <a:xfrm>
            <a:off x="5830597" y="3964459"/>
            <a:ext cx="1315161" cy="343655"/>
          </a:xfrm>
          <a:prstGeom prst="rect">
            <a:avLst/>
          </a:prstGeom>
          <a:solidFill>
            <a:srgbClr val="000000">
              <a:alpha val="5000"/>
            </a:srgbClr>
          </a:solidFill>
          <a:ln w="180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9" name="Rectangle 8">
            <a:extLst>
              <a:ext uri="{FF2B5EF4-FFF2-40B4-BE49-F238E27FC236}">
                <a16:creationId xmlns:a16="http://schemas.microsoft.com/office/drawing/2014/main" id="{39670027-0172-49E1-A7D1-620E422C692C}"/>
              </a:ext>
            </a:extLst>
          </p:cNvPr>
          <p:cNvSpPr/>
          <p:nvPr/>
        </p:nvSpPr>
        <p:spPr>
          <a:xfrm>
            <a:off x="1655668" y="4064688"/>
            <a:ext cx="1781536" cy="319905"/>
          </a:xfrm>
          <a:prstGeom prst="rect">
            <a:avLst/>
          </a:prstGeom>
          <a:solidFill>
            <a:srgbClr val="000000">
              <a:alpha val="5000"/>
            </a:srgbClr>
          </a:solidFill>
          <a:ln w="180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cxnSp>
        <p:nvCxnSpPr>
          <p:cNvPr id="10" name="Straight Connector 9">
            <a:extLst>
              <a:ext uri="{FF2B5EF4-FFF2-40B4-BE49-F238E27FC236}">
                <a16:creationId xmlns:a16="http://schemas.microsoft.com/office/drawing/2014/main" id="{8E1653CD-D7C3-4DEC-BEC0-AFFA9FC2D19C}"/>
              </a:ext>
            </a:extLst>
          </p:cNvPr>
          <p:cNvCxnSpPr/>
          <p:nvPr/>
        </p:nvCxnSpPr>
        <p:spPr>
          <a:xfrm>
            <a:off x="3259225" y="2830252"/>
            <a:ext cx="719455" cy="0"/>
          </a:xfrm>
          <a:prstGeom prst="line">
            <a:avLst/>
          </a:prstGeom>
          <a:solidFill>
            <a:srgbClr val="000000">
              <a:alpha val="5000"/>
            </a:srgbClr>
          </a:solidFill>
          <a:ln w="18000">
            <a:solidFill>
              <a:srgbClr val="000000"/>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44D883FD-FD96-4E5C-B367-F6D8E0A49572}"/>
              </a:ext>
            </a:extLst>
          </p:cNvPr>
          <p:cNvCxnSpPr/>
          <p:nvPr/>
        </p:nvCxnSpPr>
        <p:spPr>
          <a:xfrm flipV="1">
            <a:off x="3490010" y="3513609"/>
            <a:ext cx="659130" cy="450850"/>
          </a:xfrm>
          <a:prstGeom prst="line">
            <a:avLst/>
          </a:prstGeom>
          <a:solidFill>
            <a:srgbClr val="000000">
              <a:alpha val="5000"/>
            </a:srgbClr>
          </a:solidFill>
          <a:ln w="18000">
            <a:solidFill>
              <a:srgbClr val="000000"/>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B57AE63-218A-4B1D-831B-7BC1B7054909}"/>
              </a:ext>
            </a:extLst>
          </p:cNvPr>
          <p:cNvCxnSpPr>
            <a:cxnSpLocks/>
          </p:cNvCxnSpPr>
          <p:nvPr/>
        </p:nvCxnSpPr>
        <p:spPr>
          <a:xfrm flipH="1">
            <a:off x="3572301" y="3666644"/>
            <a:ext cx="639058" cy="443180"/>
          </a:xfrm>
          <a:prstGeom prst="line">
            <a:avLst/>
          </a:prstGeom>
          <a:solidFill>
            <a:srgbClr val="000000">
              <a:alpha val="5000"/>
            </a:srgbClr>
          </a:solidFill>
          <a:ln w="18000">
            <a:solidFill>
              <a:srgbClr val="000000"/>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6EF4F6CA-BAA2-4913-AA94-3FA3B2151367}"/>
              </a:ext>
            </a:extLst>
          </p:cNvPr>
          <p:cNvCxnSpPr/>
          <p:nvPr/>
        </p:nvCxnSpPr>
        <p:spPr>
          <a:xfrm>
            <a:off x="5172760" y="2899564"/>
            <a:ext cx="787400" cy="0"/>
          </a:xfrm>
          <a:prstGeom prst="line">
            <a:avLst/>
          </a:prstGeom>
          <a:solidFill>
            <a:srgbClr val="000000">
              <a:alpha val="5000"/>
            </a:srgbClr>
          </a:solidFill>
          <a:ln w="18000">
            <a:solidFill>
              <a:srgbClr val="000000"/>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AA1A8601-CE89-419B-B162-3E8102216E57}"/>
              </a:ext>
            </a:extLst>
          </p:cNvPr>
          <p:cNvCxnSpPr/>
          <p:nvPr/>
        </p:nvCxnSpPr>
        <p:spPr>
          <a:xfrm flipH="1">
            <a:off x="3235730" y="2978987"/>
            <a:ext cx="742950" cy="6350"/>
          </a:xfrm>
          <a:prstGeom prst="line">
            <a:avLst/>
          </a:prstGeom>
          <a:solidFill>
            <a:srgbClr val="000000">
              <a:alpha val="5000"/>
            </a:srgbClr>
          </a:solidFill>
          <a:ln w="18000">
            <a:solidFill>
              <a:srgbClr val="00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3DF685D-9F29-4472-9EA5-B56DF2D2892C}"/>
              </a:ext>
            </a:extLst>
          </p:cNvPr>
          <p:cNvCxnSpPr/>
          <p:nvPr/>
        </p:nvCxnSpPr>
        <p:spPr>
          <a:xfrm flipH="1">
            <a:off x="5198160" y="3029490"/>
            <a:ext cx="736600" cy="0"/>
          </a:xfrm>
          <a:prstGeom prst="line">
            <a:avLst/>
          </a:prstGeom>
          <a:solidFill>
            <a:srgbClr val="000000">
              <a:alpha val="5000"/>
            </a:srgbClr>
          </a:solidFill>
          <a:ln w="18000">
            <a:solidFill>
              <a:srgbClr val="000000"/>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FCC3E6E3-CA57-402F-854B-834DF88DEE63}"/>
              </a:ext>
            </a:extLst>
          </p:cNvPr>
          <p:cNvCxnSpPr>
            <a:cxnSpLocks/>
          </p:cNvCxnSpPr>
          <p:nvPr/>
        </p:nvCxnSpPr>
        <p:spPr>
          <a:xfrm>
            <a:off x="5048533" y="3465456"/>
            <a:ext cx="679841" cy="464395"/>
          </a:xfrm>
          <a:prstGeom prst="line">
            <a:avLst/>
          </a:prstGeom>
          <a:solidFill>
            <a:srgbClr val="000000">
              <a:alpha val="5000"/>
            </a:srgbClr>
          </a:solidFill>
          <a:ln w="18000">
            <a:solidFill>
              <a:srgbClr val="000000"/>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8376E659-1821-410D-86CD-E88E04861CC9}"/>
              </a:ext>
            </a:extLst>
          </p:cNvPr>
          <p:cNvCxnSpPr>
            <a:cxnSpLocks/>
          </p:cNvCxnSpPr>
          <p:nvPr/>
        </p:nvCxnSpPr>
        <p:spPr>
          <a:xfrm flipH="1" flipV="1">
            <a:off x="4928880" y="3569611"/>
            <a:ext cx="637580" cy="437294"/>
          </a:xfrm>
          <a:prstGeom prst="line">
            <a:avLst/>
          </a:prstGeom>
          <a:solidFill>
            <a:srgbClr val="000000">
              <a:alpha val="5000"/>
            </a:srgbClr>
          </a:solidFill>
          <a:ln w="18000">
            <a:solidFill>
              <a:srgbClr val="000000"/>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BC16F5D-4807-4F4D-AE75-9A18F5B5BE77}"/>
              </a:ext>
            </a:extLst>
          </p:cNvPr>
          <p:cNvCxnSpPr>
            <a:cxnSpLocks/>
          </p:cNvCxnSpPr>
          <p:nvPr/>
        </p:nvCxnSpPr>
        <p:spPr>
          <a:xfrm flipV="1">
            <a:off x="4539274" y="1851838"/>
            <a:ext cx="0" cy="633046"/>
          </a:xfrm>
          <a:prstGeom prst="line">
            <a:avLst/>
          </a:prstGeom>
          <a:solidFill>
            <a:srgbClr val="000000">
              <a:alpha val="5000"/>
            </a:srgbClr>
          </a:solidFill>
          <a:ln w="18000">
            <a:solidFill>
              <a:srgbClr val="000000"/>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DA90FB05-14EB-428F-BF39-2BCF0BF154CD}"/>
              </a:ext>
            </a:extLst>
          </p:cNvPr>
          <p:cNvCxnSpPr>
            <a:cxnSpLocks/>
          </p:cNvCxnSpPr>
          <p:nvPr/>
        </p:nvCxnSpPr>
        <p:spPr>
          <a:xfrm>
            <a:off x="4651425" y="1851838"/>
            <a:ext cx="0" cy="633046"/>
          </a:xfrm>
          <a:prstGeom prst="line">
            <a:avLst/>
          </a:prstGeom>
          <a:solidFill>
            <a:srgbClr val="000000">
              <a:alpha val="5000"/>
            </a:srgbClr>
          </a:solidFill>
          <a:ln w="18000">
            <a:solidFill>
              <a:srgbClr val="000000"/>
            </a:solidFill>
            <a:tailEnd type="arrow"/>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A05D0675-E6EA-4B7C-9421-995107E50ED6}"/>
              </a:ext>
            </a:extLst>
          </p:cNvPr>
          <p:cNvSpPr txBox="1"/>
          <p:nvPr/>
        </p:nvSpPr>
        <p:spPr>
          <a:xfrm>
            <a:off x="3951655" y="1411910"/>
            <a:ext cx="1246505" cy="307777"/>
          </a:xfrm>
          <a:prstGeom prst="rect">
            <a:avLst/>
          </a:prstGeom>
          <a:solidFill>
            <a:schemeClr val="bg1"/>
          </a:solidFill>
        </p:spPr>
        <p:txBody>
          <a:bodyPr wrap="square" rtlCol="0">
            <a:spAutoFit/>
          </a:bodyPr>
          <a:lstStyle/>
          <a:p>
            <a:pPr algn="ctr"/>
            <a:r>
              <a:rPr lang="en-GB" b="1" dirty="0"/>
              <a:t>GUEST</a:t>
            </a:r>
            <a:endParaRPr lang="en-IN" b="1" dirty="0"/>
          </a:p>
        </p:txBody>
      </p:sp>
      <p:sp>
        <p:nvSpPr>
          <p:cNvPr id="21" name="TextBox 20">
            <a:extLst>
              <a:ext uri="{FF2B5EF4-FFF2-40B4-BE49-F238E27FC236}">
                <a16:creationId xmlns:a16="http://schemas.microsoft.com/office/drawing/2014/main" id="{1D41E451-4190-4967-AFFA-BDF8B007492B}"/>
              </a:ext>
            </a:extLst>
          </p:cNvPr>
          <p:cNvSpPr txBox="1"/>
          <p:nvPr/>
        </p:nvSpPr>
        <p:spPr>
          <a:xfrm>
            <a:off x="1674807" y="4076816"/>
            <a:ext cx="1747038" cy="307777"/>
          </a:xfrm>
          <a:prstGeom prst="rect">
            <a:avLst/>
          </a:prstGeom>
          <a:solidFill>
            <a:schemeClr val="bg1"/>
          </a:solidFill>
        </p:spPr>
        <p:txBody>
          <a:bodyPr wrap="square" rtlCol="0">
            <a:spAutoFit/>
          </a:bodyPr>
          <a:lstStyle/>
          <a:p>
            <a:pPr algn="ctr"/>
            <a:r>
              <a:rPr lang="en-GB" b="1" dirty="0"/>
              <a:t>COORDINATOR</a:t>
            </a:r>
            <a:endParaRPr lang="en-IN" b="1" dirty="0"/>
          </a:p>
        </p:txBody>
      </p:sp>
      <p:sp>
        <p:nvSpPr>
          <p:cNvPr id="22" name="TextBox 21">
            <a:extLst>
              <a:ext uri="{FF2B5EF4-FFF2-40B4-BE49-F238E27FC236}">
                <a16:creationId xmlns:a16="http://schemas.microsoft.com/office/drawing/2014/main" id="{71A8EEC5-9545-4E54-B979-650C8101B0EA}"/>
              </a:ext>
            </a:extLst>
          </p:cNvPr>
          <p:cNvSpPr txBox="1"/>
          <p:nvPr/>
        </p:nvSpPr>
        <p:spPr>
          <a:xfrm>
            <a:off x="1778137" y="2726852"/>
            <a:ext cx="1334595" cy="338554"/>
          </a:xfrm>
          <a:prstGeom prst="rect">
            <a:avLst/>
          </a:prstGeom>
          <a:solidFill>
            <a:schemeClr val="bg1"/>
          </a:solidFill>
        </p:spPr>
        <p:txBody>
          <a:bodyPr wrap="square" rtlCol="0">
            <a:spAutoFit/>
          </a:bodyPr>
          <a:lstStyle/>
          <a:p>
            <a:pPr algn="ctr"/>
            <a:r>
              <a:rPr lang="en-GB" b="1" dirty="0"/>
              <a:t>STUDENT</a:t>
            </a:r>
            <a:r>
              <a:rPr lang="en-GB" sz="1600" b="1" dirty="0"/>
              <a:t>	</a:t>
            </a:r>
            <a:endParaRPr lang="en-IN" sz="1600" b="1" dirty="0"/>
          </a:p>
        </p:txBody>
      </p:sp>
      <p:sp>
        <p:nvSpPr>
          <p:cNvPr id="23" name="TextBox 22">
            <a:extLst>
              <a:ext uri="{FF2B5EF4-FFF2-40B4-BE49-F238E27FC236}">
                <a16:creationId xmlns:a16="http://schemas.microsoft.com/office/drawing/2014/main" id="{F2F49F39-C408-491B-9D47-49E894617EAD}"/>
              </a:ext>
            </a:extLst>
          </p:cNvPr>
          <p:cNvSpPr txBox="1"/>
          <p:nvPr/>
        </p:nvSpPr>
        <p:spPr>
          <a:xfrm>
            <a:off x="6077293" y="2765212"/>
            <a:ext cx="1416051" cy="307777"/>
          </a:xfrm>
          <a:prstGeom prst="rect">
            <a:avLst/>
          </a:prstGeom>
          <a:solidFill>
            <a:schemeClr val="bg1"/>
          </a:solidFill>
        </p:spPr>
        <p:txBody>
          <a:bodyPr wrap="square" rtlCol="0">
            <a:spAutoFit/>
          </a:bodyPr>
          <a:lstStyle/>
          <a:p>
            <a:pPr algn="ctr"/>
            <a:r>
              <a:rPr lang="en-GB" b="1" dirty="0"/>
              <a:t>RECRUITER</a:t>
            </a:r>
            <a:endParaRPr lang="en-IN" b="1" dirty="0"/>
          </a:p>
        </p:txBody>
      </p:sp>
      <p:sp>
        <p:nvSpPr>
          <p:cNvPr id="24" name="TextBox 23">
            <a:extLst>
              <a:ext uri="{FF2B5EF4-FFF2-40B4-BE49-F238E27FC236}">
                <a16:creationId xmlns:a16="http://schemas.microsoft.com/office/drawing/2014/main" id="{B8E8DDB6-A31B-4277-82E2-21D933430CDB}"/>
              </a:ext>
            </a:extLst>
          </p:cNvPr>
          <p:cNvSpPr txBox="1"/>
          <p:nvPr/>
        </p:nvSpPr>
        <p:spPr>
          <a:xfrm>
            <a:off x="5849307" y="3971027"/>
            <a:ext cx="1296451" cy="307777"/>
          </a:xfrm>
          <a:prstGeom prst="rect">
            <a:avLst/>
          </a:prstGeom>
          <a:solidFill>
            <a:schemeClr val="bg1"/>
          </a:solidFill>
        </p:spPr>
        <p:txBody>
          <a:bodyPr wrap="square" rtlCol="0">
            <a:spAutoFit/>
          </a:bodyPr>
          <a:lstStyle/>
          <a:p>
            <a:pPr algn="ctr"/>
            <a:r>
              <a:rPr lang="en-GB" b="1" dirty="0"/>
              <a:t>ADMIN</a:t>
            </a:r>
            <a:endParaRPr lang="en-IN" b="1" dirty="0"/>
          </a:p>
        </p:txBody>
      </p:sp>
      <p:sp>
        <p:nvSpPr>
          <p:cNvPr id="36" name="TextBox 35">
            <a:extLst>
              <a:ext uri="{FF2B5EF4-FFF2-40B4-BE49-F238E27FC236}">
                <a16:creationId xmlns:a16="http://schemas.microsoft.com/office/drawing/2014/main" id="{E00A83FC-17AD-449D-950A-9E19288D20C2}"/>
              </a:ext>
            </a:extLst>
          </p:cNvPr>
          <p:cNvSpPr txBox="1"/>
          <p:nvPr/>
        </p:nvSpPr>
        <p:spPr>
          <a:xfrm>
            <a:off x="3947895" y="2811379"/>
            <a:ext cx="1250265" cy="523220"/>
          </a:xfrm>
          <a:prstGeom prst="rect">
            <a:avLst/>
          </a:prstGeom>
          <a:noFill/>
        </p:spPr>
        <p:txBody>
          <a:bodyPr wrap="square" rtlCol="0">
            <a:spAutoFit/>
          </a:bodyPr>
          <a:lstStyle/>
          <a:p>
            <a:pPr algn="ctr"/>
            <a:r>
              <a:rPr lang="en-GB" b="1" dirty="0"/>
              <a:t>Placement</a:t>
            </a:r>
          </a:p>
          <a:p>
            <a:pPr algn="ctr"/>
            <a:r>
              <a:rPr lang="en-GB" b="1" dirty="0"/>
              <a:t>Prediction</a:t>
            </a:r>
            <a:endParaRPr lang="en-IN" b="1" dirty="0"/>
          </a:p>
        </p:txBody>
      </p:sp>
      <p:sp>
        <p:nvSpPr>
          <p:cNvPr id="37" name="TextBox 36">
            <a:extLst>
              <a:ext uri="{FF2B5EF4-FFF2-40B4-BE49-F238E27FC236}">
                <a16:creationId xmlns:a16="http://schemas.microsoft.com/office/drawing/2014/main" id="{E5955E8F-F768-4D7A-8ECB-3A8BCAE14288}"/>
              </a:ext>
            </a:extLst>
          </p:cNvPr>
          <p:cNvSpPr txBox="1"/>
          <p:nvPr/>
        </p:nvSpPr>
        <p:spPr>
          <a:xfrm rot="5400000">
            <a:off x="3786594" y="2060639"/>
            <a:ext cx="1250265" cy="215444"/>
          </a:xfrm>
          <a:prstGeom prst="rect">
            <a:avLst/>
          </a:prstGeom>
          <a:noFill/>
        </p:spPr>
        <p:txBody>
          <a:bodyPr wrap="square" rtlCol="0">
            <a:spAutoFit/>
          </a:bodyPr>
          <a:lstStyle/>
          <a:p>
            <a:pPr algn="ctr"/>
            <a:r>
              <a:rPr lang="en-GB" sz="800" b="1" dirty="0"/>
              <a:t>Response</a:t>
            </a:r>
            <a:endParaRPr lang="en-IN" sz="800" b="1" dirty="0"/>
          </a:p>
        </p:txBody>
      </p:sp>
      <p:sp>
        <p:nvSpPr>
          <p:cNvPr id="38" name="TextBox 37">
            <a:extLst>
              <a:ext uri="{FF2B5EF4-FFF2-40B4-BE49-F238E27FC236}">
                <a16:creationId xmlns:a16="http://schemas.microsoft.com/office/drawing/2014/main" id="{43EBB627-95EB-4773-880F-17A8942694B0}"/>
              </a:ext>
            </a:extLst>
          </p:cNvPr>
          <p:cNvSpPr txBox="1"/>
          <p:nvPr/>
        </p:nvSpPr>
        <p:spPr>
          <a:xfrm>
            <a:off x="4874445" y="2984503"/>
            <a:ext cx="1441447" cy="215444"/>
          </a:xfrm>
          <a:prstGeom prst="rect">
            <a:avLst/>
          </a:prstGeom>
          <a:noFill/>
        </p:spPr>
        <p:txBody>
          <a:bodyPr wrap="square" rtlCol="0">
            <a:spAutoFit/>
          </a:bodyPr>
          <a:lstStyle/>
          <a:p>
            <a:pPr algn="ctr"/>
            <a:r>
              <a:rPr lang="en-GB" sz="800" b="1" dirty="0"/>
              <a:t>Request</a:t>
            </a:r>
            <a:endParaRPr lang="en-IN" sz="800" b="1" dirty="0"/>
          </a:p>
        </p:txBody>
      </p:sp>
      <p:sp>
        <p:nvSpPr>
          <p:cNvPr id="41" name="TextBox 40">
            <a:extLst>
              <a:ext uri="{FF2B5EF4-FFF2-40B4-BE49-F238E27FC236}">
                <a16:creationId xmlns:a16="http://schemas.microsoft.com/office/drawing/2014/main" id="{762BBEDB-B35D-49B8-BBB1-BBAE4427EDAF}"/>
              </a:ext>
            </a:extLst>
          </p:cNvPr>
          <p:cNvSpPr txBox="1"/>
          <p:nvPr/>
        </p:nvSpPr>
        <p:spPr>
          <a:xfrm>
            <a:off x="4925376" y="2715682"/>
            <a:ext cx="1250265" cy="215444"/>
          </a:xfrm>
          <a:prstGeom prst="rect">
            <a:avLst/>
          </a:prstGeom>
          <a:noFill/>
        </p:spPr>
        <p:txBody>
          <a:bodyPr wrap="square" rtlCol="0">
            <a:spAutoFit/>
          </a:bodyPr>
          <a:lstStyle/>
          <a:p>
            <a:pPr algn="ctr"/>
            <a:r>
              <a:rPr lang="en-GB" sz="800" b="1" dirty="0"/>
              <a:t>Response</a:t>
            </a:r>
            <a:endParaRPr lang="en-IN" sz="800" b="1" dirty="0"/>
          </a:p>
        </p:txBody>
      </p:sp>
      <p:sp>
        <p:nvSpPr>
          <p:cNvPr id="42" name="TextBox 41">
            <a:extLst>
              <a:ext uri="{FF2B5EF4-FFF2-40B4-BE49-F238E27FC236}">
                <a16:creationId xmlns:a16="http://schemas.microsoft.com/office/drawing/2014/main" id="{105A036F-1D19-4D6A-89ED-F5B12095BC74}"/>
              </a:ext>
            </a:extLst>
          </p:cNvPr>
          <p:cNvSpPr txBox="1"/>
          <p:nvPr/>
        </p:nvSpPr>
        <p:spPr>
          <a:xfrm rot="2121071">
            <a:off x="4799648" y="3519540"/>
            <a:ext cx="1250265" cy="215444"/>
          </a:xfrm>
          <a:prstGeom prst="rect">
            <a:avLst/>
          </a:prstGeom>
          <a:noFill/>
        </p:spPr>
        <p:txBody>
          <a:bodyPr wrap="square" rtlCol="0">
            <a:spAutoFit/>
          </a:bodyPr>
          <a:lstStyle/>
          <a:p>
            <a:pPr algn="ctr"/>
            <a:r>
              <a:rPr lang="en-GB" sz="800" b="1" dirty="0"/>
              <a:t>Response</a:t>
            </a:r>
            <a:endParaRPr lang="en-IN" sz="800" b="1" dirty="0"/>
          </a:p>
        </p:txBody>
      </p:sp>
      <p:sp>
        <p:nvSpPr>
          <p:cNvPr id="43" name="TextBox 42">
            <a:extLst>
              <a:ext uri="{FF2B5EF4-FFF2-40B4-BE49-F238E27FC236}">
                <a16:creationId xmlns:a16="http://schemas.microsoft.com/office/drawing/2014/main" id="{393F66AC-8174-4DF7-B136-8C977DEEAF16}"/>
              </a:ext>
            </a:extLst>
          </p:cNvPr>
          <p:cNvSpPr txBox="1"/>
          <p:nvPr/>
        </p:nvSpPr>
        <p:spPr>
          <a:xfrm>
            <a:off x="2966430" y="3004955"/>
            <a:ext cx="1250265" cy="215444"/>
          </a:xfrm>
          <a:prstGeom prst="rect">
            <a:avLst/>
          </a:prstGeom>
          <a:noFill/>
        </p:spPr>
        <p:txBody>
          <a:bodyPr wrap="square" rtlCol="0">
            <a:spAutoFit/>
          </a:bodyPr>
          <a:lstStyle/>
          <a:p>
            <a:pPr algn="ctr"/>
            <a:r>
              <a:rPr lang="en-GB" sz="800" b="1" dirty="0"/>
              <a:t>Response</a:t>
            </a:r>
            <a:endParaRPr lang="en-IN" sz="800" b="1" dirty="0"/>
          </a:p>
        </p:txBody>
      </p:sp>
      <p:sp>
        <p:nvSpPr>
          <p:cNvPr id="44" name="TextBox 43">
            <a:extLst>
              <a:ext uri="{FF2B5EF4-FFF2-40B4-BE49-F238E27FC236}">
                <a16:creationId xmlns:a16="http://schemas.microsoft.com/office/drawing/2014/main" id="{A88B8DBF-F747-4D3E-BF61-CB518991B662}"/>
              </a:ext>
            </a:extLst>
          </p:cNvPr>
          <p:cNvSpPr txBox="1"/>
          <p:nvPr/>
        </p:nvSpPr>
        <p:spPr>
          <a:xfrm rot="19604655">
            <a:off x="3350229" y="3801900"/>
            <a:ext cx="1250265" cy="215444"/>
          </a:xfrm>
          <a:prstGeom prst="rect">
            <a:avLst/>
          </a:prstGeom>
          <a:noFill/>
        </p:spPr>
        <p:txBody>
          <a:bodyPr wrap="square" rtlCol="0">
            <a:spAutoFit/>
          </a:bodyPr>
          <a:lstStyle/>
          <a:p>
            <a:pPr algn="ctr"/>
            <a:r>
              <a:rPr lang="en-GB" sz="800" b="1" dirty="0"/>
              <a:t>Response</a:t>
            </a:r>
            <a:endParaRPr lang="en-IN" sz="800" b="1" dirty="0"/>
          </a:p>
        </p:txBody>
      </p:sp>
      <p:sp>
        <p:nvSpPr>
          <p:cNvPr id="45" name="TextBox 44">
            <a:extLst>
              <a:ext uri="{FF2B5EF4-FFF2-40B4-BE49-F238E27FC236}">
                <a16:creationId xmlns:a16="http://schemas.microsoft.com/office/drawing/2014/main" id="{DE5EE82A-EC17-4757-9A23-FD6CEA7C871E}"/>
              </a:ext>
            </a:extLst>
          </p:cNvPr>
          <p:cNvSpPr txBox="1"/>
          <p:nvPr/>
        </p:nvSpPr>
        <p:spPr>
          <a:xfrm rot="5400000">
            <a:off x="4077551" y="2067683"/>
            <a:ext cx="1441447" cy="215444"/>
          </a:xfrm>
          <a:prstGeom prst="rect">
            <a:avLst/>
          </a:prstGeom>
          <a:noFill/>
        </p:spPr>
        <p:txBody>
          <a:bodyPr wrap="square" rtlCol="0">
            <a:spAutoFit/>
          </a:bodyPr>
          <a:lstStyle/>
          <a:p>
            <a:pPr algn="ctr"/>
            <a:r>
              <a:rPr lang="en-GB" sz="800" b="1" dirty="0"/>
              <a:t>Request</a:t>
            </a:r>
            <a:endParaRPr lang="en-IN" sz="800" b="1" dirty="0"/>
          </a:p>
        </p:txBody>
      </p:sp>
      <p:sp>
        <p:nvSpPr>
          <p:cNvPr id="46" name="TextBox 45">
            <a:extLst>
              <a:ext uri="{FF2B5EF4-FFF2-40B4-BE49-F238E27FC236}">
                <a16:creationId xmlns:a16="http://schemas.microsoft.com/office/drawing/2014/main" id="{68D4D59A-B51A-4DBC-B224-B0FE568F4B7B}"/>
              </a:ext>
            </a:extLst>
          </p:cNvPr>
          <p:cNvSpPr txBox="1"/>
          <p:nvPr/>
        </p:nvSpPr>
        <p:spPr>
          <a:xfrm>
            <a:off x="2884309" y="2669245"/>
            <a:ext cx="1441447" cy="215444"/>
          </a:xfrm>
          <a:prstGeom prst="rect">
            <a:avLst/>
          </a:prstGeom>
          <a:noFill/>
        </p:spPr>
        <p:txBody>
          <a:bodyPr wrap="square" rtlCol="0">
            <a:spAutoFit/>
          </a:bodyPr>
          <a:lstStyle/>
          <a:p>
            <a:pPr algn="ctr"/>
            <a:r>
              <a:rPr lang="en-GB" sz="800" b="1" dirty="0"/>
              <a:t>Request</a:t>
            </a:r>
            <a:endParaRPr lang="en-IN" sz="800" b="1" dirty="0"/>
          </a:p>
        </p:txBody>
      </p:sp>
      <p:sp>
        <p:nvSpPr>
          <p:cNvPr id="47" name="TextBox 46">
            <a:extLst>
              <a:ext uri="{FF2B5EF4-FFF2-40B4-BE49-F238E27FC236}">
                <a16:creationId xmlns:a16="http://schemas.microsoft.com/office/drawing/2014/main" id="{7C228375-6C78-438D-8C92-5BD3C2AC5492}"/>
              </a:ext>
            </a:extLst>
          </p:cNvPr>
          <p:cNvSpPr txBox="1"/>
          <p:nvPr/>
        </p:nvSpPr>
        <p:spPr>
          <a:xfrm rot="19514099">
            <a:off x="3009491" y="3550190"/>
            <a:ext cx="1441447" cy="215444"/>
          </a:xfrm>
          <a:prstGeom prst="rect">
            <a:avLst/>
          </a:prstGeom>
          <a:noFill/>
        </p:spPr>
        <p:txBody>
          <a:bodyPr wrap="square" rtlCol="0">
            <a:spAutoFit/>
          </a:bodyPr>
          <a:lstStyle/>
          <a:p>
            <a:pPr algn="ctr"/>
            <a:r>
              <a:rPr lang="en-GB" sz="800" b="1" dirty="0"/>
              <a:t>Request</a:t>
            </a:r>
            <a:endParaRPr lang="en-IN" sz="800" b="1" dirty="0"/>
          </a:p>
        </p:txBody>
      </p:sp>
      <p:sp>
        <p:nvSpPr>
          <p:cNvPr id="48" name="TextBox 47">
            <a:extLst>
              <a:ext uri="{FF2B5EF4-FFF2-40B4-BE49-F238E27FC236}">
                <a16:creationId xmlns:a16="http://schemas.microsoft.com/office/drawing/2014/main" id="{71D5483C-3407-4673-96C0-2ECA10FEEB36}"/>
              </a:ext>
            </a:extLst>
          </p:cNvPr>
          <p:cNvSpPr txBox="1"/>
          <p:nvPr/>
        </p:nvSpPr>
        <p:spPr>
          <a:xfrm rot="2041800">
            <a:off x="4471025" y="3743653"/>
            <a:ext cx="1441447" cy="215444"/>
          </a:xfrm>
          <a:prstGeom prst="rect">
            <a:avLst/>
          </a:prstGeom>
          <a:noFill/>
        </p:spPr>
        <p:txBody>
          <a:bodyPr wrap="square" rtlCol="0">
            <a:spAutoFit/>
          </a:bodyPr>
          <a:lstStyle/>
          <a:p>
            <a:pPr algn="ctr"/>
            <a:r>
              <a:rPr lang="en-GB" sz="800" b="1" dirty="0"/>
              <a:t>Request</a:t>
            </a:r>
            <a:endParaRPr lang="en-IN" sz="800" b="1" dirty="0"/>
          </a:p>
        </p:txBody>
      </p:sp>
      <p:sp>
        <p:nvSpPr>
          <p:cNvPr id="49" name="TextBox 48">
            <a:extLst>
              <a:ext uri="{FF2B5EF4-FFF2-40B4-BE49-F238E27FC236}">
                <a16:creationId xmlns:a16="http://schemas.microsoft.com/office/drawing/2014/main" id="{4E2AFF7A-06A9-49B8-BCAF-A025F4CFFFE3}"/>
              </a:ext>
            </a:extLst>
          </p:cNvPr>
          <p:cNvSpPr txBox="1"/>
          <p:nvPr/>
        </p:nvSpPr>
        <p:spPr>
          <a:xfrm>
            <a:off x="-137930" y="5042122"/>
            <a:ext cx="3308131" cy="201336"/>
          </a:xfrm>
          <a:prstGeom prst="rect">
            <a:avLst/>
          </a:prstGeom>
        </p:spPr>
        <p:txBody>
          <a:bodyPr vert="horz" lIns="91440" tIns="45720" rIns="91440" bIns="45720" rtlCol="0">
            <a:noAutofit/>
          </a:bodyPr>
          <a:lstStyle/>
          <a:p>
            <a:pPr>
              <a:lnSpc>
                <a:spcPct val="90000"/>
              </a:lnSpc>
              <a:spcBef>
                <a:spcPts val="1000"/>
              </a:spcBef>
              <a:spcAft>
                <a:spcPts val="600"/>
              </a:spcAft>
            </a:pPr>
            <a:r>
              <a:rPr lang="en-US" sz="800" kern="1200" dirty="0">
                <a:solidFill>
                  <a:schemeClr val="tx1"/>
                </a:solidFill>
                <a:latin typeface="+mn-lt"/>
                <a:ea typeface="+mn-ea"/>
                <a:cs typeface="+mn-cs"/>
              </a:rPr>
              <a:t>Zeal College Of Engineering &amp; Research Pune</a:t>
            </a:r>
          </a:p>
        </p:txBody>
      </p:sp>
      <p:sp>
        <p:nvSpPr>
          <p:cNvPr id="39" name="Google Shape;422;p31">
            <a:extLst>
              <a:ext uri="{FF2B5EF4-FFF2-40B4-BE49-F238E27FC236}">
                <a16:creationId xmlns:a16="http://schemas.microsoft.com/office/drawing/2014/main" id="{6F7DA4AF-119F-4AC7-B459-6DA2BA4C9DA1}"/>
              </a:ext>
            </a:extLst>
          </p:cNvPr>
          <p:cNvSpPr txBox="1">
            <a:spLocks/>
          </p:cNvSpPr>
          <p:nvPr/>
        </p:nvSpPr>
        <p:spPr>
          <a:xfrm>
            <a:off x="1036871" y="295122"/>
            <a:ext cx="7522805" cy="1042679"/>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lnSpc>
                <a:spcPct val="107000"/>
              </a:lnSpc>
              <a:spcAft>
                <a:spcPts val="800"/>
              </a:spcAft>
            </a:pPr>
            <a:r>
              <a:rPr lang="en-IN" sz="3100" b="1" dirty="0">
                <a:solidFill>
                  <a:schemeClr val="bg1"/>
                </a:solidFill>
                <a:latin typeface="Arial Narrow" panose="020B0606020202030204" pitchFamily="34" charset="0"/>
                <a:ea typeface="Calibri" panose="020F0502020204030204" pitchFamily="34" charset="0"/>
                <a:cs typeface="Miriam Libre" panose="00000500000000000000" pitchFamily="2" charset="-79"/>
              </a:rPr>
              <a:t>MODULE </a:t>
            </a:r>
            <a:r>
              <a:rPr lang="en-IN" sz="3200" b="1" dirty="0">
                <a:solidFill>
                  <a:schemeClr val="bg1"/>
                </a:solidFill>
                <a:latin typeface="Arial Narrow" panose="020B0606020202030204" pitchFamily="34" charset="0"/>
                <a:ea typeface="Calibri" panose="020F0502020204030204" pitchFamily="34" charset="0"/>
                <a:cs typeface="Miriam Libre" panose="00000500000000000000" pitchFamily="2" charset="-79"/>
              </a:rPr>
              <a:t>SPECIFIACTION</a:t>
            </a:r>
          </a:p>
        </p:txBody>
      </p:sp>
    </p:spTree>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21"/>
        <p:cNvGrpSpPr/>
        <p:nvPr/>
      </p:nvGrpSpPr>
      <p:grpSpPr>
        <a:xfrm>
          <a:off x="0" y="0"/>
          <a:ext cx="0" cy="0"/>
          <a:chOff x="0" y="0"/>
          <a:chExt cx="0" cy="0"/>
        </a:xfrm>
      </p:grpSpPr>
      <p:sp>
        <p:nvSpPr>
          <p:cNvPr id="423" name="Google Shape;423;p31"/>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11</a:t>
            </a:fld>
            <a:endParaRPr/>
          </a:p>
        </p:txBody>
      </p:sp>
      <p:sp>
        <p:nvSpPr>
          <p:cNvPr id="2" name="Rectangle 1">
            <a:extLst>
              <a:ext uri="{FF2B5EF4-FFF2-40B4-BE49-F238E27FC236}">
                <a16:creationId xmlns:a16="http://schemas.microsoft.com/office/drawing/2014/main" id="{0CFE3E61-5D53-4955-A5BF-77A79CADA44D}"/>
              </a:ext>
            </a:extLst>
          </p:cNvPr>
          <p:cNvSpPr/>
          <p:nvPr/>
        </p:nvSpPr>
        <p:spPr>
          <a:xfrm>
            <a:off x="2282122" y="1882178"/>
            <a:ext cx="1773936" cy="35356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a:t>STUDENT</a:t>
            </a:r>
            <a:endParaRPr lang="en-IN" dirty="0"/>
          </a:p>
        </p:txBody>
      </p:sp>
      <p:sp>
        <p:nvSpPr>
          <p:cNvPr id="24" name="Rectangle 23">
            <a:extLst>
              <a:ext uri="{FF2B5EF4-FFF2-40B4-BE49-F238E27FC236}">
                <a16:creationId xmlns:a16="http://schemas.microsoft.com/office/drawing/2014/main" id="{0AE60679-F303-4ED4-94A6-58D7A36FB140}"/>
              </a:ext>
            </a:extLst>
          </p:cNvPr>
          <p:cNvSpPr/>
          <p:nvPr/>
        </p:nvSpPr>
        <p:spPr>
          <a:xfrm>
            <a:off x="4361789" y="2571750"/>
            <a:ext cx="1621536" cy="3535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Apply for Job</a:t>
            </a:r>
            <a:endParaRPr lang="en-IN" dirty="0"/>
          </a:p>
        </p:txBody>
      </p:sp>
      <p:sp>
        <p:nvSpPr>
          <p:cNvPr id="25" name="Rectangle 24">
            <a:extLst>
              <a:ext uri="{FF2B5EF4-FFF2-40B4-BE49-F238E27FC236}">
                <a16:creationId xmlns:a16="http://schemas.microsoft.com/office/drawing/2014/main" id="{F4B59B37-5179-4F1A-B37F-2185D1BCADAE}"/>
              </a:ext>
            </a:extLst>
          </p:cNvPr>
          <p:cNvSpPr/>
          <p:nvPr/>
        </p:nvSpPr>
        <p:spPr>
          <a:xfrm>
            <a:off x="2277410" y="2510035"/>
            <a:ext cx="1773936" cy="3535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Prediction</a:t>
            </a:r>
            <a:endParaRPr lang="en-IN" dirty="0"/>
          </a:p>
        </p:txBody>
      </p:sp>
      <p:sp>
        <p:nvSpPr>
          <p:cNvPr id="43" name="Rectangle 42">
            <a:extLst>
              <a:ext uri="{FF2B5EF4-FFF2-40B4-BE49-F238E27FC236}">
                <a16:creationId xmlns:a16="http://schemas.microsoft.com/office/drawing/2014/main" id="{4BD56CA9-1302-45B0-AB50-5113CA1ED980}"/>
              </a:ext>
            </a:extLst>
          </p:cNvPr>
          <p:cNvSpPr/>
          <p:nvPr/>
        </p:nvSpPr>
        <p:spPr>
          <a:xfrm>
            <a:off x="143016" y="2522009"/>
            <a:ext cx="1773936" cy="3535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Login /Signup</a:t>
            </a:r>
            <a:endParaRPr lang="en-IN" dirty="0"/>
          </a:p>
        </p:txBody>
      </p:sp>
      <p:cxnSp>
        <p:nvCxnSpPr>
          <p:cNvPr id="87" name="Connector: Elbow 86">
            <a:extLst>
              <a:ext uri="{FF2B5EF4-FFF2-40B4-BE49-F238E27FC236}">
                <a16:creationId xmlns:a16="http://schemas.microsoft.com/office/drawing/2014/main" id="{F617B04C-B69F-4023-BDFD-0E675D184A72}"/>
              </a:ext>
            </a:extLst>
          </p:cNvPr>
          <p:cNvCxnSpPr>
            <a:stCxn id="2" idx="1"/>
            <a:endCxn id="43" idx="0"/>
          </p:cNvCxnSpPr>
          <p:nvPr/>
        </p:nvCxnSpPr>
        <p:spPr>
          <a:xfrm rot="10800000" flipV="1">
            <a:off x="1029984" y="2058961"/>
            <a:ext cx="1252138" cy="46304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9" name="Connector: Elbow 88">
            <a:extLst>
              <a:ext uri="{FF2B5EF4-FFF2-40B4-BE49-F238E27FC236}">
                <a16:creationId xmlns:a16="http://schemas.microsoft.com/office/drawing/2014/main" id="{3ACB21FB-18D7-4195-9DC9-E04C0BFE3AF2}"/>
              </a:ext>
            </a:extLst>
          </p:cNvPr>
          <p:cNvCxnSpPr>
            <a:cxnSpLocks/>
          </p:cNvCxnSpPr>
          <p:nvPr/>
        </p:nvCxnSpPr>
        <p:spPr>
          <a:xfrm>
            <a:off x="4075351" y="2058962"/>
            <a:ext cx="1116499" cy="51278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8" name="Straight Arrow Connector 107">
            <a:extLst>
              <a:ext uri="{FF2B5EF4-FFF2-40B4-BE49-F238E27FC236}">
                <a16:creationId xmlns:a16="http://schemas.microsoft.com/office/drawing/2014/main" id="{F40927BA-38DF-487A-B25D-80DD456AE1DF}"/>
              </a:ext>
            </a:extLst>
          </p:cNvPr>
          <p:cNvCxnSpPr>
            <a:stCxn id="2" idx="2"/>
            <a:endCxn id="25" idx="0"/>
          </p:cNvCxnSpPr>
          <p:nvPr/>
        </p:nvCxnSpPr>
        <p:spPr>
          <a:xfrm flipH="1">
            <a:off x="3164378" y="2235746"/>
            <a:ext cx="4712" cy="2742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6" name="TextBox 135">
            <a:extLst>
              <a:ext uri="{FF2B5EF4-FFF2-40B4-BE49-F238E27FC236}">
                <a16:creationId xmlns:a16="http://schemas.microsoft.com/office/drawing/2014/main" id="{2F6032EF-DED4-49A7-9576-43470021D2EC}"/>
              </a:ext>
            </a:extLst>
          </p:cNvPr>
          <p:cNvSpPr txBox="1"/>
          <p:nvPr/>
        </p:nvSpPr>
        <p:spPr>
          <a:xfrm>
            <a:off x="-52007" y="4956750"/>
            <a:ext cx="3308131" cy="201336"/>
          </a:xfrm>
          <a:prstGeom prst="rect">
            <a:avLst/>
          </a:prstGeom>
        </p:spPr>
        <p:txBody>
          <a:bodyPr vert="horz" lIns="91440" tIns="45720" rIns="91440" bIns="45720" rtlCol="0">
            <a:noAutofit/>
          </a:bodyPr>
          <a:lstStyle/>
          <a:p>
            <a:pPr>
              <a:lnSpc>
                <a:spcPct val="90000"/>
              </a:lnSpc>
              <a:spcBef>
                <a:spcPts val="1000"/>
              </a:spcBef>
              <a:spcAft>
                <a:spcPts val="600"/>
              </a:spcAft>
            </a:pPr>
            <a:r>
              <a:rPr lang="en-US" sz="800" kern="1200" dirty="0">
                <a:solidFill>
                  <a:schemeClr val="tx1"/>
                </a:solidFill>
                <a:latin typeface="+mn-lt"/>
                <a:ea typeface="+mn-ea"/>
                <a:cs typeface="+mn-cs"/>
              </a:rPr>
              <a:t>Zeal College Of Engineering &amp; Research Pune</a:t>
            </a:r>
          </a:p>
        </p:txBody>
      </p:sp>
      <p:sp>
        <p:nvSpPr>
          <p:cNvPr id="4" name="Text Placeholder 3">
            <a:extLst>
              <a:ext uri="{FF2B5EF4-FFF2-40B4-BE49-F238E27FC236}">
                <a16:creationId xmlns:a16="http://schemas.microsoft.com/office/drawing/2014/main" id="{6F8B4763-D440-4BD0-8CC3-A71C8BDB57FD}"/>
              </a:ext>
            </a:extLst>
          </p:cNvPr>
          <p:cNvSpPr>
            <a:spLocks noGrp="1"/>
          </p:cNvSpPr>
          <p:nvPr>
            <p:ph type="body" idx="1"/>
          </p:nvPr>
        </p:nvSpPr>
        <p:spPr>
          <a:xfrm>
            <a:off x="6141554" y="439650"/>
            <a:ext cx="2756686" cy="4264200"/>
          </a:xfrm>
        </p:spPr>
        <p:txBody>
          <a:bodyPr/>
          <a:lstStyle/>
          <a:p>
            <a:r>
              <a:rPr lang="en-IN" sz="3200" b="1" dirty="0">
                <a:latin typeface="Arial Narrow" panose="020B0606020202030204" pitchFamily="34" charset="0"/>
              </a:rPr>
              <a:t>PROPOSED SYSTEM</a:t>
            </a:r>
          </a:p>
        </p:txBody>
      </p:sp>
    </p:spTree>
  </p:cSld>
  <p:clrMapOvr>
    <a:masterClrMapping/>
  </p:clrMapOvr>
  <p:transition spd="slow">
    <p:comb/>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21"/>
        <p:cNvGrpSpPr/>
        <p:nvPr/>
      </p:nvGrpSpPr>
      <p:grpSpPr>
        <a:xfrm>
          <a:off x="0" y="0"/>
          <a:ext cx="0" cy="0"/>
          <a:chOff x="0" y="0"/>
          <a:chExt cx="0" cy="0"/>
        </a:xfrm>
      </p:grpSpPr>
      <p:sp>
        <p:nvSpPr>
          <p:cNvPr id="423" name="Google Shape;423;p31"/>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12</a:t>
            </a:fld>
            <a:endParaRPr dirty="0"/>
          </a:p>
        </p:txBody>
      </p:sp>
      <p:sp>
        <p:nvSpPr>
          <p:cNvPr id="13" name="Rectangle 12">
            <a:extLst>
              <a:ext uri="{FF2B5EF4-FFF2-40B4-BE49-F238E27FC236}">
                <a16:creationId xmlns:a16="http://schemas.microsoft.com/office/drawing/2014/main" id="{C6525BA7-D84C-4277-B454-38C13518876E}"/>
              </a:ext>
            </a:extLst>
          </p:cNvPr>
          <p:cNvSpPr/>
          <p:nvPr/>
        </p:nvSpPr>
        <p:spPr>
          <a:xfrm>
            <a:off x="-22201" y="2436762"/>
            <a:ext cx="1719903" cy="7354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Generate Data </a:t>
            </a:r>
          </a:p>
          <a:p>
            <a:pPr algn="ctr"/>
            <a:r>
              <a:rPr lang="en-GB" dirty="0"/>
              <a:t>Train Data</a:t>
            </a:r>
          </a:p>
          <a:p>
            <a:pPr algn="ctr"/>
            <a:r>
              <a:rPr lang="en-GB" dirty="0"/>
              <a:t>Dump Data</a:t>
            </a:r>
            <a:endParaRPr lang="en-IN" dirty="0"/>
          </a:p>
        </p:txBody>
      </p:sp>
      <p:sp>
        <p:nvSpPr>
          <p:cNvPr id="14" name="Rectangle 13">
            <a:extLst>
              <a:ext uri="{FF2B5EF4-FFF2-40B4-BE49-F238E27FC236}">
                <a16:creationId xmlns:a16="http://schemas.microsoft.com/office/drawing/2014/main" id="{AC9B6484-D7F1-44F9-AF7F-6764BB9EB01C}"/>
              </a:ext>
            </a:extLst>
          </p:cNvPr>
          <p:cNvSpPr/>
          <p:nvPr/>
        </p:nvSpPr>
        <p:spPr>
          <a:xfrm>
            <a:off x="2272339" y="1806484"/>
            <a:ext cx="1773936" cy="35356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a:t>ADMIN</a:t>
            </a:r>
            <a:endParaRPr lang="en-IN" dirty="0"/>
          </a:p>
        </p:txBody>
      </p:sp>
      <p:sp>
        <p:nvSpPr>
          <p:cNvPr id="15" name="Rectangle 14">
            <a:extLst>
              <a:ext uri="{FF2B5EF4-FFF2-40B4-BE49-F238E27FC236}">
                <a16:creationId xmlns:a16="http://schemas.microsoft.com/office/drawing/2014/main" id="{499E9D95-5A80-401D-865C-B4537D06D4A7}"/>
              </a:ext>
            </a:extLst>
          </p:cNvPr>
          <p:cNvSpPr/>
          <p:nvPr/>
        </p:nvSpPr>
        <p:spPr>
          <a:xfrm>
            <a:off x="3239693" y="2434340"/>
            <a:ext cx="1516328" cy="7354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Add Company </a:t>
            </a:r>
          </a:p>
          <a:p>
            <a:pPr algn="ctr"/>
            <a:r>
              <a:rPr lang="en-GB" dirty="0"/>
              <a:t>Schedule Event</a:t>
            </a:r>
            <a:endParaRPr lang="en-IN" dirty="0"/>
          </a:p>
        </p:txBody>
      </p:sp>
      <p:sp>
        <p:nvSpPr>
          <p:cNvPr id="16" name="Rectangle 15">
            <a:extLst>
              <a:ext uri="{FF2B5EF4-FFF2-40B4-BE49-F238E27FC236}">
                <a16:creationId xmlns:a16="http://schemas.microsoft.com/office/drawing/2014/main" id="{11242202-5F77-4B23-B850-1A19F0E8CB14}"/>
              </a:ext>
            </a:extLst>
          </p:cNvPr>
          <p:cNvSpPr/>
          <p:nvPr/>
        </p:nvSpPr>
        <p:spPr>
          <a:xfrm>
            <a:off x="1792457" y="2434340"/>
            <a:ext cx="1352481" cy="7354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Select Coordinator</a:t>
            </a:r>
            <a:endParaRPr lang="en-IN" dirty="0"/>
          </a:p>
        </p:txBody>
      </p:sp>
      <p:sp>
        <p:nvSpPr>
          <p:cNvPr id="17" name="Rectangle 16">
            <a:extLst>
              <a:ext uri="{FF2B5EF4-FFF2-40B4-BE49-F238E27FC236}">
                <a16:creationId xmlns:a16="http://schemas.microsoft.com/office/drawing/2014/main" id="{47F97130-2B1F-450E-9B6D-95934AFF07F8}"/>
              </a:ext>
            </a:extLst>
          </p:cNvPr>
          <p:cNvSpPr/>
          <p:nvPr/>
        </p:nvSpPr>
        <p:spPr>
          <a:xfrm>
            <a:off x="4850776" y="2433082"/>
            <a:ext cx="1223023" cy="7354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Add Dept</a:t>
            </a:r>
          </a:p>
          <a:p>
            <a:pPr algn="ctr"/>
            <a:r>
              <a:rPr lang="en-GB" dirty="0"/>
              <a:t>Add Course </a:t>
            </a:r>
            <a:endParaRPr lang="en-IN" dirty="0"/>
          </a:p>
        </p:txBody>
      </p:sp>
      <p:cxnSp>
        <p:nvCxnSpPr>
          <p:cNvPr id="18" name="Connector: Elbow 17">
            <a:extLst>
              <a:ext uri="{FF2B5EF4-FFF2-40B4-BE49-F238E27FC236}">
                <a16:creationId xmlns:a16="http://schemas.microsoft.com/office/drawing/2014/main" id="{38CA0A26-905B-4857-A795-9D5488D84815}"/>
              </a:ext>
            </a:extLst>
          </p:cNvPr>
          <p:cNvCxnSpPr>
            <a:cxnSpLocks/>
            <a:stCxn id="14" idx="1"/>
            <a:endCxn id="13" idx="0"/>
          </p:cNvCxnSpPr>
          <p:nvPr/>
        </p:nvCxnSpPr>
        <p:spPr>
          <a:xfrm rot="10800000" flipV="1">
            <a:off x="837751" y="1983268"/>
            <a:ext cx="1434588" cy="45349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Connector: Elbow 18">
            <a:extLst>
              <a:ext uri="{FF2B5EF4-FFF2-40B4-BE49-F238E27FC236}">
                <a16:creationId xmlns:a16="http://schemas.microsoft.com/office/drawing/2014/main" id="{DF91910E-97B2-4131-A309-80D3F6E21BC5}"/>
              </a:ext>
            </a:extLst>
          </p:cNvPr>
          <p:cNvCxnSpPr>
            <a:cxnSpLocks/>
            <a:stCxn id="14" idx="2"/>
            <a:endCxn id="16" idx="0"/>
          </p:cNvCxnSpPr>
          <p:nvPr/>
        </p:nvCxnSpPr>
        <p:spPr>
          <a:xfrm rot="5400000">
            <a:off x="2676859" y="1951892"/>
            <a:ext cx="274288" cy="69060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Connector: Elbow 19">
            <a:extLst>
              <a:ext uri="{FF2B5EF4-FFF2-40B4-BE49-F238E27FC236}">
                <a16:creationId xmlns:a16="http://schemas.microsoft.com/office/drawing/2014/main" id="{299F334B-62E7-4527-B745-0C21E0688E5F}"/>
              </a:ext>
            </a:extLst>
          </p:cNvPr>
          <p:cNvCxnSpPr>
            <a:cxnSpLocks/>
            <a:stCxn id="14" idx="2"/>
            <a:endCxn id="15" idx="0"/>
          </p:cNvCxnSpPr>
          <p:nvPr/>
        </p:nvCxnSpPr>
        <p:spPr>
          <a:xfrm rot="16200000" flipH="1">
            <a:off x="3441438" y="1877921"/>
            <a:ext cx="274288" cy="83855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Connector: Elbow 20">
            <a:extLst>
              <a:ext uri="{FF2B5EF4-FFF2-40B4-BE49-F238E27FC236}">
                <a16:creationId xmlns:a16="http://schemas.microsoft.com/office/drawing/2014/main" id="{7D636A93-966D-452C-82CA-011AFF0141A4}"/>
              </a:ext>
            </a:extLst>
          </p:cNvPr>
          <p:cNvCxnSpPr>
            <a:cxnSpLocks/>
            <a:stCxn id="14" idx="3"/>
            <a:endCxn id="17" idx="0"/>
          </p:cNvCxnSpPr>
          <p:nvPr/>
        </p:nvCxnSpPr>
        <p:spPr>
          <a:xfrm>
            <a:off x="4046275" y="1983268"/>
            <a:ext cx="1416013" cy="44981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5291F69E-0595-49DB-82E8-FE8317BA55AD}"/>
              </a:ext>
            </a:extLst>
          </p:cNvPr>
          <p:cNvSpPr txBox="1"/>
          <p:nvPr/>
        </p:nvSpPr>
        <p:spPr>
          <a:xfrm>
            <a:off x="-99022" y="4977421"/>
            <a:ext cx="3308131" cy="201336"/>
          </a:xfrm>
          <a:prstGeom prst="rect">
            <a:avLst/>
          </a:prstGeom>
        </p:spPr>
        <p:txBody>
          <a:bodyPr vert="horz" lIns="91440" tIns="45720" rIns="91440" bIns="45720" rtlCol="0">
            <a:noAutofit/>
          </a:bodyPr>
          <a:lstStyle/>
          <a:p>
            <a:pPr>
              <a:lnSpc>
                <a:spcPct val="90000"/>
              </a:lnSpc>
              <a:spcBef>
                <a:spcPts val="1000"/>
              </a:spcBef>
              <a:spcAft>
                <a:spcPts val="600"/>
              </a:spcAft>
            </a:pPr>
            <a:r>
              <a:rPr lang="en-US" sz="800" kern="1200" dirty="0">
                <a:solidFill>
                  <a:schemeClr val="tx1"/>
                </a:solidFill>
                <a:latin typeface="+mn-lt"/>
                <a:ea typeface="+mn-ea"/>
                <a:cs typeface="+mn-cs"/>
              </a:rPr>
              <a:t>Zeal College Of Engineering &amp; Research Pune</a:t>
            </a:r>
          </a:p>
        </p:txBody>
      </p:sp>
      <p:sp>
        <p:nvSpPr>
          <p:cNvPr id="25" name="TextBox 24">
            <a:extLst>
              <a:ext uri="{FF2B5EF4-FFF2-40B4-BE49-F238E27FC236}">
                <a16:creationId xmlns:a16="http://schemas.microsoft.com/office/drawing/2014/main" id="{7D9B6075-20FB-0B51-1842-28626807B562}"/>
              </a:ext>
            </a:extLst>
          </p:cNvPr>
          <p:cNvSpPr txBox="1"/>
          <p:nvPr/>
        </p:nvSpPr>
        <p:spPr>
          <a:xfrm>
            <a:off x="5146145" y="2045609"/>
            <a:ext cx="4621694" cy="1128514"/>
          </a:xfrm>
          <a:prstGeom prst="rect">
            <a:avLst/>
          </a:prstGeom>
          <a:noFill/>
        </p:spPr>
        <p:txBody>
          <a:bodyPr wrap="square">
            <a:spAutoFit/>
          </a:bodyPr>
          <a:lstStyle/>
          <a:p>
            <a:pPr marL="457200" marR="0" lvl="0" indent="-228600" algn="ctr" defTabSz="914400" rtl="0" eaLnBrk="1" fontAlgn="auto" latinLnBrk="0" hangingPunct="1">
              <a:lnSpc>
                <a:spcPct val="100000"/>
              </a:lnSpc>
              <a:spcBef>
                <a:spcPts val="360"/>
              </a:spcBef>
              <a:spcAft>
                <a:spcPts val="0"/>
              </a:spcAft>
              <a:buClr>
                <a:srgbClr val="FFFFFF"/>
              </a:buClr>
              <a:buSzPts val="1800"/>
              <a:buFont typeface="Barlow Light"/>
              <a:buNone/>
              <a:tabLst/>
              <a:defRPr/>
            </a:pPr>
            <a:r>
              <a:rPr kumimoji="0" lang="en-IN" sz="3200" b="1" i="0" u="none" strike="noStrike" kern="0" cap="none" spc="0" normalizeH="0" baseline="0" noProof="0" dirty="0">
                <a:ln>
                  <a:noFill/>
                </a:ln>
                <a:solidFill>
                  <a:srgbClr val="FFFFFF"/>
                </a:solidFill>
                <a:effectLst/>
                <a:uLnTx/>
                <a:uFillTx/>
                <a:latin typeface="Arial Narrow" panose="020B0606020202030204" pitchFamily="34" charset="0"/>
                <a:sym typeface="Barlow Light"/>
              </a:rPr>
              <a:t>PROPOSED</a:t>
            </a:r>
          </a:p>
          <a:p>
            <a:pPr marL="457200" marR="0" lvl="0" indent="-228600" algn="ctr" defTabSz="914400" rtl="0" eaLnBrk="1" fontAlgn="auto" latinLnBrk="0" hangingPunct="1">
              <a:lnSpc>
                <a:spcPct val="100000"/>
              </a:lnSpc>
              <a:spcBef>
                <a:spcPts val="360"/>
              </a:spcBef>
              <a:spcAft>
                <a:spcPts val="0"/>
              </a:spcAft>
              <a:buClr>
                <a:srgbClr val="FFFFFF"/>
              </a:buClr>
              <a:buSzPts val="1800"/>
              <a:buFont typeface="Barlow Light"/>
              <a:buNone/>
              <a:tabLst/>
              <a:defRPr/>
            </a:pPr>
            <a:r>
              <a:rPr kumimoji="0" lang="en-IN" sz="3200" b="1" i="0" u="none" strike="noStrike" kern="0" cap="none" spc="0" normalizeH="0" baseline="0" noProof="0" dirty="0">
                <a:ln>
                  <a:noFill/>
                </a:ln>
                <a:solidFill>
                  <a:srgbClr val="FFFFFF"/>
                </a:solidFill>
                <a:effectLst/>
                <a:uLnTx/>
                <a:uFillTx/>
                <a:latin typeface="Arial Narrow" panose="020B0606020202030204" pitchFamily="34" charset="0"/>
                <a:sym typeface="Barlow Light"/>
              </a:rPr>
              <a:t> SYSTEM</a:t>
            </a:r>
          </a:p>
        </p:txBody>
      </p:sp>
    </p:spTree>
    <p:extLst>
      <p:ext uri="{BB962C8B-B14F-4D97-AF65-F5344CB8AC3E}">
        <p14:creationId xmlns:p14="http://schemas.microsoft.com/office/powerpoint/2010/main" val="4218759111"/>
      </p:ext>
    </p:extLst>
  </p:cSld>
  <p:clrMapOvr>
    <a:masterClrMapping/>
  </p:clrMapOvr>
  <p:transition spd="slow">
    <p:comb/>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21"/>
        <p:cNvGrpSpPr/>
        <p:nvPr/>
      </p:nvGrpSpPr>
      <p:grpSpPr>
        <a:xfrm>
          <a:off x="0" y="0"/>
          <a:ext cx="0" cy="0"/>
          <a:chOff x="0" y="0"/>
          <a:chExt cx="0" cy="0"/>
        </a:xfrm>
      </p:grpSpPr>
      <p:sp>
        <p:nvSpPr>
          <p:cNvPr id="423" name="Google Shape;423;p31"/>
          <p:cNvSpPr txBox="1">
            <a:spLocks noGrp="1"/>
          </p:cNvSpPr>
          <p:nvPr>
            <p:ph type="sldNum" idx="12"/>
          </p:nvPr>
        </p:nvSpPr>
        <p:spPr>
          <a:xfrm>
            <a:off x="8806464" y="2208150"/>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13</a:t>
            </a:fld>
            <a:endParaRPr/>
          </a:p>
        </p:txBody>
      </p:sp>
      <p:sp>
        <p:nvSpPr>
          <p:cNvPr id="11" name="Rectangle 10">
            <a:extLst>
              <a:ext uri="{FF2B5EF4-FFF2-40B4-BE49-F238E27FC236}">
                <a16:creationId xmlns:a16="http://schemas.microsoft.com/office/drawing/2014/main" id="{03F445D3-570F-440B-A992-D8E7493F4D0B}"/>
              </a:ext>
            </a:extLst>
          </p:cNvPr>
          <p:cNvSpPr/>
          <p:nvPr/>
        </p:nvSpPr>
        <p:spPr>
          <a:xfrm>
            <a:off x="169536" y="2431765"/>
            <a:ext cx="1773936" cy="5209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Post Job</a:t>
            </a:r>
            <a:endParaRPr lang="en-IN" dirty="0"/>
          </a:p>
        </p:txBody>
      </p:sp>
      <p:sp>
        <p:nvSpPr>
          <p:cNvPr id="12" name="Rectangle 11">
            <a:extLst>
              <a:ext uri="{FF2B5EF4-FFF2-40B4-BE49-F238E27FC236}">
                <a16:creationId xmlns:a16="http://schemas.microsoft.com/office/drawing/2014/main" id="{73C1F67C-489F-4E7C-8AA4-01F9A3DF2E8B}"/>
              </a:ext>
            </a:extLst>
          </p:cNvPr>
          <p:cNvSpPr/>
          <p:nvPr/>
        </p:nvSpPr>
        <p:spPr>
          <a:xfrm>
            <a:off x="2309912" y="1835916"/>
            <a:ext cx="1773936" cy="35356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a:t>RECRUTIER</a:t>
            </a:r>
            <a:endParaRPr lang="en-IN" dirty="0"/>
          </a:p>
        </p:txBody>
      </p:sp>
      <p:sp>
        <p:nvSpPr>
          <p:cNvPr id="13" name="Rectangle 12">
            <a:extLst>
              <a:ext uri="{FF2B5EF4-FFF2-40B4-BE49-F238E27FC236}">
                <a16:creationId xmlns:a16="http://schemas.microsoft.com/office/drawing/2014/main" id="{2F35EEA3-A71F-4516-A79D-F9AE147A7E16}"/>
              </a:ext>
            </a:extLst>
          </p:cNvPr>
          <p:cNvSpPr/>
          <p:nvPr/>
        </p:nvSpPr>
        <p:spPr>
          <a:xfrm>
            <a:off x="4388309" y="2431764"/>
            <a:ext cx="1621536" cy="5209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Select Student</a:t>
            </a:r>
            <a:endParaRPr lang="en-IN" dirty="0"/>
          </a:p>
        </p:txBody>
      </p:sp>
      <p:sp>
        <p:nvSpPr>
          <p:cNvPr id="14" name="Rectangle 13">
            <a:extLst>
              <a:ext uri="{FF2B5EF4-FFF2-40B4-BE49-F238E27FC236}">
                <a16:creationId xmlns:a16="http://schemas.microsoft.com/office/drawing/2014/main" id="{A4EF9FA6-DE5F-409D-BE03-9E5F217CAD3B}"/>
              </a:ext>
            </a:extLst>
          </p:cNvPr>
          <p:cNvSpPr/>
          <p:nvPr/>
        </p:nvSpPr>
        <p:spPr>
          <a:xfrm>
            <a:off x="2308642" y="2431764"/>
            <a:ext cx="1773936" cy="5209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Schedule Interview</a:t>
            </a:r>
            <a:endParaRPr lang="en-IN" dirty="0"/>
          </a:p>
        </p:txBody>
      </p:sp>
      <p:cxnSp>
        <p:nvCxnSpPr>
          <p:cNvPr id="15" name="Connector: Elbow 14">
            <a:extLst>
              <a:ext uri="{FF2B5EF4-FFF2-40B4-BE49-F238E27FC236}">
                <a16:creationId xmlns:a16="http://schemas.microsoft.com/office/drawing/2014/main" id="{27AA508F-796D-4F03-8324-404333D05B34}"/>
              </a:ext>
            </a:extLst>
          </p:cNvPr>
          <p:cNvCxnSpPr>
            <a:cxnSpLocks/>
          </p:cNvCxnSpPr>
          <p:nvPr/>
        </p:nvCxnSpPr>
        <p:spPr>
          <a:xfrm rot="10800000" flipV="1">
            <a:off x="1048140" y="1849676"/>
            <a:ext cx="1252138" cy="56507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Connector: Elbow 15">
            <a:extLst>
              <a:ext uri="{FF2B5EF4-FFF2-40B4-BE49-F238E27FC236}">
                <a16:creationId xmlns:a16="http://schemas.microsoft.com/office/drawing/2014/main" id="{021BD47A-C3D8-4C27-9945-DA8CB776BED1}"/>
              </a:ext>
            </a:extLst>
          </p:cNvPr>
          <p:cNvCxnSpPr>
            <a:cxnSpLocks/>
            <a:stCxn id="12" idx="3"/>
            <a:endCxn id="13" idx="0"/>
          </p:cNvCxnSpPr>
          <p:nvPr/>
        </p:nvCxnSpPr>
        <p:spPr>
          <a:xfrm>
            <a:off x="4083848" y="2012700"/>
            <a:ext cx="1115229" cy="41906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4122D726-7A9D-44E0-ACBA-F2821BFA8B9B}"/>
              </a:ext>
            </a:extLst>
          </p:cNvPr>
          <p:cNvCxnSpPr>
            <a:stCxn id="12" idx="2"/>
            <a:endCxn id="14" idx="0"/>
          </p:cNvCxnSpPr>
          <p:nvPr/>
        </p:nvCxnSpPr>
        <p:spPr>
          <a:xfrm flipH="1">
            <a:off x="3195610" y="2189484"/>
            <a:ext cx="1270" cy="2422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B11D3459-3A03-4AF3-AA30-F7EF235883BE}"/>
              </a:ext>
            </a:extLst>
          </p:cNvPr>
          <p:cNvSpPr txBox="1"/>
          <p:nvPr/>
        </p:nvSpPr>
        <p:spPr>
          <a:xfrm>
            <a:off x="-65861" y="4942164"/>
            <a:ext cx="3308131" cy="201336"/>
          </a:xfrm>
          <a:prstGeom prst="rect">
            <a:avLst/>
          </a:prstGeom>
        </p:spPr>
        <p:txBody>
          <a:bodyPr vert="horz" lIns="91440" tIns="45720" rIns="91440" bIns="45720" rtlCol="0">
            <a:noAutofit/>
          </a:bodyPr>
          <a:lstStyle/>
          <a:p>
            <a:pPr>
              <a:lnSpc>
                <a:spcPct val="90000"/>
              </a:lnSpc>
              <a:spcBef>
                <a:spcPts val="1000"/>
              </a:spcBef>
              <a:spcAft>
                <a:spcPts val="600"/>
              </a:spcAft>
            </a:pPr>
            <a:r>
              <a:rPr lang="en-US" sz="800" kern="1200" dirty="0">
                <a:solidFill>
                  <a:schemeClr val="tx1"/>
                </a:solidFill>
                <a:latin typeface="+mn-lt"/>
                <a:ea typeface="+mn-ea"/>
                <a:cs typeface="+mn-cs"/>
              </a:rPr>
              <a:t>Zeal College Of Engineering &amp; Research Pune</a:t>
            </a:r>
          </a:p>
        </p:txBody>
      </p:sp>
      <p:sp>
        <p:nvSpPr>
          <p:cNvPr id="20" name="TextBox 19">
            <a:extLst>
              <a:ext uri="{FF2B5EF4-FFF2-40B4-BE49-F238E27FC236}">
                <a16:creationId xmlns:a16="http://schemas.microsoft.com/office/drawing/2014/main" id="{C89C1ADB-D8CC-2D39-F881-F88DF7849605}"/>
              </a:ext>
            </a:extLst>
          </p:cNvPr>
          <p:cNvSpPr txBox="1"/>
          <p:nvPr/>
        </p:nvSpPr>
        <p:spPr>
          <a:xfrm>
            <a:off x="5801565" y="2007493"/>
            <a:ext cx="3508587" cy="1128514"/>
          </a:xfrm>
          <a:prstGeom prst="rect">
            <a:avLst/>
          </a:prstGeom>
          <a:noFill/>
        </p:spPr>
        <p:txBody>
          <a:bodyPr wrap="square">
            <a:spAutoFit/>
          </a:bodyPr>
          <a:lstStyle/>
          <a:p>
            <a:pPr marL="457200" marR="0" lvl="0" indent="-228600" algn="ctr" defTabSz="914400" rtl="0" eaLnBrk="1" fontAlgn="auto" latinLnBrk="0" hangingPunct="1">
              <a:lnSpc>
                <a:spcPct val="100000"/>
              </a:lnSpc>
              <a:spcBef>
                <a:spcPts val="360"/>
              </a:spcBef>
              <a:spcAft>
                <a:spcPts val="0"/>
              </a:spcAft>
              <a:buClr>
                <a:srgbClr val="FFFFFF"/>
              </a:buClr>
              <a:buSzPts val="1800"/>
              <a:buFont typeface="Barlow Light"/>
              <a:buNone/>
              <a:tabLst/>
              <a:defRPr/>
            </a:pPr>
            <a:r>
              <a:rPr kumimoji="0" lang="en-IN" sz="3200" b="1" i="0" u="none" strike="noStrike" kern="0" cap="none" spc="0" normalizeH="0" baseline="0" noProof="0" dirty="0">
                <a:ln>
                  <a:noFill/>
                </a:ln>
                <a:solidFill>
                  <a:srgbClr val="FFFFFF"/>
                </a:solidFill>
                <a:effectLst/>
                <a:uLnTx/>
                <a:uFillTx/>
                <a:latin typeface="Arial Narrow" panose="020B0606020202030204" pitchFamily="34" charset="0"/>
                <a:sym typeface="Barlow Light"/>
              </a:rPr>
              <a:t>PROPOSED </a:t>
            </a:r>
          </a:p>
          <a:p>
            <a:pPr marL="457200" marR="0" lvl="0" indent="-228600" algn="ctr" defTabSz="914400" rtl="0" eaLnBrk="1" fontAlgn="auto" latinLnBrk="0" hangingPunct="1">
              <a:lnSpc>
                <a:spcPct val="100000"/>
              </a:lnSpc>
              <a:spcBef>
                <a:spcPts val="360"/>
              </a:spcBef>
              <a:spcAft>
                <a:spcPts val="0"/>
              </a:spcAft>
              <a:buClr>
                <a:srgbClr val="FFFFFF"/>
              </a:buClr>
              <a:buSzPts val="1800"/>
              <a:buFont typeface="Barlow Light"/>
              <a:buNone/>
              <a:tabLst/>
              <a:defRPr/>
            </a:pPr>
            <a:r>
              <a:rPr kumimoji="0" lang="en-IN" sz="3200" b="1" i="0" u="none" strike="noStrike" kern="0" cap="none" spc="0" normalizeH="0" baseline="0" noProof="0" dirty="0">
                <a:ln>
                  <a:noFill/>
                </a:ln>
                <a:solidFill>
                  <a:srgbClr val="FFFFFF"/>
                </a:solidFill>
                <a:effectLst/>
                <a:uLnTx/>
                <a:uFillTx/>
                <a:latin typeface="Arial Narrow" panose="020B0606020202030204" pitchFamily="34" charset="0"/>
                <a:sym typeface="Barlow Light"/>
              </a:rPr>
              <a:t>SYSTEM</a:t>
            </a:r>
          </a:p>
        </p:txBody>
      </p:sp>
    </p:spTree>
    <p:extLst>
      <p:ext uri="{BB962C8B-B14F-4D97-AF65-F5344CB8AC3E}">
        <p14:creationId xmlns:p14="http://schemas.microsoft.com/office/powerpoint/2010/main" val="604396006"/>
      </p:ext>
    </p:extLst>
  </p:cSld>
  <p:clrMapOvr>
    <a:masterClrMapping/>
  </p:clrMapOvr>
  <p:transition spd="slow">
    <p:comb/>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62B6465-32F3-A5BF-47C0-FBB0A01A0937}"/>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z="1400" smtClean="0">
                <a:solidFill>
                  <a:schemeClr val="bg1"/>
                </a:solidFill>
                <a:latin typeface="Miriam Libre" panose="00000500000000000000" pitchFamily="2" charset="-79"/>
                <a:cs typeface="Miriam Libre" panose="00000500000000000000" pitchFamily="2" charset="-79"/>
              </a:rPr>
              <a:t>14</a:t>
            </a:fld>
            <a:endParaRPr lang="en" sz="1400" dirty="0">
              <a:solidFill>
                <a:schemeClr val="bg1"/>
              </a:solidFill>
              <a:latin typeface="Miriam Libre" panose="00000500000000000000" pitchFamily="2" charset="-79"/>
              <a:cs typeface="Miriam Libre" panose="00000500000000000000" pitchFamily="2" charset="-79"/>
            </a:endParaRPr>
          </a:p>
        </p:txBody>
      </p:sp>
      <p:pic>
        <p:nvPicPr>
          <p:cNvPr id="5" name="Picture 4">
            <a:extLst>
              <a:ext uri="{FF2B5EF4-FFF2-40B4-BE49-F238E27FC236}">
                <a16:creationId xmlns:a16="http://schemas.microsoft.com/office/drawing/2014/main" id="{7BB58778-CE0C-075F-E45A-A7675BE7A198}"/>
              </a:ext>
            </a:extLst>
          </p:cNvPr>
          <p:cNvPicPr>
            <a:picLocks noChangeAspect="1"/>
          </p:cNvPicPr>
          <p:nvPr/>
        </p:nvPicPr>
        <p:blipFill>
          <a:blip r:embed="rId2"/>
          <a:stretch>
            <a:fillRect/>
          </a:stretch>
        </p:blipFill>
        <p:spPr>
          <a:xfrm>
            <a:off x="1315491" y="1569811"/>
            <a:ext cx="6711616" cy="2003877"/>
          </a:xfrm>
          <a:prstGeom prst="rect">
            <a:avLst/>
          </a:prstGeom>
          <a:ln w="228600" cap="sq" cmpd="thickThin">
            <a:solidFill>
              <a:srgbClr val="000000"/>
            </a:solidFill>
            <a:prstDash val="solid"/>
            <a:miter lim="800000"/>
          </a:ln>
          <a:effectLst>
            <a:innerShdw blurRad="76200">
              <a:srgbClr val="000000"/>
            </a:innerShdw>
          </a:effectLst>
        </p:spPr>
      </p:pic>
      <p:sp>
        <p:nvSpPr>
          <p:cNvPr id="4" name="TextBox 3">
            <a:extLst>
              <a:ext uri="{FF2B5EF4-FFF2-40B4-BE49-F238E27FC236}">
                <a16:creationId xmlns:a16="http://schemas.microsoft.com/office/drawing/2014/main" id="{F73FF278-217E-A78A-DEFA-9F47695F6046}"/>
              </a:ext>
            </a:extLst>
          </p:cNvPr>
          <p:cNvSpPr txBox="1"/>
          <p:nvPr/>
        </p:nvSpPr>
        <p:spPr>
          <a:xfrm>
            <a:off x="3474497" y="3865014"/>
            <a:ext cx="2393604" cy="461665"/>
          </a:xfrm>
          <a:prstGeom prst="rect">
            <a:avLst/>
          </a:prstGeom>
          <a:noFill/>
        </p:spPr>
        <p:txBody>
          <a:bodyPr wrap="none" rtlCol="0">
            <a:spAutoFit/>
          </a:bodyPr>
          <a:lstStyle/>
          <a:p>
            <a:pPr algn="ctr"/>
            <a:r>
              <a:rPr lang="en-GB" sz="2400" dirty="0">
                <a:solidFill>
                  <a:schemeClr val="bg1"/>
                </a:solidFill>
                <a:latin typeface="Arial Narrow" panose="020B0606020202030204" pitchFamily="34" charset="0"/>
              </a:rPr>
              <a:t>Accuracy prediction</a:t>
            </a:r>
            <a:endParaRPr lang="en-IN" sz="2400" dirty="0">
              <a:solidFill>
                <a:schemeClr val="bg1"/>
              </a:solidFill>
              <a:latin typeface="Arial Narrow" panose="020B0606020202030204" pitchFamily="34" charset="0"/>
            </a:endParaRPr>
          </a:p>
        </p:txBody>
      </p:sp>
      <p:sp>
        <p:nvSpPr>
          <p:cNvPr id="7" name="TextBox 6">
            <a:extLst>
              <a:ext uri="{FF2B5EF4-FFF2-40B4-BE49-F238E27FC236}">
                <a16:creationId xmlns:a16="http://schemas.microsoft.com/office/drawing/2014/main" id="{0B1D188E-6893-3C73-2AB6-A6CF9E10A38D}"/>
              </a:ext>
            </a:extLst>
          </p:cNvPr>
          <p:cNvSpPr txBox="1"/>
          <p:nvPr/>
        </p:nvSpPr>
        <p:spPr>
          <a:xfrm>
            <a:off x="3914521" y="563673"/>
            <a:ext cx="1531188" cy="584775"/>
          </a:xfrm>
          <a:prstGeom prst="rect">
            <a:avLst/>
          </a:prstGeom>
          <a:noFill/>
        </p:spPr>
        <p:txBody>
          <a:bodyPr wrap="none" rtlCol="0">
            <a:spAutoFit/>
          </a:bodyPr>
          <a:lstStyle/>
          <a:p>
            <a:r>
              <a:rPr lang="en-GB" sz="3200" b="1" dirty="0">
                <a:solidFill>
                  <a:schemeClr val="bg1"/>
                </a:solidFill>
                <a:latin typeface="Arial Narrow" panose="020B0606020202030204" pitchFamily="34" charset="0"/>
              </a:rPr>
              <a:t>RESULT</a:t>
            </a:r>
            <a:endParaRPr lang="en-IN" sz="3200" b="1" dirty="0">
              <a:solidFill>
                <a:schemeClr val="bg1"/>
              </a:solidFill>
              <a:latin typeface="Arial Narrow" panose="020B0606020202030204" pitchFamily="34" charset="0"/>
            </a:endParaRPr>
          </a:p>
        </p:txBody>
      </p:sp>
    </p:spTree>
    <p:extLst>
      <p:ext uri="{BB962C8B-B14F-4D97-AF65-F5344CB8AC3E}">
        <p14:creationId xmlns:p14="http://schemas.microsoft.com/office/powerpoint/2010/main" val="12060169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A215D16-1411-8B2D-0383-FE77668F0DD9}"/>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15</a:t>
            </a:fld>
            <a:endParaRPr lang="en"/>
          </a:p>
        </p:txBody>
      </p:sp>
      <p:pic>
        <p:nvPicPr>
          <p:cNvPr id="3" name="Picture 2">
            <a:extLst>
              <a:ext uri="{FF2B5EF4-FFF2-40B4-BE49-F238E27FC236}">
                <a16:creationId xmlns:a16="http://schemas.microsoft.com/office/drawing/2014/main" id="{23161A7E-BB32-B220-49BC-172597C639BE}"/>
              </a:ext>
            </a:extLst>
          </p:cNvPr>
          <p:cNvPicPr>
            <a:picLocks noChangeAspect="1"/>
          </p:cNvPicPr>
          <p:nvPr/>
        </p:nvPicPr>
        <p:blipFill>
          <a:blip r:embed="rId2"/>
          <a:stretch>
            <a:fillRect/>
          </a:stretch>
        </p:blipFill>
        <p:spPr>
          <a:xfrm>
            <a:off x="1173191" y="647130"/>
            <a:ext cx="6797517" cy="3069684"/>
          </a:xfrm>
          <a:prstGeom prst="rect">
            <a:avLst/>
          </a:prstGeom>
          <a:ln w="228600" cap="sq" cmpd="thickThin">
            <a:solidFill>
              <a:srgbClr val="000000"/>
            </a:solidFill>
            <a:prstDash val="solid"/>
            <a:miter lim="800000"/>
          </a:ln>
          <a:effectLst>
            <a:innerShdw blurRad="76200">
              <a:srgbClr val="000000"/>
            </a:innerShdw>
          </a:effectLst>
        </p:spPr>
      </p:pic>
      <p:sp>
        <p:nvSpPr>
          <p:cNvPr id="9" name="TextBox 8">
            <a:extLst>
              <a:ext uri="{FF2B5EF4-FFF2-40B4-BE49-F238E27FC236}">
                <a16:creationId xmlns:a16="http://schemas.microsoft.com/office/drawing/2014/main" id="{8F74205A-BD77-6B3C-C5DE-33CD325440EF}"/>
              </a:ext>
            </a:extLst>
          </p:cNvPr>
          <p:cNvSpPr txBox="1"/>
          <p:nvPr/>
        </p:nvSpPr>
        <p:spPr>
          <a:xfrm>
            <a:off x="3411214" y="4031262"/>
            <a:ext cx="2321469" cy="461665"/>
          </a:xfrm>
          <a:prstGeom prst="rect">
            <a:avLst/>
          </a:prstGeom>
          <a:noFill/>
        </p:spPr>
        <p:txBody>
          <a:bodyPr wrap="none" rtlCol="0">
            <a:spAutoFit/>
          </a:bodyPr>
          <a:lstStyle/>
          <a:p>
            <a:r>
              <a:rPr lang="en-GB" sz="2400" dirty="0">
                <a:solidFill>
                  <a:schemeClr val="bg1"/>
                </a:solidFill>
                <a:latin typeface="Arial Narrow" panose="020B0606020202030204" pitchFamily="34" charset="0"/>
              </a:rPr>
              <a:t>Prediction (Placed)</a:t>
            </a:r>
            <a:endParaRPr lang="en-IN" sz="2400" dirty="0">
              <a:solidFill>
                <a:schemeClr val="bg1"/>
              </a:solidFill>
              <a:latin typeface="Arial Narrow" panose="020B0606020202030204" pitchFamily="34" charset="0"/>
            </a:endParaRPr>
          </a:p>
        </p:txBody>
      </p:sp>
    </p:spTree>
    <p:extLst>
      <p:ext uri="{BB962C8B-B14F-4D97-AF65-F5344CB8AC3E}">
        <p14:creationId xmlns:p14="http://schemas.microsoft.com/office/powerpoint/2010/main" val="19638762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AA94447-ED95-993C-69C4-97DF98F4159F}"/>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16</a:t>
            </a:fld>
            <a:endParaRPr lang="en"/>
          </a:p>
        </p:txBody>
      </p:sp>
      <p:pic>
        <p:nvPicPr>
          <p:cNvPr id="3" name="Picture 2">
            <a:extLst>
              <a:ext uri="{FF2B5EF4-FFF2-40B4-BE49-F238E27FC236}">
                <a16:creationId xmlns:a16="http://schemas.microsoft.com/office/drawing/2014/main" id="{9318B5BE-BB1D-8B70-FF5D-D2E0650CE81F}"/>
              </a:ext>
            </a:extLst>
          </p:cNvPr>
          <p:cNvPicPr>
            <a:picLocks noChangeAspect="1"/>
          </p:cNvPicPr>
          <p:nvPr/>
        </p:nvPicPr>
        <p:blipFill>
          <a:blip r:embed="rId2"/>
          <a:stretch>
            <a:fillRect/>
          </a:stretch>
        </p:blipFill>
        <p:spPr>
          <a:xfrm>
            <a:off x="1252704" y="577560"/>
            <a:ext cx="6797517" cy="3139254"/>
          </a:xfrm>
          <a:prstGeom prst="rect">
            <a:avLst/>
          </a:prstGeom>
          <a:ln w="228600" cap="sq" cmpd="thickThin">
            <a:solidFill>
              <a:srgbClr val="000000"/>
            </a:solidFill>
            <a:prstDash val="solid"/>
            <a:miter lim="800000"/>
          </a:ln>
          <a:effectLst>
            <a:innerShdw blurRad="76200">
              <a:srgbClr val="000000"/>
            </a:innerShdw>
          </a:effectLst>
        </p:spPr>
      </p:pic>
      <p:sp>
        <p:nvSpPr>
          <p:cNvPr id="4" name="TextBox 3">
            <a:extLst>
              <a:ext uri="{FF2B5EF4-FFF2-40B4-BE49-F238E27FC236}">
                <a16:creationId xmlns:a16="http://schemas.microsoft.com/office/drawing/2014/main" id="{E24C3D38-FAB8-5556-38C6-D5B7BC3C6A20}"/>
              </a:ext>
            </a:extLst>
          </p:cNvPr>
          <p:cNvSpPr txBox="1"/>
          <p:nvPr/>
        </p:nvSpPr>
        <p:spPr>
          <a:xfrm>
            <a:off x="3262937" y="4031262"/>
            <a:ext cx="2618024" cy="461665"/>
          </a:xfrm>
          <a:prstGeom prst="rect">
            <a:avLst/>
          </a:prstGeom>
          <a:noFill/>
        </p:spPr>
        <p:txBody>
          <a:bodyPr wrap="none" rtlCol="0">
            <a:spAutoFit/>
          </a:bodyPr>
          <a:lstStyle/>
          <a:p>
            <a:r>
              <a:rPr lang="en-GB" sz="2400" dirty="0">
                <a:solidFill>
                  <a:schemeClr val="bg1"/>
                </a:solidFill>
                <a:latin typeface="Arial Narrow" panose="020B0606020202030204" pitchFamily="34" charset="0"/>
              </a:rPr>
              <a:t>Prediction (Unplaced)</a:t>
            </a:r>
            <a:endParaRPr lang="en-IN" sz="2400" dirty="0">
              <a:solidFill>
                <a:schemeClr val="bg1"/>
              </a:solidFill>
              <a:latin typeface="Arial Narrow" panose="020B0606020202030204" pitchFamily="34" charset="0"/>
            </a:endParaRPr>
          </a:p>
        </p:txBody>
      </p:sp>
    </p:spTree>
    <p:extLst>
      <p:ext uri="{BB962C8B-B14F-4D97-AF65-F5344CB8AC3E}">
        <p14:creationId xmlns:p14="http://schemas.microsoft.com/office/powerpoint/2010/main" val="7514337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C1198-E4A7-4070-9524-B556402966FD}"/>
              </a:ext>
            </a:extLst>
          </p:cNvPr>
          <p:cNvSpPr>
            <a:spLocks noGrp="1"/>
          </p:cNvSpPr>
          <p:nvPr>
            <p:ph type="title"/>
          </p:nvPr>
        </p:nvSpPr>
        <p:spPr>
          <a:xfrm>
            <a:off x="214599" y="1817026"/>
            <a:ext cx="3295566" cy="1509448"/>
          </a:xfrm>
        </p:spPr>
        <p:txBody>
          <a:bodyPr>
            <a:normAutofit/>
          </a:bodyPr>
          <a:lstStyle/>
          <a:p>
            <a:pPr algn="ctr"/>
            <a:r>
              <a:rPr lang="en-IN" sz="3200" b="1" dirty="0">
                <a:solidFill>
                  <a:schemeClr val="bg1"/>
                </a:solidFill>
                <a:latin typeface="Arial Narrow" panose="020B0606020202030204" pitchFamily="34" charset="0"/>
                <a:ea typeface="Cambria Math" panose="02040503050406030204" pitchFamily="18" charset="0"/>
                <a:cs typeface="Times New Roman" panose="02020603050405020304" pitchFamily="18" charset="0"/>
              </a:rPr>
              <a:t>FUTURE SCOPE</a:t>
            </a:r>
            <a:br>
              <a:rPr lang="en-IN" sz="3600" dirty="0">
                <a:solidFill>
                  <a:schemeClr val="bg1"/>
                </a:solidFill>
                <a:latin typeface="Calibri" panose="020F0502020204030204" pitchFamily="34" charset="0"/>
                <a:ea typeface="Calibri" panose="020F0502020204030204" pitchFamily="34" charset="0"/>
                <a:cs typeface="Times New Roman" panose="02020603050405020304" pitchFamily="18" charset="0"/>
              </a:rPr>
            </a:br>
            <a:endParaRPr lang="en-IN" sz="3600" dirty="0">
              <a:solidFill>
                <a:schemeClr val="bg1"/>
              </a:solidFill>
            </a:endParaRPr>
          </a:p>
        </p:txBody>
      </p:sp>
      <p:graphicFrame>
        <p:nvGraphicFramePr>
          <p:cNvPr id="15" name="Content Placeholder 2">
            <a:extLst>
              <a:ext uri="{FF2B5EF4-FFF2-40B4-BE49-F238E27FC236}">
                <a16:creationId xmlns:a16="http://schemas.microsoft.com/office/drawing/2014/main" id="{88896BF2-FE1F-4202-A4E7-1A5B2D847835}"/>
              </a:ext>
            </a:extLst>
          </p:cNvPr>
          <p:cNvGraphicFramePr>
            <a:graphicFrameLocks noGrp="1"/>
          </p:cNvGraphicFramePr>
          <p:nvPr>
            <p:ph idx="1"/>
            <p:extLst>
              <p:ext uri="{D42A27DB-BD31-4B8C-83A1-F6EECF244321}">
                <p14:modId xmlns:p14="http://schemas.microsoft.com/office/powerpoint/2010/main" val="1254713469"/>
              </p:ext>
            </p:extLst>
          </p:nvPr>
        </p:nvGraphicFramePr>
        <p:xfrm>
          <a:off x="3835482" y="247573"/>
          <a:ext cx="4941518" cy="442255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a:extLst>
              <a:ext uri="{FF2B5EF4-FFF2-40B4-BE49-F238E27FC236}">
                <a16:creationId xmlns:a16="http://schemas.microsoft.com/office/drawing/2014/main" id="{6A6DAEC1-BE66-45D9-B1E2-326B1E22F868}"/>
              </a:ext>
            </a:extLst>
          </p:cNvPr>
          <p:cNvSpPr txBox="1"/>
          <p:nvPr/>
        </p:nvSpPr>
        <p:spPr>
          <a:xfrm>
            <a:off x="-66259" y="4912668"/>
            <a:ext cx="4100804" cy="230832"/>
          </a:xfrm>
          <a:prstGeom prst="rect">
            <a:avLst/>
          </a:prstGeom>
          <a:noFill/>
        </p:spPr>
        <p:txBody>
          <a:bodyPr wrap="square" rtlCol="0">
            <a:spAutoFit/>
          </a:bodyPr>
          <a:lstStyle/>
          <a:p>
            <a:r>
              <a:rPr lang="en-IN" sz="900" dirty="0">
                <a:solidFill>
                  <a:schemeClr val="bg1">
                    <a:lumMod val="95000"/>
                  </a:schemeClr>
                </a:solidFill>
              </a:rPr>
              <a:t>Zeal College Of Engineering &amp; Research Pune</a:t>
            </a:r>
          </a:p>
        </p:txBody>
      </p:sp>
    </p:spTree>
    <p:extLst>
      <p:ext uri="{BB962C8B-B14F-4D97-AF65-F5344CB8AC3E}">
        <p14:creationId xmlns:p14="http://schemas.microsoft.com/office/powerpoint/2010/main" val="3728935114"/>
      </p:ext>
    </p:extLst>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6108219-BB0E-4110-9A89-D719D6DD36F1}"/>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18</a:t>
            </a:fld>
            <a:endParaRPr lang="en"/>
          </a:p>
        </p:txBody>
      </p:sp>
      <p:sp>
        <p:nvSpPr>
          <p:cNvPr id="3" name="Google Shape;280;p19">
            <a:extLst>
              <a:ext uri="{FF2B5EF4-FFF2-40B4-BE49-F238E27FC236}">
                <a16:creationId xmlns:a16="http://schemas.microsoft.com/office/drawing/2014/main" id="{5D34B5D6-83B1-439B-9A02-69EE8637DAF9}"/>
              </a:ext>
            </a:extLst>
          </p:cNvPr>
          <p:cNvSpPr txBox="1">
            <a:spLocks/>
          </p:cNvSpPr>
          <p:nvPr/>
        </p:nvSpPr>
        <p:spPr>
          <a:xfrm>
            <a:off x="194441" y="1775575"/>
            <a:ext cx="3238327" cy="1159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1pPr>
            <a:lvl2pPr marR="0" lvl="1"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2pPr>
            <a:lvl3pPr marR="0" lvl="2"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3pPr>
            <a:lvl4pPr marR="0" lvl="3"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4pPr>
            <a:lvl5pPr marR="0" lvl="4"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5pPr>
            <a:lvl6pPr marR="0" lvl="5"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6pPr>
            <a:lvl7pPr marR="0" lvl="6"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7pPr>
            <a:lvl8pPr marR="0" lvl="7"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8pPr>
            <a:lvl9pPr marR="0" lvl="8"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9pPr>
          </a:lstStyle>
          <a:p>
            <a:pPr>
              <a:lnSpc>
                <a:spcPct val="107000"/>
              </a:lnSpc>
              <a:spcAft>
                <a:spcPts val="800"/>
              </a:spcAft>
            </a:pPr>
            <a:r>
              <a:rPr lang="en-IN" sz="3200" b="1" dirty="0">
                <a:solidFill>
                  <a:schemeClr val="accent2"/>
                </a:solidFill>
                <a:latin typeface="Arial Narrow" panose="020B0606020202030204" pitchFamily="34" charset="0"/>
                <a:ea typeface="Calibri" panose="020F0502020204030204" pitchFamily="34" charset="0"/>
                <a:cs typeface="Miriam Libre" panose="00000500000000000000" pitchFamily="2" charset="-79"/>
              </a:rPr>
              <a:t>CONCLUSION</a:t>
            </a:r>
            <a:r>
              <a:rPr lang="en-IN" sz="4000" b="1" dirty="0">
                <a:solidFill>
                  <a:schemeClr val="accent2"/>
                </a:solidFill>
                <a:latin typeface="Miriam Libre" panose="00000500000000000000" pitchFamily="2" charset="-79"/>
                <a:ea typeface="Calibri" panose="020F0502020204030204" pitchFamily="34" charset="0"/>
                <a:cs typeface="Miriam Libre" panose="00000500000000000000" pitchFamily="2" charset="-79"/>
              </a:rPr>
              <a:t> </a:t>
            </a:r>
          </a:p>
        </p:txBody>
      </p:sp>
      <p:sp>
        <p:nvSpPr>
          <p:cNvPr id="6" name="TextBox 5">
            <a:extLst>
              <a:ext uri="{FF2B5EF4-FFF2-40B4-BE49-F238E27FC236}">
                <a16:creationId xmlns:a16="http://schemas.microsoft.com/office/drawing/2014/main" id="{81A5C416-6846-4C77-8761-61898D4D79AF}"/>
              </a:ext>
            </a:extLst>
          </p:cNvPr>
          <p:cNvSpPr txBox="1"/>
          <p:nvPr/>
        </p:nvSpPr>
        <p:spPr>
          <a:xfrm>
            <a:off x="-86685" y="4942164"/>
            <a:ext cx="3308131" cy="201336"/>
          </a:xfrm>
          <a:prstGeom prst="rect">
            <a:avLst/>
          </a:prstGeom>
        </p:spPr>
        <p:txBody>
          <a:bodyPr vert="horz" lIns="91440" tIns="45720" rIns="91440" bIns="45720" rtlCol="0">
            <a:noAutofit/>
          </a:bodyPr>
          <a:lstStyle/>
          <a:p>
            <a:pPr>
              <a:lnSpc>
                <a:spcPct val="90000"/>
              </a:lnSpc>
              <a:spcBef>
                <a:spcPts val="1000"/>
              </a:spcBef>
              <a:spcAft>
                <a:spcPts val="600"/>
              </a:spcAft>
            </a:pPr>
            <a:r>
              <a:rPr lang="en-US" sz="800" kern="1200" dirty="0">
                <a:solidFill>
                  <a:schemeClr val="tx1"/>
                </a:solidFill>
                <a:latin typeface="+mn-lt"/>
                <a:ea typeface="+mn-ea"/>
                <a:cs typeface="+mn-cs"/>
              </a:rPr>
              <a:t>Zeal College Of Engineering &amp; Research Pune</a:t>
            </a:r>
          </a:p>
        </p:txBody>
      </p:sp>
      <p:sp>
        <p:nvSpPr>
          <p:cNvPr id="7" name="TextBox 6">
            <a:extLst>
              <a:ext uri="{FF2B5EF4-FFF2-40B4-BE49-F238E27FC236}">
                <a16:creationId xmlns:a16="http://schemas.microsoft.com/office/drawing/2014/main" id="{876453E3-4C7A-A6B0-1C3B-8AE09A847AFD}"/>
              </a:ext>
            </a:extLst>
          </p:cNvPr>
          <p:cNvSpPr txBox="1"/>
          <p:nvPr/>
        </p:nvSpPr>
        <p:spPr>
          <a:xfrm>
            <a:off x="4072128" y="1696062"/>
            <a:ext cx="3991820" cy="2339102"/>
          </a:xfrm>
          <a:prstGeom prst="rect">
            <a:avLst/>
          </a:prstGeom>
          <a:noFill/>
        </p:spPr>
        <p:txBody>
          <a:bodyPr wrap="square">
            <a:spAutoFit/>
          </a:bodyPr>
          <a:lstStyle/>
          <a:p>
            <a:r>
              <a:rPr lang="en-GB" sz="1600" dirty="0">
                <a:solidFill>
                  <a:schemeClr val="bg1"/>
                </a:solidFill>
                <a:latin typeface="Miriam Libre" panose="00000500000000000000" pitchFamily="2" charset="-79"/>
                <a:cs typeface="Miriam Libre" panose="00000500000000000000" pitchFamily="2" charset="-79"/>
              </a:rPr>
              <a:t>Hence, we solved almost all the issues faced by coordinators and students and removed the communication barrier between the recruiters and the students. The proposed system will make the student overcome his skills and prepare him for future placements beforehand.</a:t>
            </a:r>
          </a:p>
          <a:p>
            <a:endParaRPr lang="en-GB" sz="1800" dirty="0">
              <a:solidFill>
                <a:schemeClr val="bg1"/>
              </a:solidFill>
              <a:latin typeface="Miriam Libre" panose="00000500000000000000" pitchFamily="2" charset="-79"/>
              <a:cs typeface="Miriam Libre" panose="00000500000000000000" pitchFamily="2" charset="-79"/>
            </a:endParaRPr>
          </a:p>
        </p:txBody>
      </p:sp>
    </p:spTree>
    <p:extLst>
      <p:ext uri="{BB962C8B-B14F-4D97-AF65-F5344CB8AC3E}">
        <p14:creationId xmlns:p14="http://schemas.microsoft.com/office/powerpoint/2010/main" val="3561896791"/>
      </p:ext>
    </p:extLst>
  </p:cSld>
  <p:clrMapOvr>
    <a:masterClrMapping/>
  </p:clrMapOvr>
  <p:transition spd="slow">
    <p:cove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19"/>
          <p:cNvSpPr txBox="1">
            <a:spLocks noGrp="1"/>
          </p:cNvSpPr>
          <p:nvPr>
            <p:ph type="ctrTitle" idx="4294967295"/>
          </p:nvPr>
        </p:nvSpPr>
        <p:spPr>
          <a:xfrm>
            <a:off x="75319" y="1775575"/>
            <a:ext cx="3224554" cy="1159800"/>
          </a:xfrm>
          <a:prstGeom prst="rect">
            <a:avLst/>
          </a:prstGeom>
        </p:spPr>
        <p:txBody>
          <a:bodyPr spcFirstLastPara="1" wrap="square" lIns="91425" tIns="91425" rIns="91425" bIns="91425" anchor="b" anchorCtr="0">
            <a:noAutofit/>
          </a:bodyPr>
          <a:lstStyle/>
          <a:p>
            <a:pPr>
              <a:lnSpc>
                <a:spcPct val="107000"/>
              </a:lnSpc>
              <a:spcAft>
                <a:spcPts val="800"/>
              </a:spcAft>
            </a:pPr>
            <a:r>
              <a:rPr lang="en-IN" sz="3200" b="1" dirty="0">
                <a:solidFill>
                  <a:schemeClr val="accent2"/>
                </a:solidFill>
                <a:effectLst/>
                <a:latin typeface="Arial Narrow" panose="020B0606020202030204" pitchFamily="34" charset="0"/>
                <a:ea typeface="Calibri" panose="020F0502020204030204" pitchFamily="34" charset="0"/>
                <a:cs typeface="Miriam Libre" panose="00000500000000000000" pitchFamily="2" charset="-79"/>
              </a:rPr>
              <a:t>R</a:t>
            </a:r>
            <a:r>
              <a:rPr lang="en-IN" sz="3200" b="1" dirty="0">
                <a:solidFill>
                  <a:schemeClr val="accent2"/>
                </a:solidFill>
                <a:latin typeface="Arial Narrow" panose="020B0606020202030204" pitchFamily="34" charset="0"/>
                <a:ea typeface="Calibri" panose="020F0502020204030204" pitchFamily="34" charset="0"/>
                <a:cs typeface="Miriam Libre" panose="00000500000000000000" pitchFamily="2" charset="-79"/>
              </a:rPr>
              <a:t>EFERENCES</a:t>
            </a:r>
            <a:r>
              <a:rPr lang="en-IN" sz="4000" b="1" dirty="0">
                <a:solidFill>
                  <a:schemeClr val="accent2"/>
                </a:solidFill>
                <a:effectLst/>
                <a:latin typeface="Miriam Libre" panose="00000500000000000000" pitchFamily="2" charset="-79"/>
                <a:ea typeface="Calibri" panose="020F0502020204030204" pitchFamily="34" charset="0"/>
                <a:cs typeface="Miriam Libre" panose="00000500000000000000" pitchFamily="2" charset="-79"/>
              </a:rPr>
              <a:t> </a:t>
            </a:r>
          </a:p>
        </p:txBody>
      </p:sp>
      <p:sp>
        <p:nvSpPr>
          <p:cNvPr id="294" name="Google Shape;294;p19"/>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19</a:t>
            </a:fld>
            <a:endParaRPr/>
          </a:p>
        </p:txBody>
      </p:sp>
      <p:sp>
        <p:nvSpPr>
          <p:cNvPr id="17" name="TextBox 16">
            <a:extLst>
              <a:ext uri="{FF2B5EF4-FFF2-40B4-BE49-F238E27FC236}">
                <a16:creationId xmlns:a16="http://schemas.microsoft.com/office/drawing/2014/main" id="{6DAE58FA-22FC-42D1-A10F-7108257CF0F2}"/>
              </a:ext>
            </a:extLst>
          </p:cNvPr>
          <p:cNvSpPr txBox="1"/>
          <p:nvPr/>
        </p:nvSpPr>
        <p:spPr>
          <a:xfrm>
            <a:off x="-65861" y="4942164"/>
            <a:ext cx="3308131" cy="201336"/>
          </a:xfrm>
          <a:prstGeom prst="rect">
            <a:avLst/>
          </a:prstGeom>
        </p:spPr>
        <p:txBody>
          <a:bodyPr vert="horz" lIns="91440" tIns="45720" rIns="91440" bIns="45720" rtlCol="0">
            <a:noAutofit/>
          </a:bodyPr>
          <a:lstStyle/>
          <a:p>
            <a:pPr>
              <a:lnSpc>
                <a:spcPct val="90000"/>
              </a:lnSpc>
              <a:spcBef>
                <a:spcPts val="1000"/>
              </a:spcBef>
              <a:spcAft>
                <a:spcPts val="600"/>
              </a:spcAft>
            </a:pPr>
            <a:r>
              <a:rPr lang="en-US" sz="800" kern="1200" dirty="0">
                <a:solidFill>
                  <a:schemeClr val="tx1"/>
                </a:solidFill>
                <a:latin typeface="+mn-lt"/>
                <a:ea typeface="+mn-ea"/>
                <a:cs typeface="+mn-cs"/>
              </a:rPr>
              <a:t>Zeal College Of Engineering &amp; Research Pune</a:t>
            </a:r>
          </a:p>
        </p:txBody>
      </p:sp>
      <p:sp>
        <p:nvSpPr>
          <p:cNvPr id="2" name="TextBox 1">
            <a:extLst>
              <a:ext uri="{FF2B5EF4-FFF2-40B4-BE49-F238E27FC236}">
                <a16:creationId xmlns:a16="http://schemas.microsoft.com/office/drawing/2014/main" id="{3FA7F42A-90DD-8874-B35E-28E5DB793C50}"/>
              </a:ext>
            </a:extLst>
          </p:cNvPr>
          <p:cNvSpPr txBox="1"/>
          <p:nvPr/>
        </p:nvSpPr>
        <p:spPr>
          <a:xfrm>
            <a:off x="3949149" y="618649"/>
            <a:ext cx="5393634" cy="4154984"/>
          </a:xfrm>
          <a:prstGeom prst="rect">
            <a:avLst/>
          </a:prstGeom>
          <a:noFill/>
        </p:spPr>
        <p:txBody>
          <a:bodyPr wrap="square" rtlCol="0">
            <a:spAutoFit/>
          </a:bodyPr>
          <a:lstStyle/>
          <a:p>
            <a:r>
              <a:rPr lang="en-GB" sz="1200" dirty="0">
                <a:solidFill>
                  <a:schemeClr val="bg1"/>
                </a:solidFill>
              </a:rPr>
              <a:t>[1] Prediction of Engineering Students’ Academic</a:t>
            </a:r>
          </a:p>
          <a:p>
            <a:r>
              <a:rPr lang="en-GB" sz="1200" dirty="0">
                <a:solidFill>
                  <a:schemeClr val="bg1"/>
                </a:solidFill>
              </a:rPr>
              <a:t>Performance Using Artificial Neural Network and</a:t>
            </a:r>
          </a:p>
          <a:p>
            <a:r>
              <a:rPr lang="en-GB" sz="1200" dirty="0">
                <a:solidFill>
                  <a:schemeClr val="bg1"/>
                </a:solidFill>
              </a:rPr>
              <a:t>Linear Regression: A Comparison; IEEE 5th</a:t>
            </a:r>
          </a:p>
          <a:p>
            <a:r>
              <a:rPr lang="en-GB" sz="1200" dirty="0">
                <a:solidFill>
                  <a:schemeClr val="bg1"/>
                </a:solidFill>
              </a:rPr>
              <a:t>Conference on Engineering Education ICEED,</a:t>
            </a:r>
          </a:p>
          <a:p>
            <a:r>
              <a:rPr lang="en-GB" sz="1200" dirty="0">
                <a:solidFill>
                  <a:schemeClr val="bg1"/>
                </a:solidFill>
              </a:rPr>
              <a:t>2013</a:t>
            </a:r>
          </a:p>
          <a:p>
            <a:endParaRPr lang="en-GB" sz="1200" dirty="0">
              <a:solidFill>
                <a:schemeClr val="bg1"/>
              </a:solidFill>
            </a:endParaRPr>
          </a:p>
          <a:p>
            <a:r>
              <a:rPr lang="en-GB" sz="1200" dirty="0">
                <a:solidFill>
                  <a:schemeClr val="bg1"/>
                </a:solidFill>
              </a:rPr>
              <a:t>[2] Placement Chance Prediction: Clustering and</a:t>
            </a:r>
          </a:p>
          <a:p>
            <a:r>
              <a:rPr lang="en-GB" sz="1200" dirty="0">
                <a:solidFill>
                  <a:schemeClr val="bg1"/>
                </a:solidFill>
              </a:rPr>
              <a:t>Classification Approach; Artificial Intelligence and</a:t>
            </a:r>
          </a:p>
          <a:p>
            <a:r>
              <a:rPr lang="en-GB" sz="1200" dirty="0">
                <a:solidFill>
                  <a:schemeClr val="bg1"/>
                </a:solidFill>
              </a:rPr>
              <a:t>Evolutionary Computations in Engineering</a:t>
            </a:r>
          </a:p>
          <a:p>
            <a:r>
              <a:rPr lang="en-GB" sz="1200" dirty="0">
                <a:solidFill>
                  <a:schemeClr val="bg1"/>
                </a:solidFill>
              </a:rPr>
              <a:t>Systems, 2016</a:t>
            </a:r>
          </a:p>
          <a:p>
            <a:endParaRPr lang="en-GB" sz="1200" dirty="0">
              <a:solidFill>
                <a:schemeClr val="bg1"/>
              </a:solidFill>
            </a:endParaRPr>
          </a:p>
          <a:p>
            <a:r>
              <a:rPr lang="en-GB" sz="1200" dirty="0">
                <a:solidFill>
                  <a:schemeClr val="bg1"/>
                </a:solidFill>
              </a:rPr>
              <a:t>[3] Data Mining Approach For Predicting Student</a:t>
            </a:r>
          </a:p>
          <a:p>
            <a:r>
              <a:rPr lang="en-GB" sz="1200" dirty="0">
                <a:solidFill>
                  <a:schemeClr val="bg1"/>
                </a:solidFill>
              </a:rPr>
              <a:t>and Institution's Placement Percentage;</a:t>
            </a:r>
          </a:p>
          <a:p>
            <a:r>
              <a:rPr lang="en-GB" sz="1200" dirty="0">
                <a:solidFill>
                  <a:schemeClr val="bg1"/>
                </a:solidFill>
              </a:rPr>
              <a:t>International Conference on Computational</a:t>
            </a:r>
          </a:p>
          <a:p>
            <a:r>
              <a:rPr lang="en-GB" sz="1200" dirty="0">
                <a:solidFill>
                  <a:schemeClr val="bg1"/>
                </a:solidFill>
              </a:rPr>
              <a:t>Systems and Information Systems for Sustainable</a:t>
            </a:r>
          </a:p>
          <a:p>
            <a:r>
              <a:rPr lang="en-GB" sz="1200" dirty="0">
                <a:solidFill>
                  <a:schemeClr val="bg1"/>
                </a:solidFill>
              </a:rPr>
              <a:t>Solutions, 2016</a:t>
            </a:r>
          </a:p>
          <a:p>
            <a:endParaRPr lang="en-GB" sz="1200" dirty="0">
              <a:solidFill>
                <a:schemeClr val="bg1"/>
              </a:solidFill>
            </a:endParaRPr>
          </a:p>
          <a:p>
            <a:r>
              <a:rPr lang="en-GB" sz="1200" dirty="0">
                <a:solidFill>
                  <a:schemeClr val="bg1"/>
                </a:solidFill>
              </a:rPr>
              <a:t>[4] Chirag Patel; Identification of essential</a:t>
            </a:r>
          </a:p>
          <a:p>
            <a:r>
              <a:rPr lang="en-GB" sz="1200" dirty="0">
                <a:solidFill>
                  <a:schemeClr val="bg1"/>
                </a:solidFill>
              </a:rPr>
              <a:t>parameters for postgraduate students’ job</a:t>
            </a:r>
          </a:p>
          <a:p>
            <a:r>
              <a:rPr lang="en-GB" sz="1200" dirty="0">
                <a:solidFill>
                  <a:schemeClr val="bg1"/>
                </a:solidFill>
              </a:rPr>
              <a:t>placement in computer applications in India;</a:t>
            </a:r>
          </a:p>
          <a:p>
            <a:r>
              <a:rPr lang="en-GB" sz="1200" dirty="0">
                <a:solidFill>
                  <a:schemeClr val="bg1"/>
                </a:solidFill>
              </a:rPr>
              <a:t>Bharati Vidyapeeth’s Institute of Computer</a:t>
            </a:r>
          </a:p>
          <a:p>
            <a:r>
              <a:rPr lang="en-GB" sz="1200" dirty="0">
                <a:solidFill>
                  <a:schemeClr val="bg1"/>
                </a:solidFill>
              </a:rPr>
              <a:t>Applications and Management, 2018</a:t>
            </a:r>
          </a:p>
        </p:txBody>
      </p:sp>
    </p:spTree>
  </p:cSld>
  <p:clrMapOvr>
    <a:masterClrMapping/>
  </p:clrMapOvr>
  <p:transition spd="med">
    <p:pull/>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99"/>
        <p:cNvGrpSpPr/>
        <p:nvPr/>
      </p:nvGrpSpPr>
      <p:grpSpPr>
        <a:xfrm>
          <a:off x="0" y="0"/>
          <a:ext cx="0" cy="0"/>
          <a:chOff x="0" y="0"/>
          <a:chExt cx="0" cy="0"/>
        </a:xfrm>
      </p:grpSpPr>
      <p:sp>
        <p:nvSpPr>
          <p:cNvPr id="700" name="Google Shape;700;p45"/>
          <p:cNvSpPr txBox="1">
            <a:spLocks noGrp="1"/>
          </p:cNvSpPr>
          <p:nvPr>
            <p:ph type="title" idx="4294967295"/>
          </p:nvPr>
        </p:nvSpPr>
        <p:spPr>
          <a:xfrm>
            <a:off x="389956" y="444882"/>
            <a:ext cx="51387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b="1" dirty="0">
                <a:solidFill>
                  <a:schemeClr val="bg1">
                    <a:lumMod val="95000"/>
                  </a:schemeClr>
                </a:solidFill>
                <a:latin typeface="Miriam Libre" panose="00000500000000000000" pitchFamily="2" charset="-79"/>
                <a:cs typeface="Miriam Libre" panose="00000500000000000000" pitchFamily="2" charset="-79"/>
              </a:rPr>
              <a:t>TEAM PRESENTATION</a:t>
            </a:r>
            <a:endParaRPr b="1" dirty="0">
              <a:solidFill>
                <a:schemeClr val="bg1">
                  <a:lumMod val="95000"/>
                </a:schemeClr>
              </a:solidFill>
              <a:latin typeface="Miriam Libre" panose="00000500000000000000" pitchFamily="2" charset="-79"/>
              <a:cs typeface="Miriam Libre" panose="00000500000000000000" pitchFamily="2" charset="-79"/>
            </a:endParaRPr>
          </a:p>
        </p:txBody>
      </p:sp>
      <p:sp>
        <p:nvSpPr>
          <p:cNvPr id="701" name="Google Shape;701;p45"/>
          <p:cNvSpPr txBox="1">
            <a:spLocks noGrp="1"/>
          </p:cNvSpPr>
          <p:nvPr>
            <p:ph type="sldNum" idx="12"/>
          </p:nvPr>
        </p:nvSpPr>
        <p:spPr>
          <a:xfrm>
            <a:off x="4116400" y="4807375"/>
            <a:ext cx="911100" cy="336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solidFill>
                  <a:schemeClr val="bg1">
                    <a:lumMod val="95000"/>
                  </a:schemeClr>
                </a:solidFill>
                <a:latin typeface="Miriam Libre" panose="00000500000000000000" pitchFamily="2" charset="-79"/>
                <a:cs typeface="Miriam Libre" panose="00000500000000000000" pitchFamily="2" charset="-79"/>
              </a:rPr>
              <a:t>2</a:t>
            </a:fld>
            <a:endParaRPr>
              <a:solidFill>
                <a:schemeClr val="bg1">
                  <a:lumMod val="95000"/>
                </a:schemeClr>
              </a:solidFill>
              <a:latin typeface="Miriam Libre" panose="00000500000000000000" pitchFamily="2" charset="-79"/>
              <a:cs typeface="Miriam Libre" panose="00000500000000000000" pitchFamily="2" charset="-79"/>
            </a:endParaRPr>
          </a:p>
        </p:txBody>
      </p:sp>
      <p:sp>
        <p:nvSpPr>
          <p:cNvPr id="703" name="Google Shape;703;p45"/>
          <p:cNvSpPr txBox="1"/>
          <p:nvPr/>
        </p:nvSpPr>
        <p:spPr>
          <a:xfrm>
            <a:off x="858301" y="1655983"/>
            <a:ext cx="1489200" cy="7341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b="1" dirty="0">
                <a:solidFill>
                  <a:schemeClr val="bg1">
                    <a:lumMod val="95000"/>
                  </a:schemeClr>
                </a:solidFill>
                <a:latin typeface="Miriam Libre" panose="00000500000000000000" pitchFamily="2" charset="-79"/>
                <a:ea typeface="Barlow"/>
                <a:cs typeface="Miriam Libre" panose="00000500000000000000" pitchFamily="2" charset="-79"/>
                <a:sym typeface="Barlow"/>
              </a:rPr>
              <a:t>Shubham Solanki</a:t>
            </a:r>
            <a:br>
              <a:rPr lang="en" sz="1050" dirty="0">
                <a:solidFill>
                  <a:schemeClr val="bg1">
                    <a:lumMod val="95000"/>
                  </a:schemeClr>
                </a:solidFill>
                <a:latin typeface="Miriam Libre" panose="00000500000000000000" pitchFamily="2" charset="-79"/>
                <a:ea typeface="Barlow"/>
                <a:cs typeface="Miriam Libre" panose="00000500000000000000" pitchFamily="2" charset="-79"/>
                <a:sym typeface="Barlow"/>
              </a:rPr>
            </a:br>
            <a:r>
              <a:rPr lang="en-GB" sz="1050" dirty="0">
                <a:solidFill>
                  <a:schemeClr val="bg1">
                    <a:lumMod val="95000"/>
                  </a:schemeClr>
                </a:solidFill>
                <a:latin typeface="Miriam Libre" panose="00000500000000000000" pitchFamily="2" charset="-79"/>
                <a:ea typeface="Barlow"/>
                <a:cs typeface="Miriam Libre" panose="00000500000000000000" pitchFamily="2" charset="-79"/>
                <a:sym typeface="Barlow"/>
              </a:rPr>
              <a:t>B211074</a:t>
            </a:r>
            <a:endParaRPr sz="1050" dirty="0">
              <a:solidFill>
                <a:schemeClr val="bg1">
                  <a:lumMod val="95000"/>
                </a:schemeClr>
              </a:solidFill>
              <a:latin typeface="Miriam Libre" panose="00000500000000000000" pitchFamily="2" charset="-79"/>
              <a:ea typeface="Barlow"/>
              <a:cs typeface="Miriam Libre" panose="00000500000000000000" pitchFamily="2" charset="-79"/>
              <a:sym typeface="Barlow"/>
            </a:endParaRPr>
          </a:p>
          <a:p>
            <a:pPr marL="0" lvl="0" indent="0" algn="ctr" rtl="0">
              <a:spcBef>
                <a:spcPts val="400"/>
              </a:spcBef>
              <a:spcAft>
                <a:spcPts val="400"/>
              </a:spcAft>
              <a:buNone/>
            </a:pPr>
            <a:endParaRPr sz="1050" dirty="0">
              <a:solidFill>
                <a:schemeClr val="bg1">
                  <a:lumMod val="95000"/>
                </a:schemeClr>
              </a:solidFill>
              <a:latin typeface="Miriam Libre" panose="00000500000000000000" pitchFamily="2" charset="-79"/>
              <a:ea typeface="Barlow"/>
              <a:cs typeface="Miriam Libre" panose="00000500000000000000" pitchFamily="2" charset="-79"/>
              <a:sym typeface="Barlow"/>
            </a:endParaRPr>
          </a:p>
        </p:txBody>
      </p:sp>
      <p:sp>
        <p:nvSpPr>
          <p:cNvPr id="705" name="Google Shape;705;p45"/>
          <p:cNvSpPr txBox="1"/>
          <p:nvPr/>
        </p:nvSpPr>
        <p:spPr>
          <a:xfrm>
            <a:off x="858301" y="2251373"/>
            <a:ext cx="1489200" cy="7341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b="1" dirty="0">
                <a:solidFill>
                  <a:schemeClr val="bg1">
                    <a:lumMod val="95000"/>
                  </a:schemeClr>
                </a:solidFill>
                <a:latin typeface="Miriam Libre" panose="00000500000000000000" pitchFamily="2" charset="-79"/>
                <a:ea typeface="Barlow"/>
                <a:cs typeface="Miriam Libre" panose="00000500000000000000" pitchFamily="2" charset="-79"/>
                <a:sym typeface="Barlow"/>
              </a:rPr>
              <a:t>Ekansh Khandekar</a:t>
            </a:r>
            <a:br>
              <a:rPr lang="en" sz="1050" dirty="0">
                <a:solidFill>
                  <a:schemeClr val="bg1">
                    <a:lumMod val="95000"/>
                  </a:schemeClr>
                </a:solidFill>
                <a:latin typeface="Miriam Libre" panose="00000500000000000000" pitchFamily="2" charset="-79"/>
                <a:ea typeface="Barlow"/>
                <a:cs typeface="Miriam Libre" panose="00000500000000000000" pitchFamily="2" charset="-79"/>
                <a:sym typeface="Barlow"/>
              </a:rPr>
            </a:br>
            <a:r>
              <a:rPr lang="en-GB" sz="1050" dirty="0">
                <a:solidFill>
                  <a:schemeClr val="bg1">
                    <a:lumMod val="95000"/>
                  </a:schemeClr>
                </a:solidFill>
                <a:latin typeface="Miriam Libre" panose="00000500000000000000" pitchFamily="2" charset="-79"/>
                <a:ea typeface="Barlow"/>
                <a:cs typeface="Miriam Libre" panose="00000500000000000000" pitchFamily="2" charset="-79"/>
                <a:sym typeface="Barlow"/>
              </a:rPr>
              <a:t>B211035</a:t>
            </a:r>
            <a:endParaRPr sz="1050" dirty="0">
              <a:solidFill>
                <a:schemeClr val="bg1">
                  <a:lumMod val="95000"/>
                </a:schemeClr>
              </a:solidFill>
              <a:latin typeface="Miriam Libre" panose="00000500000000000000" pitchFamily="2" charset="-79"/>
              <a:ea typeface="Barlow"/>
              <a:cs typeface="Miriam Libre" panose="00000500000000000000" pitchFamily="2" charset="-79"/>
              <a:sym typeface="Barlow"/>
            </a:endParaRPr>
          </a:p>
          <a:p>
            <a:pPr marL="0" lvl="0" indent="0" algn="ctr" rtl="0">
              <a:spcBef>
                <a:spcPts val="400"/>
              </a:spcBef>
              <a:spcAft>
                <a:spcPts val="400"/>
              </a:spcAft>
              <a:buNone/>
            </a:pPr>
            <a:endParaRPr sz="1050" dirty="0">
              <a:solidFill>
                <a:schemeClr val="bg1">
                  <a:lumMod val="95000"/>
                </a:schemeClr>
              </a:solidFill>
              <a:latin typeface="Miriam Libre" panose="00000500000000000000" pitchFamily="2" charset="-79"/>
              <a:ea typeface="Barlow"/>
              <a:cs typeface="Miriam Libre" panose="00000500000000000000" pitchFamily="2" charset="-79"/>
              <a:sym typeface="Barlow"/>
            </a:endParaRPr>
          </a:p>
        </p:txBody>
      </p:sp>
      <p:sp>
        <p:nvSpPr>
          <p:cNvPr id="707" name="Google Shape;707;p45"/>
          <p:cNvSpPr txBox="1"/>
          <p:nvPr/>
        </p:nvSpPr>
        <p:spPr>
          <a:xfrm>
            <a:off x="2609123" y="1655983"/>
            <a:ext cx="1489200" cy="7341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b="1" dirty="0">
                <a:solidFill>
                  <a:schemeClr val="bg1">
                    <a:lumMod val="95000"/>
                  </a:schemeClr>
                </a:solidFill>
                <a:latin typeface="Miriam Libre" panose="00000500000000000000" pitchFamily="2" charset="-79"/>
                <a:ea typeface="Barlow"/>
                <a:cs typeface="Miriam Libre" panose="00000500000000000000" pitchFamily="2" charset="-79"/>
                <a:sym typeface="Barlow"/>
              </a:rPr>
              <a:t>Vishal Jhadhav</a:t>
            </a:r>
          </a:p>
          <a:p>
            <a:pPr marL="0" lvl="0" indent="0" algn="ctr" rtl="0">
              <a:spcBef>
                <a:spcPts val="0"/>
              </a:spcBef>
              <a:spcAft>
                <a:spcPts val="0"/>
              </a:spcAft>
              <a:buNone/>
            </a:pPr>
            <a:r>
              <a:rPr lang="en-GB" sz="1050" dirty="0">
                <a:solidFill>
                  <a:schemeClr val="bg1">
                    <a:lumMod val="95000"/>
                  </a:schemeClr>
                </a:solidFill>
                <a:latin typeface="Miriam Libre" panose="00000500000000000000" pitchFamily="2" charset="-79"/>
                <a:ea typeface="Barlow"/>
                <a:cs typeface="Miriam Libre" panose="00000500000000000000" pitchFamily="2" charset="-79"/>
                <a:sym typeface="Barlow"/>
              </a:rPr>
              <a:t>B211026</a:t>
            </a:r>
            <a:endParaRPr sz="1050" dirty="0">
              <a:solidFill>
                <a:schemeClr val="bg1">
                  <a:lumMod val="95000"/>
                </a:schemeClr>
              </a:solidFill>
              <a:latin typeface="Miriam Libre" panose="00000500000000000000" pitchFamily="2" charset="-79"/>
              <a:ea typeface="Barlow"/>
              <a:cs typeface="Miriam Libre" panose="00000500000000000000" pitchFamily="2" charset="-79"/>
              <a:sym typeface="Barlow"/>
            </a:endParaRPr>
          </a:p>
          <a:p>
            <a:pPr marL="0" lvl="0" indent="0" algn="ctr" rtl="0">
              <a:spcBef>
                <a:spcPts val="400"/>
              </a:spcBef>
              <a:spcAft>
                <a:spcPts val="400"/>
              </a:spcAft>
              <a:buNone/>
            </a:pPr>
            <a:endParaRPr sz="1050" dirty="0">
              <a:solidFill>
                <a:schemeClr val="bg1">
                  <a:lumMod val="95000"/>
                </a:schemeClr>
              </a:solidFill>
              <a:latin typeface="Miriam Libre" panose="00000500000000000000" pitchFamily="2" charset="-79"/>
              <a:ea typeface="Barlow"/>
              <a:cs typeface="Miriam Libre" panose="00000500000000000000" pitchFamily="2" charset="-79"/>
              <a:sym typeface="Barlow"/>
            </a:endParaRPr>
          </a:p>
        </p:txBody>
      </p:sp>
      <p:sp>
        <p:nvSpPr>
          <p:cNvPr id="709" name="Google Shape;709;p45"/>
          <p:cNvSpPr txBox="1"/>
          <p:nvPr/>
        </p:nvSpPr>
        <p:spPr>
          <a:xfrm>
            <a:off x="2609123" y="2251373"/>
            <a:ext cx="1489200" cy="7341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b="1" dirty="0">
                <a:solidFill>
                  <a:schemeClr val="bg1">
                    <a:lumMod val="95000"/>
                  </a:schemeClr>
                </a:solidFill>
                <a:latin typeface="Miriam Libre" panose="00000500000000000000" pitchFamily="2" charset="-79"/>
                <a:ea typeface="Barlow"/>
                <a:cs typeface="Miriam Libre" panose="00000500000000000000" pitchFamily="2" charset="-79"/>
                <a:sym typeface="Barlow"/>
              </a:rPr>
              <a:t>Sanyami Naik</a:t>
            </a:r>
            <a:br>
              <a:rPr lang="en" sz="1050" dirty="0">
                <a:solidFill>
                  <a:schemeClr val="bg1">
                    <a:lumMod val="95000"/>
                  </a:schemeClr>
                </a:solidFill>
                <a:latin typeface="Miriam Libre" panose="00000500000000000000" pitchFamily="2" charset="-79"/>
                <a:ea typeface="Barlow"/>
                <a:cs typeface="Miriam Libre" panose="00000500000000000000" pitchFamily="2" charset="-79"/>
                <a:sym typeface="Barlow"/>
              </a:rPr>
            </a:br>
            <a:r>
              <a:rPr lang="en-GB" sz="1050" dirty="0">
                <a:solidFill>
                  <a:schemeClr val="bg1">
                    <a:lumMod val="95000"/>
                  </a:schemeClr>
                </a:solidFill>
                <a:latin typeface="Miriam Libre" panose="00000500000000000000" pitchFamily="2" charset="-79"/>
                <a:ea typeface="Barlow"/>
                <a:cs typeface="Miriam Libre" panose="00000500000000000000" pitchFamily="2" charset="-79"/>
                <a:sym typeface="Barlow"/>
              </a:rPr>
              <a:t>B211050</a:t>
            </a:r>
            <a:endParaRPr sz="1050" dirty="0">
              <a:solidFill>
                <a:schemeClr val="bg1">
                  <a:lumMod val="95000"/>
                </a:schemeClr>
              </a:solidFill>
              <a:latin typeface="Miriam Libre" panose="00000500000000000000" pitchFamily="2" charset="-79"/>
              <a:ea typeface="Barlow"/>
              <a:cs typeface="Miriam Libre" panose="00000500000000000000" pitchFamily="2" charset="-79"/>
              <a:sym typeface="Barlow"/>
            </a:endParaRPr>
          </a:p>
        </p:txBody>
      </p:sp>
      <p:sp>
        <p:nvSpPr>
          <p:cNvPr id="13" name="TextBox 12">
            <a:extLst>
              <a:ext uri="{FF2B5EF4-FFF2-40B4-BE49-F238E27FC236}">
                <a16:creationId xmlns:a16="http://schemas.microsoft.com/office/drawing/2014/main" id="{81453376-0F25-4EFC-983D-D6692845179B}"/>
              </a:ext>
            </a:extLst>
          </p:cNvPr>
          <p:cNvSpPr txBox="1"/>
          <p:nvPr/>
        </p:nvSpPr>
        <p:spPr>
          <a:xfrm>
            <a:off x="4648492" y="3622747"/>
            <a:ext cx="4572000" cy="66172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600"/>
              </a:spcAft>
              <a:buClrTx/>
              <a:buSzTx/>
              <a:buFont typeface="Calibri" panose="020F0502020204030204" pitchFamily="34" charset="0"/>
              <a:buNone/>
              <a:tabLst/>
              <a:defRPr/>
            </a:pPr>
            <a:r>
              <a:rPr kumimoji="0" lang="en-US" sz="1600" b="1" i="0" u="none" strike="noStrike" kern="1200" cap="none" spc="0" normalizeH="0" baseline="0" noProof="0" dirty="0">
                <a:ln>
                  <a:noFill/>
                </a:ln>
                <a:solidFill>
                  <a:schemeClr val="bg1">
                    <a:lumMod val="95000"/>
                  </a:schemeClr>
                </a:solidFill>
                <a:effectLst/>
                <a:uLnTx/>
                <a:uFillTx/>
                <a:latin typeface="Miriam Libre" panose="00000500000000000000" pitchFamily="2" charset="-79"/>
                <a:ea typeface="+mn-ea"/>
                <a:cs typeface="Miriam Libre" panose="00000500000000000000" pitchFamily="2" charset="-79"/>
              </a:rPr>
              <a:t>B.E. (Computer Engineering)</a:t>
            </a:r>
          </a:p>
          <a:p>
            <a:pPr marL="0" marR="0" lvl="0" indent="0" algn="ctr" defTabSz="914400" rtl="0" eaLnBrk="1" fontAlgn="auto" latinLnBrk="0" hangingPunct="1">
              <a:lnSpc>
                <a:spcPct val="100000"/>
              </a:lnSpc>
              <a:spcBef>
                <a:spcPts val="0"/>
              </a:spcBef>
              <a:spcAft>
                <a:spcPts val="600"/>
              </a:spcAft>
              <a:buClrTx/>
              <a:buSzTx/>
              <a:buFont typeface="Calibri" panose="020F0502020204030204" pitchFamily="34" charset="0"/>
              <a:buNone/>
              <a:tabLst/>
              <a:defRPr/>
            </a:pPr>
            <a:r>
              <a:rPr kumimoji="0" lang="en-US" sz="1600" b="1" i="0" u="none" strike="noStrike" kern="1200" cap="none" spc="0" normalizeH="0" baseline="0" noProof="0" dirty="0">
                <a:ln>
                  <a:noFill/>
                </a:ln>
                <a:solidFill>
                  <a:schemeClr val="bg1">
                    <a:lumMod val="95000"/>
                  </a:schemeClr>
                </a:solidFill>
                <a:effectLst/>
                <a:uLnTx/>
                <a:uFillTx/>
                <a:latin typeface="Miriam Libre" panose="00000500000000000000" pitchFamily="2" charset="-79"/>
                <a:ea typeface="+mn-ea"/>
                <a:cs typeface="Miriam Libre" panose="00000500000000000000" pitchFamily="2" charset="-79"/>
              </a:rPr>
              <a:t>ZCOER, PUNE.</a:t>
            </a:r>
          </a:p>
        </p:txBody>
      </p:sp>
      <p:sp>
        <p:nvSpPr>
          <p:cNvPr id="14" name="TextBox 13">
            <a:extLst>
              <a:ext uri="{FF2B5EF4-FFF2-40B4-BE49-F238E27FC236}">
                <a16:creationId xmlns:a16="http://schemas.microsoft.com/office/drawing/2014/main" id="{A45862D5-9D13-48D5-8BA0-2F5707623D63}"/>
              </a:ext>
            </a:extLst>
          </p:cNvPr>
          <p:cNvSpPr txBox="1"/>
          <p:nvPr/>
        </p:nvSpPr>
        <p:spPr>
          <a:xfrm>
            <a:off x="475328" y="3053360"/>
            <a:ext cx="4096672" cy="1138773"/>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600"/>
              </a:spcAft>
              <a:buClrTx/>
              <a:buSzTx/>
              <a:buFontTx/>
              <a:buNone/>
              <a:tabLst/>
              <a:defRPr/>
            </a:pPr>
            <a:r>
              <a:rPr kumimoji="0" lang="en-IN" sz="1600" b="0" i="0" strike="noStrike" kern="1200" cap="none" spc="0" normalizeH="0" baseline="0" noProof="0" dirty="0">
                <a:ln>
                  <a:noFill/>
                </a:ln>
                <a:solidFill>
                  <a:schemeClr val="bg1">
                    <a:lumMod val="95000"/>
                  </a:schemeClr>
                </a:solidFill>
                <a:effectLst/>
                <a:uLnTx/>
                <a:uFillTx/>
                <a:latin typeface="Miriam Libre" panose="00000500000000000000" pitchFamily="2" charset="-79"/>
                <a:ea typeface="+mn-ea"/>
                <a:cs typeface="Miriam Libre" panose="00000500000000000000" pitchFamily="2" charset="-79"/>
              </a:rPr>
              <a:t>Guide: </a:t>
            </a:r>
          </a:p>
          <a:p>
            <a:pPr marL="0" marR="0" lvl="0" indent="0" algn="ctr" defTabSz="914400" rtl="0" eaLnBrk="1" fontAlgn="auto" latinLnBrk="0" hangingPunct="1">
              <a:lnSpc>
                <a:spcPct val="100000"/>
              </a:lnSpc>
              <a:spcBef>
                <a:spcPts val="0"/>
              </a:spcBef>
              <a:spcAft>
                <a:spcPts val="600"/>
              </a:spcAft>
              <a:buClrTx/>
              <a:buSzTx/>
              <a:buFontTx/>
              <a:buNone/>
              <a:tabLst/>
              <a:defRPr/>
            </a:pPr>
            <a:r>
              <a:rPr kumimoji="0" lang="en-IN" sz="1600" b="0" i="0" strike="noStrike" kern="1200" cap="none" spc="0" normalizeH="0" baseline="0" noProof="0" dirty="0">
                <a:ln>
                  <a:noFill/>
                </a:ln>
                <a:solidFill>
                  <a:schemeClr val="bg1">
                    <a:lumMod val="95000"/>
                  </a:schemeClr>
                </a:solidFill>
                <a:effectLst/>
                <a:uLnTx/>
                <a:uFillTx/>
                <a:latin typeface="Miriam Libre" panose="00000500000000000000" pitchFamily="2" charset="-79"/>
                <a:ea typeface="+mn-ea"/>
                <a:cs typeface="Miriam Libre" panose="00000500000000000000" pitchFamily="2" charset="-79"/>
              </a:rPr>
              <a:t>Prof – </a:t>
            </a:r>
            <a:r>
              <a:rPr kumimoji="0" lang="en-IN" sz="1600" b="1" i="0" u="sng" strike="noStrike" kern="1200" cap="none" spc="0" normalizeH="0" baseline="0" noProof="0" dirty="0">
                <a:ln>
                  <a:noFill/>
                </a:ln>
                <a:solidFill>
                  <a:schemeClr val="bg1">
                    <a:lumMod val="95000"/>
                  </a:schemeClr>
                </a:solidFill>
                <a:effectLst/>
                <a:uLnTx/>
                <a:uFillTx/>
                <a:latin typeface="Miriam Libre" panose="00000500000000000000" pitchFamily="2" charset="-79"/>
                <a:ea typeface="+mn-ea"/>
                <a:cs typeface="Miriam Libre" panose="00000500000000000000" pitchFamily="2" charset="-79"/>
              </a:rPr>
              <a:t>Mr. </a:t>
            </a:r>
            <a:r>
              <a:rPr lang="en-IN" sz="1600" b="1" u="sng" kern="1200" dirty="0">
                <a:solidFill>
                  <a:schemeClr val="bg1">
                    <a:lumMod val="95000"/>
                  </a:schemeClr>
                </a:solidFill>
                <a:latin typeface="Miriam Libre" panose="00000500000000000000" pitchFamily="2" charset="-79"/>
                <a:ea typeface="+mn-ea"/>
                <a:cs typeface="Miriam Libre" panose="00000500000000000000" pitchFamily="2" charset="-79"/>
              </a:rPr>
              <a:t>A</a:t>
            </a:r>
            <a:r>
              <a:rPr kumimoji="0" lang="en-IN" sz="1600" b="1" i="0" u="sng" strike="noStrike" kern="1200" cap="none" spc="0" normalizeH="0" baseline="0" noProof="0" dirty="0">
                <a:ln>
                  <a:noFill/>
                </a:ln>
                <a:solidFill>
                  <a:schemeClr val="bg1">
                    <a:lumMod val="95000"/>
                  </a:schemeClr>
                </a:solidFill>
                <a:effectLst/>
                <a:uLnTx/>
                <a:uFillTx/>
                <a:latin typeface="Miriam Libre" panose="00000500000000000000" pitchFamily="2" charset="-79"/>
                <a:ea typeface="+mn-ea"/>
                <a:cs typeface="Miriam Libre" panose="00000500000000000000" pitchFamily="2" charset="-79"/>
              </a:rPr>
              <a:t>mol </a:t>
            </a:r>
            <a:r>
              <a:rPr lang="en-IN" sz="1600" b="1" u="sng" kern="1200" dirty="0">
                <a:solidFill>
                  <a:schemeClr val="bg1">
                    <a:lumMod val="95000"/>
                  </a:schemeClr>
                </a:solidFill>
                <a:latin typeface="Miriam Libre" panose="00000500000000000000" pitchFamily="2" charset="-79"/>
                <a:ea typeface="+mn-ea"/>
                <a:cs typeface="Miriam Libre" panose="00000500000000000000" pitchFamily="2" charset="-79"/>
              </a:rPr>
              <a:t>B</a:t>
            </a:r>
            <a:r>
              <a:rPr kumimoji="0" lang="en-IN" sz="1600" b="1" i="0" u="sng" strike="noStrike" kern="1200" cap="none" spc="0" normalizeH="0" baseline="0" noProof="0" dirty="0" err="1">
                <a:ln>
                  <a:noFill/>
                </a:ln>
                <a:solidFill>
                  <a:schemeClr val="bg1">
                    <a:lumMod val="95000"/>
                  </a:schemeClr>
                </a:solidFill>
                <a:effectLst/>
                <a:uLnTx/>
                <a:uFillTx/>
                <a:latin typeface="Miriam Libre" panose="00000500000000000000" pitchFamily="2" charset="-79"/>
                <a:ea typeface="+mn-ea"/>
                <a:cs typeface="Miriam Libre" panose="00000500000000000000" pitchFamily="2" charset="-79"/>
              </a:rPr>
              <a:t>hosale</a:t>
            </a:r>
            <a:endParaRPr kumimoji="0" lang="en-IN" sz="1600" b="1" i="0" u="sng" strike="noStrike" kern="1200" cap="none" spc="0" normalizeH="0" baseline="0" noProof="0" dirty="0">
              <a:ln>
                <a:noFill/>
              </a:ln>
              <a:solidFill>
                <a:schemeClr val="bg1">
                  <a:lumMod val="95000"/>
                </a:schemeClr>
              </a:solidFill>
              <a:effectLst/>
              <a:uLnTx/>
              <a:uFillTx/>
              <a:latin typeface="Miriam Libre" panose="00000500000000000000" pitchFamily="2" charset="-79"/>
              <a:ea typeface="+mn-ea"/>
              <a:cs typeface="Miriam Libre" panose="00000500000000000000" pitchFamily="2" charset="-79"/>
            </a:endParaRPr>
          </a:p>
          <a:p>
            <a:pPr marL="0" marR="0" lvl="0" indent="0" algn="l" defTabSz="914400" rtl="0" eaLnBrk="1" fontAlgn="auto" latinLnBrk="0" hangingPunct="1">
              <a:lnSpc>
                <a:spcPct val="100000"/>
              </a:lnSpc>
              <a:spcBef>
                <a:spcPts val="0"/>
              </a:spcBef>
              <a:spcAft>
                <a:spcPts val="600"/>
              </a:spcAft>
              <a:buClrTx/>
              <a:buSzTx/>
              <a:buFontTx/>
              <a:buNone/>
              <a:tabLst/>
              <a:defRPr/>
            </a:pPr>
            <a:endParaRPr kumimoji="0" lang="en-IN" sz="1050" b="0" i="0" u="none" strike="noStrike" kern="1200" cap="none" spc="0" normalizeH="0" baseline="0" noProof="0" dirty="0">
              <a:ln>
                <a:noFill/>
              </a:ln>
              <a:solidFill>
                <a:prstClr val="black"/>
              </a:solidFill>
              <a:effectLst/>
              <a:uLnTx/>
              <a:uFillTx/>
              <a:latin typeface="Franklin Gothic Book" panose="020F0502020204030204"/>
              <a:ea typeface="+mn-ea"/>
              <a:cs typeface="+mn-cs"/>
            </a:endParaRPr>
          </a:p>
          <a:p>
            <a:pPr marL="0" marR="0" lvl="0" indent="0" algn="l" defTabSz="914400" rtl="0" eaLnBrk="1" fontAlgn="auto" latinLnBrk="0" hangingPunct="1">
              <a:lnSpc>
                <a:spcPct val="100000"/>
              </a:lnSpc>
              <a:spcBef>
                <a:spcPts val="0"/>
              </a:spcBef>
              <a:spcAft>
                <a:spcPts val="600"/>
              </a:spcAft>
              <a:buClrTx/>
              <a:buSzTx/>
              <a:buFontTx/>
              <a:buNone/>
              <a:tabLst/>
              <a:defRPr/>
            </a:pPr>
            <a:endParaRPr kumimoji="0" lang="en-IN" sz="1050" b="0" i="0" u="none" strike="noStrike" kern="1200" cap="none" spc="0" normalizeH="0" baseline="0" noProof="0" dirty="0">
              <a:ln>
                <a:noFill/>
              </a:ln>
              <a:solidFill>
                <a:prstClr val="black"/>
              </a:solidFill>
              <a:effectLst/>
              <a:uLnTx/>
              <a:uFillTx/>
              <a:latin typeface="Franklin Gothic Book" panose="020F0502020204030204"/>
              <a:ea typeface="+mn-ea"/>
              <a:cs typeface="+mn-cs"/>
            </a:endParaRPr>
          </a:p>
        </p:txBody>
      </p:sp>
      <p:pic>
        <p:nvPicPr>
          <p:cNvPr id="15" name="Picture 14">
            <a:extLst>
              <a:ext uri="{FF2B5EF4-FFF2-40B4-BE49-F238E27FC236}">
                <a16:creationId xmlns:a16="http://schemas.microsoft.com/office/drawing/2014/main" id="{57B05DE6-E138-4EE2-9B78-4C0C2E99ED02}"/>
              </a:ext>
            </a:extLst>
          </p:cNvPr>
          <p:cNvPicPr>
            <a:picLocks noChangeAspect="1"/>
          </p:cNvPicPr>
          <p:nvPr/>
        </p:nvPicPr>
        <p:blipFill rotWithShape="1">
          <a:blip r:embed="rId3"/>
          <a:srcRect b="17220"/>
          <a:stretch/>
        </p:blipFill>
        <p:spPr>
          <a:xfrm>
            <a:off x="5790278" y="1072377"/>
            <a:ext cx="2179926" cy="2156072"/>
          </a:xfrm>
          <a:prstGeom prst="rect">
            <a:avLst/>
          </a:prstGeom>
          <a:ln w="228600" cap="sq" cmpd="thickThin">
            <a:solidFill>
              <a:srgbClr val="000000"/>
            </a:solidFill>
            <a:prstDash val="solid"/>
            <a:miter lim="800000"/>
          </a:ln>
          <a:effectLst>
            <a:innerShdw blurRad="76200">
              <a:srgbClr val="000000"/>
            </a:innerShdw>
          </a:effectLst>
        </p:spPr>
      </p:pic>
    </p:spTree>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0" name="Google Shape;370;p27"/>
          <p:cNvSpPr txBox="1">
            <a:spLocks noGrp="1"/>
          </p:cNvSpPr>
          <p:nvPr>
            <p:ph type="ctrTitle" idx="4294967295"/>
          </p:nvPr>
        </p:nvSpPr>
        <p:spPr>
          <a:xfrm>
            <a:off x="671488" y="1764507"/>
            <a:ext cx="7801024" cy="1737187"/>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9600" dirty="0">
                <a:solidFill>
                  <a:srgbClr val="FFFFFF"/>
                </a:solidFill>
              </a:rPr>
              <a:t>THANK YOU!</a:t>
            </a:r>
            <a:endParaRPr sz="9600" dirty="0">
              <a:solidFill>
                <a:srgbClr val="FFFFFF"/>
              </a:solidFill>
            </a:endParaRPr>
          </a:p>
        </p:txBody>
      </p:sp>
      <p:sp>
        <p:nvSpPr>
          <p:cNvPr id="372" name="Google Shape;372;p27"/>
          <p:cNvSpPr txBox="1">
            <a:spLocks noGrp="1"/>
          </p:cNvSpPr>
          <p:nvPr>
            <p:ph type="sldNum" idx="12"/>
          </p:nvPr>
        </p:nvSpPr>
        <p:spPr>
          <a:xfrm>
            <a:off x="4116400" y="4807375"/>
            <a:ext cx="911100" cy="336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20</a:t>
            </a:fld>
            <a:endParaRPr/>
          </a:p>
        </p:txBody>
      </p:sp>
      <p:sp>
        <p:nvSpPr>
          <p:cNvPr id="5" name="TextBox 4">
            <a:extLst>
              <a:ext uri="{FF2B5EF4-FFF2-40B4-BE49-F238E27FC236}">
                <a16:creationId xmlns:a16="http://schemas.microsoft.com/office/drawing/2014/main" id="{80D0D138-8A4D-47EE-9E0E-84B0162F1461}"/>
              </a:ext>
            </a:extLst>
          </p:cNvPr>
          <p:cNvSpPr txBox="1"/>
          <p:nvPr/>
        </p:nvSpPr>
        <p:spPr>
          <a:xfrm>
            <a:off x="157539" y="4774039"/>
            <a:ext cx="3308131" cy="201336"/>
          </a:xfrm>
          <a:prstGeom prst="rect">
            <a:avLst/>
          </a:prstGeom>
        </p:spPr>
        <p:txBody>
          <a:bodyPr vert="horz" lIns="91440" tIns="45720" rIns="91440" bIns="45720" rtlCol="0">
            <a:noAutofit/>
          </a:bodyPr>
          <a:lstStyle/>
          <a:p>
            <a:pPr>
              <a:lnSpc>
                <a:spcPct val="90000"/>
              </a:lnSpc>
              <a:spcBef>
                <a:spcPts val="1000"/>
              </a:spcBef>
              <a:spcAft>
                <a:spcPts val="600"/>
              </a:spcAft>
            </a:pPr>
            <a:r>
              <a:rPr lang="en-US" sz="800" kern="1200" dirty="0">
                <a:solidFill>
                  <a:srgbClr val="FFFFFF"/>
                </a:solidFill>
                <a:latin typeface="+mn-lt"/>
                <a:ea typeface="+mn-ea"/>
                <a:cs typeface="+mn-cs"/>
              </a:rPr>
              <a:t>Zeal College Of Engineering &amp; Research Pune</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Shape 567"/>
        <p:cNvGrpSpPr/>
        <p:nvPr/>
      </p:nvGrpSpPr>
      <p:grpSpPr>
        <a:xfrm>
          <a:off x="0" y="0"/>
          <a:ext cx="0" cy="0"/>
          <a:chOff x="0" y="0"/>
          <a:chExt cx="0" cy="0"/>
        </a:xfrm>
      </p:grpSpPr>
      <p:sp>
        <p:nvSpPr>
          <p:cNvPr id="568" name="Google Shape;568;p40"/>
          <p:cNvSpPr txBox="1">
            <a:spLocks noGrp="1"/>
          </p:cNvSpPr>
          <p:nvPr>
            <p:ph type="title" idx="4294967295"/>
          </p:nvPr>
        </p:nvSpPr>
        <p:spPr>
          <a:xfrm>
            <a:off x="457200" y="586975"/>
            <a:ext cx="51387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ROADMAP</a:t>
            </a:r>
            <a:endParaRPr dirty="0"/>
          </a:p>
        </p:txBody>
      </p:sp>
      <p:sp>
        <p:nvSpPr>
          <p:cNvPr id="569" name="Google Shape;569;p40"/>
          <p:cNvSpPr txBox="1">
            <a:spLocks noGrp="1"/>
          </p:cNvSpPr>
          <p:nvPr>
            <p:ph type="sldNum" idx="12"/>
          </p:nvPr>
        </p:nvSpPr>
        <p:spPr>
          <a:xfrm>
            <a:off x="4116400" y="4807375"/>
            <a:ext cx="911100" cy="336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21</a:t>
            </a:fld>
            <a:endParaRPr/>
          </a:p>
        </p:txBody>
      </p:sp>
      <p:sp>
        <p:nvSpPr>
          <p:cNvPr id="570" name="Google Shape;570;p40"/>
          <p:cNvSpPr/>
          <p:nvPr/>
        </p:nvSpPr>
        <p:spPr>
          <a:xfrm>
            <a:off x="0" y="2447228"/>
            <a:ext cx="9144000" cy="1011043"/>
          </a:xfrm>
          <a:custGeom>
            <a:avLst/>
            <a:gdLst/>
            <a:ahLst/>
            <a:cxnLst/>
            <a:rect l="l" t="t" r="r" b="b"/>
            <a:pathLst>
              <a:path w="12192000" h="1348058" extrusionOk="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228600"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1" name="Google Shape;571;p40"/>
          <p:cNvSpPr/>
          <p:nvPr/>
        </p:nvSpPr>
        <p:spPr>
          <a:xfrm>
            <a:off x="0" y="2447228"/>
            <a:ext cx="9144000" cy="1011043"/>
          </a:xfrm>
          <a:custGeom>
            <a:avLst/>
            <a:gdLst/>
            <a:ahLst/>
            <a:cxnLst/>
            <a:rect l="l" t="t" r="r" b="b"/>
            <a:pathLst>
              <a:path w="12192000" h="1348058" extrusionOk="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19050" cap="flat" cmpd="sng">
            <a:solidFill>
              <a:schemeClr val="lt1"/>
            </a:solidFill>
            <a:prstDash val="dash"/>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grpSp>
        <p:nvGrpSpPr>
          <p:cNvPr id="572" name="Google Shape;572;p40"/>
          <p:cNvGrpSpPr/>
          <p:nvPr/>
        </p:nvGrpSpPr>
        <p:grpSpPr>
          <a:xfrm>
            <a:off x="1786339" y="1779601"/>
            <a:ext cx="473400" cy="473400"/>
            <a:chOff x="1786339" y="1703401"/>
            <a:chExt cx="473400" cy="473400"/>
          </a:xfrm>
        </p:grpSpPr>
        <p:sp>
          <p:nvSpPr>
            <p:cNvPr id="573" name="Google Shape;573;p40"/>
            <p:cNvSpPr/>
            <p:nvPr/>
          </p:nvSpPr>
          <p:spPr>
            <a:xfrm rot="8100000">
              <a:off x="1855667" y="1772729"/>
              <a:ext cx="334744" cy="334744"/>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rlow"/>
                <a:ea typeface="Barlow"/>
                <a:cs typeface="Barlow"/>
                <a:sym typeface="Barlow"/>
              </a:endParaRPr>
            </a:p>
          </p:txBody>
        </p:sp>
        <p:sp>
          <p:nvSpPr>
            <p:cNvPr id="574" name="Google Shape;574;p40"/>
            <p:cNvSpPr/>
            <p:nvPr/>
          </p:nvSpPr>
          <p:spPr>
            <a:xfrm>
              <a:off x="1955989" y="18664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Barlow"/>
                  <a:ea typeface="Barlow"/>
                  <a:cs typeface="Barlow"/>
                  <a:sym typeface="Barlow"/>
                </a:rPr>
                <a:t>1</a:t>
              </a:r>
              <a:endParaRPr sz="600">
                <a:solidFill>
                  <a:schemeClr val="dk2"/>
                </a:solidFill>
                <a:latin typeface="Barlow"/>
                <a:ea typeface="Barlow"/>
                <a:cs typeface="Barlow"/>
                <a:sym typeface="Barlow"/>
              </a:endParaRPr>
            </a:p>
          </p:txBody>
        </p:sp>
      </p:grpSp>
      <p:grpSp>
        <p:nvGrpSpPr>
          <p:cNvPr id="575" name="Google Shape;575;p40"/>
          <p:cNvGrpSpPr/>
          <p:nvPr/>
        </p:nvGrpSpPr>
        <p:grpSpPr>
          <a:xfrm>
            <a:off x="3814414" y="1779601"/>
            <a:ext cx="473400" cy="473400"/>
            <a:chOff x="3814414" y="1703401"/>
            <a:chExt cx="473400" cy="473400"/>
          </a:xfrm>
        </p:grpSpPr>
        <p:sp>
          <p:nvSpPr>
            <p:cNvPr id="576" name="Google Shape;576;p40"/>
            <p:cNvSpPr/>
            <p:nvPr/>
          </p:nvSpPr>
          <p:spPr>
            <a:xfrm rot="8100000">
              <a:off x="3883742" y="1772729"/>
              <a:ext cx="334744" cy="334744"/>
            </a:xfrm>
            <a:prstGeom prst="teardrop">
              <a:avLst>
                <a:gd name="adj" fmla="val 10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rlow"/>
                <a:ea typeface="Barlow"/>
                <a:cs typeface="Barlow"/>
                <a:sym typeface="Barlow"/>
              </a:endParaRPr>
            </a:p>
          </p:txBody>
        </p:sp>
        <p:sp>
          <p:nvSpPr>
            <p:cNvPr id="577" name="Google Shape;577;p40"/>
            <p:cNvSpPr/>
            <p:nvPr/>
          </p:nvSpPr>
          <p:spPr>
            <a:xfrm>
              <a:off x="3984064" y="18664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Barlow"/>
                  <a:ea typeface="Barlow"/>
                  <a:cs typeface="Barlow"/>
                  <a:sym typeface="Barlow"/>
                </a:rPr>
                <a:t>3</a:t>
              </a:r>
              <a:endParaRPr sz="600">
                <a:solidFill>
                  <a:schemeClr val="dk2"/>
                </a:solidFill>
                <a:latin typeface="Barlow"/>
                <a:ea typeface="Barlow"/>
                <a:cs typeface="Barlow"/>
                <a:sym typeface="Barlow"/>
              </a:endParaRPr>
            </a:p>
          </p:txBody>
        </p:sp>
      </p:grpSp>
      <p:grpSp>
        <p:nvGrpSpPr>
          <p:cNvPr id="578" name="Google Shape;578;p40"/>
          <p:cNvGrpSpPr/>
          <p:nvPr/>
        </p:nvGrpSpPr>
        <p:grpSpPr>
          <a:xfrm>
            <a:off x="5842489" y="1779601"/>
            <a:ext cx="473400" cy="473400"/>
            <a:chOff x="5842489" y="1703401"/>
            <a:chExt cx="473400" cy="473400"/>
          </a:xfrm>
        </p:grpSpPr>
        <p:sp>
          <p:nvSpPr>
            <p:cNvPr id="579" name="Google Shape;579;p40"/>
            <p:cNvSpPr/>
            <p:nvPr/>
          </p:nvSpPr>
          <p:spPr>
            <a:xfrm rot="8100000">
              <a:off x="5911817" y="1772729"/>
              <a:ext cx="334744" cy="334744"/>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rlow"/>
                <a:ea typeface="Barlow"/>
                <a:cs typeface="Barlow"/>
                <a:sym typeface="Barlow"/>
              </a:endParaRPr>
            </a:p>
          </p:txBody>
        </p:sp>
        <p:sp>
          <p:nvSpPr>
            <p:cNvPr id="580" name="Google Shape;580;p40"/>
            <p:cNvSpPr/>
            <p:nvPr/>
          </p:nvSpPr>
          <p:spPr>
            <a:xfrm>
              <a:off x="6012139" y="18664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Barlow"/>
                  <a:ea typeface="Barlow"/>
                  <a:cs typeface="Barlow"/>
                  <a:sym typeface="Barlow"/>
                </a:rPr>
                <a:t>5</a:t>
              </a:r>
              <a:endParaRPr sz="600">
                <a:solidFill>
                  <a:schemeClr val="dk2"/>
                </a:solidFill>
                <a:latin typeface="Barlow"/>
                <a:ea typeface="Barlow"/>
                <a:cs typeface="Barlow"/>
                <a:sym typeface="Barlow"/>
              </a:endParaRPr>
            </a:p>
          </p:txBody>
        </p:sp>
      </p:grpSp>
      <p:grpSp>
        <p:nvGrpSpPr>
          <p:cNvPr id="581" name="Google Shape;581;p40"/>
          <p:cNvGrpSpPr/>
          <p:nvPr/>
        </p:nvGrpSpPr>
        <p:grpSpPr>
          <a:xfrm>
            <a:off x="6880814" y="3652500"/>
            <a:ext cx="473400" cy="473400"/>
            <a:chOff x="6880814" y="3576300"/>
            <a:chExt cx="473400" cy="473400"/>
          </a:xfrm>
        </p:grpSpPr>
        <p:sp>
          <p:nvSpPr>
            <p:cNvPr id="582" name="Google Shape;582;p40"/>
            <p:cNvSpPr/>
            <p:nvPr/>
          </p:nvSpPr>
          <p:spPr>
            <a:xfrm rot="-2700000">
              <a:off x="6950142" y="3645628"/>
              <a:ext cx="334744" cy="334744"/>
            </a:xfrm>
            <a:prstGeom prst="teardrop">
              <a:avLst>
                <a:gd name="adj" fmla="val 10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rlow"/>
                <a:ea typeface="Barlow"/>
                <a:cs typeface="Barlow"/>
                <a:sym typeface="Barlow"/>
              </a:endParaRPr>
            </a:p>
          </p:txBody>
        </p:sp>
        <p:sp>
          <p:nvSpPr>
            <p:cNvPr id="583" name="Google Shape;583;p40"/>
            <p:cNvSpPr/>
            <p:nvPr/>
          </p:nvSpPr>
          <p:spPr>
            <a:xfrm flipH="1">
              <a:off x="7050464" y="3752502"/>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Barlow"/>
                  <a:ea typeface="Barlow"/>
                  <a:cs typeface="Barlow"/>
                  <a:sym typeface="Barlow"/>
                </a:rPr>
                <a:t>6</a:t>
              </a:r>
              <a:endParaRPr sz="600">
                <a:solidFill>
                  <a:schemeClr val="dk2"/>
                </a:solidFill>
                <a:latin typeface="Barlow"/>
                <a:ea typeface="Barlow"/>
                <a:cs typeface="Barlow"/>
                <a:sym typeface="Barlow"/>
              </a:endParaRPr>
            </a:p>
          </p:txBody>
        </p:sp>
      </p:grpSp>
      <p:grpSp>
        <p:nvGrpSpPr>
          <p:cNvPr id="584" name="Google Shape;584;p40"/>
          <p:cNvGrpSpPr/>
          <p:nvPr/>
        </p:nvGrpSpPr>
        <p:grpSpPr>
          <a:xfrm>
            <a:off x="4852739" y="3652500"/>
            <a:ext cx="473400" cy="473400"/>
            <a:chOff x="4852739" y="3576300"/>
            <a:chExt cx="473400" cy="473400"/>
          </a:xfrm>
        </p:grpSpPr>
        <p:sp>
          <p:nvSpPr>
            <p:cNvPr id="585" name="Google Shape;585;p40"/>
            <p:cNvSpPr/>
            <p:nvPr/>
          </p:nvSpPr>
          <p:spPr>
            <a:xfrm rot="-2700000">
              <a:off x="4922067" y="3645628"/>
              <a:ext cx="334744" cy="334744"/>
            </a:xfrm>
            <a:prstGeom prst="teardrop">
              <a:avLst>
                <a:gd name="adj" fmla="val 10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rlow"/>
                <a:ea typeface="Barlow"/>
                <a:cs typeface="Barlow"/>
                <a:sym typeface="Barlow"/>
              </a:endParaRPr>
            </a:p>
          </p:txBody>
        </p:sp>
        <p:sp>
          <p:nvSpPr>
            <p:cNvPr id="586" name="Google Shape;586;p40"/>
            <p:cNvSpPr/>
            <p:nvPr/>
          </p:nvSpPr>
          <p:spPr>
            <a:xfrm flipH="1">
              <a:off x="5022389" y="3752502"/>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Barlow"/>
                  <a:ea typeface="Barlow"/>
                  <a:cs typeface="Barlow"/>
                  <a:sym typeface="Barlow"/>
                </a:rPr>
                <a:t>4</a:t>
              </a:r>
              <a:endParaRPr sz="600">
                <a:solidFill>
                  <a:schemeClr val="dk2"/>
                </a:solidFill>
                <a:latin typeface="Barlow"/>
                <a:ea typeface="Barlow"/>
                <a:cs typeface="Barlow"/>
                <a:sym typeface="Barlow"/>
              </a:endParaRPr>
            </a:p>
          </p:txBody>
        </p:sp>
      </p:grpSp>
      <p:grpSp>
        <p:nvGrpSpPr>
          <p:cNvPr id="587" name="Google Shape;587;p40"/>
          <p:cNvGrpSpPr/>
          <p:nvPr/>
        </p:nvGrpSpPr>
        <p:grpSpPr>
          <a:xfrm>
            <a:off x="2824664" y="3652500"/>
            <a:ext cx="473400" cy="473400"/>
            <a:chOff x="2824664" y="3576300"/>
            <a:chExt cx="473400" cy="473400"/>
          </a:xfrm>
        </p:grpSpPr>
        <p:sp>
          <p:nvSpPr>
            <p:cNvPr id="588" name="Google Shape;588;p40"/>
            <p:cNvSpPr/>
            <p:nvPr/>
          </p:nvSpPr>
          <p:spPr>
            <a:xfrm rot="-2700000">
              <a:off x="2893992" y="3645628"/>
              <a:ext cx="334744" cy="334744"/>
            </a:xfrm>
            <a:prstGeom prst="teardrop">
              <a:avLst>
                <a:gd name="adj" fmla="val 10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rlow"/>
                <a:ea typeface="Barlow"/>
                <a:cs typeface="Barlow"/>
                <a:sym typeface="Barlow"/>
              </a:endParaRPr>
            </a:p>
          </p:txBody>
        </p:sp>
        <p:sp>
          <p:nvSpPr>
            <p:cNvPr id="589" name="Google Shape;589;p40"/>
            <p:cNvSpPr/>
            <p:nvPr/>
          </p:nvSpPr>
          <p:spPr>
            <a:xfrm flipH="1">
              <a:off x="2994314" y="3752502"/>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Barlow"/>
                  <a:ea typeface="Barlow"/>
                  <a:cs typeface="Barlow"/>
                  <a:sym typeface="Barlow"/>
                </a:rPr>
                <a:t>2</a:t>
              </a:r>
              <a:endParaRPr sz="600">
                <a:solidFill>
                  <a:schemeClr val="dk2"/>
                </a:solidFill>
                <a:latin typeface="Barlow"/>
                <a:ea typeface="Barlow"/>
                <a:cs typeface="Barlow"/>
                <a:sym typeface="Barlow"/>
              </a:endParaRPr>
            </a:p>
          </p:txBody>
        </p:sp>
      </p:grpSp>
      <p:sp>
        <p:nvSpPr>
          <p:cNvPr id="590" name="Google Shape;590;p40"/>
          <p:cNvSpPr txBox="1"/>
          <p:nvPr/>
        </p:nvSpPr>
        <p:spPr>
          <a:xfrm>
            <a:off x="1379850" y="1232300"/>
            <a:ext cx="1286400"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 sz="900">
                <a:solidFill>
                  <a:schemeClr val="dk2"/>
                </a:solidFill>
                <a:latin typeface="Barlow"/>
                <a:ea typeface="Barlow"/>
                <a:cs typeface="Barlow"/>
                <a:sym typeface="Barlow"/>
              </a:rPr>
              <a:t>Blue is the colour of the clear sky and the deep sea</a:t>
            </a:r>
            <a:endParaRPr sz="900">
              <a:solidFill>
                <a:schemeClr val="dk2"/>
              </a:solidFill>
              <a:latin typeface="Barlow"/>
              <a:ea typeface="Barlow"/>
              <a:cs typeface="Barlow"/>
              <a:sym typeface="Barlow"/>
            </a:endParaRPr>
          </a:p>
        </p:txBody>
      </p:sp>
      <p:sp>
        <p:nvSpPr>
          <p:cNvPr id="591" name="Google Shape;591;p40"/>
          <p:cNvSpPr txBox="1"/>
          <p:nvPr/>
        </p:nvSpPr>
        <p:spPr>
          <a:xfrm>
            <a:off x="3377205" y="1232300"/>
            <a:ext cx="1286400"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 sz="900">
                <a:solidFill>
                  <a:schemeClr val="dk2"/>
                </a:solidFill>
                <a:latin typeface="Barlow"/>
                <a:ea typeface="Barlow"/>
                <a:cs typeface="Barlow"/>
                <a:sym typeface="Barlow"/>
              </a:rPr>
              <a:t>Red is the colour of danger and courage</a:t>
            </a:r>
            <a:endParaRPr sz="900">
              <a:solidFill>
                <a:schemeClr val="dk2"/>
              </a:solidFill>
              <a:latin typeface="Barlow"/>
              <a:ea typeface="Barlow"/>
              <a:cs typeface="Barlow"/>
              <a:sym typeface="Barlow"/>
            </a:endParaRPr>
          </a:p>
        </p:txBody>
      </p:sp>
      <p:sp>
        <p:nvSpPr>
          <p:cNvPr id="592" name="Google Shape;592;p40"/>
          <p:cNvSpPr txBox="1"/>
          <p:nvPr/>
        </p:nvSpPr>
        <p:spPr>
          <a:xfrm>
            <a:off x="5436010" y="1232300"/>
            <a:ext cx="1286400"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 sz="900">
                <a:solidFill>
                  <a:schemeClr val="dk2"/>
                </a:solidFill>
                <a:latin typeface="Barlow"/>
                <a:ea typeface="Barlow"/>
                <a:cs typeface="Barlow"/>
                <a:sym typeface="Barlow"/>
              </a:rPr>
              <a:t>Black is the color of ebony and of outer space</a:t>
            </a:r>
            <a:endParaRPr sz="900">
              <a:solidFill>
                <a:schemeClr val="dk2"/>
              </a:solidFill>
              <a:latin typeface="Barlow"/>
              <a:ea typeface="Barlow"/>
              <a:cs typeface="Barlow"/>
              <a:sym typeface="Barlow"/>
            </a:endParaRPr>
          </a:p>
        </p:txBody>
      </p:sp>
      <p:sp>
        <p:nvSpPr>
          <p:cNvPr id="593" name="Google Shape;593;p40"/>
          <p:cNvSpPr txBox="1"/>
          <p:nvPr/>
        </p:nvSpPr>
        <p:spPr>
          <a:xfrm>
            <a:off x="2418175" y="4139800"/>
            <a:ext cx="1286400" cy="5334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 sz="900">
                <a:solidFill>
                  <a:schemeClr val="dk2"/>
                </a:solidFill>
                <a:latin typeface="Barlow"/>
                <a:ea typeface="Barlow"/>
                <a:cs typeface="Barlow"/>
                <a:sym typeface="Barlow"/>
              </a:rPr>
              <a:t>Yellow is the color of gold, butter and ripe lemons</a:t>
            </a:r>
            <a:endParaRPr sz="900">
              <a:solidFill>
                <a:schemeClr val="dk2"/>
              </a:solidFill>
              <a:latin typeface="Barlow"/>
              <a:ea typeface="Barlow"/>
              <a:cs typeface="Barlow"/>
              <a:sym typeface="Barlow"/>
            </a:endParaRPr>
          </a:p>
        </p:txBody>
      </p:sp>
      <p:sp>
        <p:nvSpPr>
          <p:cNvPr id="594" name="Google Shape;594;p40"/>
          <p:cNvSpPr txBox="1"/>
          <p:nvPr/>
        </p:nvSpPr>
        <p:spPr>
          <a:xfrm>
            <a:off x="4446255" y="4139800"/>
            <a:ext cx="1286400" cy="5334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 sz="900">
                <a:solidFill>
                  <a:schemeClr val="dk2"/>
                </a:solidFill>
                <a:latin typeface="Barlow"/>
                <a:ea typeface="Barlow"/>
                <a:cs typeface="Barlow"/>
                <a:sym typeface="Barlow"/>
              </a:rPr>
              <a:t>White is the color of milk and fresh snow</a:t>
            </a:r>
            <a:endParaRPr sz="900">
              <a:solidFill>
                <a:schemeClr val="dk2"/>
              </a:solidFill>
              <a:latin typeface="Barlow"/>
              <a:ea typeface="Barlow"/>
              <a:cs typeface="Barlow"/>
              <a:sym typeface="Barlow"/>
            </a:endParaRPr>
          </a:p>
        </p:txBody>
      </p:sp>
      <p:sp>
        <p:nvSpPr>
          <p:cNvPr id="595" name="Google Shape;595;p40"/>
          <p:cNvSpPr txBox="1"/>
          <p:nvPr/>
        </p:nvSpPr>
        <p:spPr>
          <a:xfrm>
            <a:off x="6474335" y="4139800"/>
            <a:ext cx="1286400" cy="5334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 sz="900">
                <a:solidFill>
                  <a:schemeClr val="dk2"/>
                </a:solidFill>
                <a:latin typeface="Barlow"/>
                <a:ea typeface="Barlow"/>
                <a:cs typeface="Barlow"/>
                <a:sym typeface="Barlow"/>
              </a:rPr>
              <a:t>Blue is the colour of the clear sky and the deep sea</a:t>
            </a:r>
            <a:endParaRPr sz="900">
              <a:solidFill>
                <a:schemeClr val="dk2"/>
              </a:solidFill>
              <a:latin typeface="Barlow"/>
              <a:ea typeface="Barlow"/>
              <a:cs typeface="Barlow"/>
              <a:sym typeface="Barlow"/>
            </a:endParaRPr>
          </a:p>
        </p:txBody>
      </p:sp>
      <p:sp>
        <p:nvSpPr>
          <p:cNvPr id="30" name="TextBox 29">
            <a:extLst>
              <a:ext uri="{FF2B5EF4-FFF2-40B4-BE49-F238E27FC236}">
                <a16:creationId xmlns:a16="http://schemas.microsoft.com/office/drawing/2014/main" id="{D21F14DC-0761-4E37-B3AB-7B726A473E61}"/>
              </a:ext>
            </a:extLst>
          </p:cNvPr>
          <p:cNvSpPr txBox="1"/>
          <p:nvPr/>
        </p:nvSpPr>
        <p:spPr>
          <a:xfrm>
            <a:off x="-65861" y="4942164"/>
            <a:ext cx="3308131" cy="201336"/>
          </a:xfrm>
          <a:prstGeom prst="rect">
            <a:avLst/>
          </a:prstGeom>
        </p:spPr>
        <p:txBody>
          <a:bodyPr vert="horz" lIns="91440" tIns="45720" rIns="91440" bIns="45720" rtlCol="0">
            <a:noAutofit/>
          </a:bodyPr>
          <a:lstStyle/>
          <a:p>
            <a:pPr>
              <a:lnSpc>
                <a:spcPct val="90000"/>
              </a:lnSpc>
              <a:spcBef>
                <a:spcPts val="1000"/>
              </a:spcBef>
              <a:spcAft>
                <a:spcPts val="600"/>
              </a:spcAft>
            </a:pPr>
            <a:r>
              <a:rPr lang="en-US" sz="1100" kern="1200" dirty="0">
                <a:solidFill>
                  <a:schemeClr val="tx1"/>
                </a:solidFill>
                <a:latin typeface="+mn-lt"/>
                <a:ea typeface="+mn-ea"/>
                <a:cs typeface="+mn-cs"/>
              </a:rPr>
              <a:t>Zeal College Of Engineering &amp; Research Pune</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Shape 279"/>
        <p:cNvGrpSpPr/>
        <p:nvPr/>
      </p:nvGrpSpPr>
      <p:grpSpPr>
        <a:xfrm>
          <a:off x="0" y="0"/>
          <a:ext cx="0" cy="0"/>
          <a:chOff x="0" y="0"/>
          <a:chExt cx="0" cy="0"/>
        </a:xfrm>
      </p:grpSpPr>
      <p:sp>
        <p:nvSpPr>
          <p:cNvPr id="280" name="Google Shape;280;p19"/>
          <p:cNvSpPr txBox="1">
            <a:spLocks noGrp="1"/>
          </p:cNvSpPr>
          <p:nvPr>
            <p:ph type="ctrTitle" idx="4294967295"/>
          </p:nvPr>
        </p:nvSpPr>
        <p:spPr>
          <a:xfrm>
            <a:off x="475332" y="1805023"/>
            <a:ext cx="22296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br>
              <a:rPr lang="en" sz="3600" dirty="0"/>
            </a:br>
            <a:endParaRPr sz="3600" dirty="0"/>
          </a:p>
        </p:txBody>
      </p:sp>
      <p:sp>
        <p:nvSpPr>
          <p:cNvPr id="294" name="Google Shape;294;p19"/>
          <p:cNvSpPr txBox="1">
            <a:spLocks noGrp="1"/>
          </p:cNvSpPr>
          <p:nvPr>
            <p:ph type="sldNum" idx="12"/>
          </p:nvPr>
        </p:nvSpPr>
        <p:spPr>
          <a:xfrm>
            <a:off x="8814174" y="2204912"/>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22</a:t>
            </a:fld>
            <a:endParaRPr/>
          </a:p>
        </p:txBody>
      </p:sp>
      <p:sp>
        <p:nvSpPr>
          <p:cNvPr id="3" name="Rectangle 2">
            <a:extLst>
              <a:ext uri="{FF2B5EF4-FFF2-40B4-BE49-F238E27FC236}">
                <a16:creationId xmlns:a16="http://schemas.microsoft.com/office/drawing/2014/main" id="{2187D7CB-79B6-407E-99E2-6EF23BEE0B6D}"/>
              </a:ext>
            </a:extLst>
          </p:cNvPr>
          <p:cNvSpPr/>
          <p:nvPr/>
        </p:nvSpPr>
        <p:spPr>
          <a:xfrm>
            <a:off x="3690413" y="321649"/>
            <a:ext cx="4933832" cy="1186308"/>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IN"/>
          </a:p>
        </p:txBody>
      </p:sp>
      <p:sp>
        <p:nvSpPr>
          <p:cNvPr id="21" name="Rectangle 20">
            <a:extLst>
              <a:ext uri="{FF2B5EF4-FFF2-40B4-BE49-F238E27FC236}">
                <a16:creationId xmlns:a16="http://schemas.microsoft.com/office/drawing/2014/main" id="{33AF15A5-5BB0-4C79-8CBA-E89EDCBBE2F3}"/>
              </a:ext>
            </a:extLst>
          </p:cNvPr>
          <p:cNvSpPr/>
          <p:nvPr/>
        </p:nvSpPr>
        <p:spPr>
          <a:xfrm>
            <a:off x="3688163" y="1975218"/>
            <a:ext cx="4933832" cy="1186588"/>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IN"/>
          </a:p>
        </p:txBody>
      </p:sp>
      <p:sp>
        <p:nvSpPr>
          <p:cNvPr id="22" name="Rectangle 21">
            <a:extLst>
              <a:ext uri="{FF2B5EF4-FFF2-40B4-BE49-F238E27FC236}">
                <a16:creationId xmlns:a16="http://schemas.microsoft.com/office/drawing/2014/main" id="{1100D20C-8BDD-4FB0-8947-F0BB31AB9A44}"/>
              </a:ext>
            </a:extLst>
          </p:cNvPr>
          <p:cNvSpPr/>
          <p:nvPr/>
        </p:nvSpPr>
        <p:spPr>
          <a:xfrm>
            <a:off x="3711602" y="3611628"/>
            <a:ext cx="4933832" cy="1186587"/>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IN"/>
          </a:p>
        </p:txBody>
      </p:sp>
      <p:cxnSp>
        <p:nvCxnSpPr>
          <p:cNvPr id="5" name="Straight Connector 4">
            <a:extLst>
              <a:ext uri="{FF2B5EF4-FFF2-40B4-BE49-F238E27FC236}">
                <a16:creationId xmlns:a16="http://schemas.microsoft.com/office/drawing/2014/main" id="{7941B3D3-E1BF-47AF-AA88-423CE6A7BD27}"/>
              </a:ext>
            </a:extLst>
          </p:cNvPr>
          <p:cNvCxnSpPr/>
          <p:nvPr/>
        </p:nvCxnSpPr>
        <p:spPr>
          <a:xfrm>
            <a:off x="3688163" y="704657"/>
            <a:ext cx="4933832" cy="0"/>
          </a:xfrm>
          <a:prstGeom prst="line">
            <a:avLst/>
          </a:prstGeom>
        </p:spPr>
        <p:style>
          <a:lnRef idx="2">
            <a:schemeClr val="accent4"/>
          </a:lnRef>
          <a:fillRef idx="0">
            <a:schemeClr val="accent4"/>
          </a:fillRef>
          <a:effectRef idx="1">
            <a:schemeClr val="accent4"/>
          </a:effectRef>
          <a:fontRef idx="minor">
            <a:schemeClr val="tx1"/>
          </a:fontRef>
        </p:style>
      </p:cxnSp>
      <p:sp>
        <p:nvSpPr>
          <p:cNvPr id="6" name="TextBox 5">
            <a:extLst>
              <a:ext uri="{FF2B5EF4-FFF2-40B4-BE49-F238E27FC236}">
                <a16:creationId xmlns:a16="http://schemas.microsoft.com/office/drawing/2014/main" id="{EB0799BA-F0D4-43E3-AC5C-83F1F6888CA4}"/>
              </a:ext>
            </a:extLst>
          </p:cNvPr>
          <p:cNvSpPr txBox="1"/>
          <p:nvPr/>
        </p:nvSpPr>
        <p:spPr>
          <a:xfrm>
            <a:off x="5033259" y="366394"/>
            <a:ext cx="2111101" cy="307495"/>
          </a:xfrm>
          <a:prstGeom prst="rect">
            <a:avLst/>
          </a:prstGeom>
          <a:noFill/>
        </p:spPr>
        <p:txBody>
          <a:bodyPr wrap="square" rtlCol="0">
            <a:spAutoFit/>
          </a:bodyPr>
          <a:lstStyle/>
          <a:p>
            <a:pPr algn="ctr"/>
            <a:r>
              <a:rPr lang="en-US" dirty="0">
                <a:latin typeface="Times New Roman" panose="02020603050405020304" pitchFamily="18" charset="0"/>
                <a:ea typeface="Nirmala UI" panose="020B0502040204020203" pitchFamily="34" charset="0"/>
                <a:cs typeface="Times New Roman" panose="02020603050405020304" pitchFamily="18" charset="0"/>
              </a:rPr>
              <a:t>Client Tier</a:t>
            </a:r>
            <a:endParaRPr lang="en-IN" dirty="0">
              <a:latin typeface="Times New Roman" panose="02020603050405020304" pitchFamily="18" charset="0"/>
              <a:ea typeface="Nirmala UI" panose="020B0502040204020203" pitchFamily="34" charset="0"/>
              <a:cs typeface="Times New Roman" panose="02020603050405020304" pitchFamily="18" charset="0"/>
            </a:endParaRPr>
          </a:p>
        </p:txBody>
      </p:sp>
      <p:sp>
        <p:nvSpPr>
          <p:cNvPr id="7" name="Rectangle: Rounded Corners 6">
            <a:extLst>
              <a:ext uri="{FF2B5EF4-FFF2-40B4-BE49-F238E27FC236}">
                <a16:creationId xmlns:a16="http://schemas.microsoft.com/office/drawing/2014/main" id="{0E1E42E0-94AE-4DAE-BE3F-3F8478440A96}"/>
              </a:ext>
            </a:extLst>
          </p:cNvPr>
          <p:cNvSpPr/>
          <p:nvPr/>
        </p:nvSpPr>
        <p:spPr>
          <a:xfrm>
            <a:off x="3922242" y="909536"/>
            <a:ext cx="1341080" cy="514151"/>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a:p>
        </p:txBody>
      </p:sp>
      <p:sp>
        <p:nvSpPr>
          <p:cNvPr id="27" name="Rectangle: Rounded Corners 26">
            <a:extLst>
              <a:ext uri="{FF2B5EF4-FFF2-40B4-BE49-F238E27FC236}">
                <a16:creationId xmlns:a16="http://schemas.microsoft.com/office/drawing/2014/main" id="{C43A4EEC-3FC1-4A4B-A797-790D589A9887}"/>
              </a:ext>
            </a:extLst>
          </p:cNvPr>
          <p:cNvSpPr/>
          <p:nvPr/>
        </p:nvSpPr>
        <p:spPr>
          <a:xfrm>
            <a:off x="5533300" y="891947"/>
            <a:ext cx="1341080" cy="514151"/>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p:sp>
        <p:nvSpPr>
          <p:cNvPr id="28" name="Rectangle: Rounded Corners 27">
            <a:extLst>
              <a:ext uri="{FF2B5EF4-FFF2-40B4-BE49-F238E27FC236}">
                <a16:creationId xmlns:a16="http://schemas.microsoft.com/office/drawing/2014/main" id="{DF19C4BE-A91B-4AA6-A0D8-FCE1DC565B8E}"/>
              </a:ext>
            </a:extLst>
          </p:cNvPr>
          <p:cNvSpPr/>
          <p:nvPr/>
        </p:nvSpPr>
        <p:spPr>
          <a:xfrm>
            <a:off x="7144360" y="897279"/>
            <a:ext cx="1341080" cy="514151"/>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p:sp>
        <p:nvSpPr>
          <p:cNvPr id="8" name="TextBox 7">
            <a:extLst>
              <a:ext uri="{FF2B5EF4-FFF2-40B4-BE49-F238E27FC236}">
                <a16:creationId xmlns:a16="http://schemas.microsoft.com/office/drawing/2014/main" id="{1C0AC02F-3212-4B1F-9DC8-3FEC03AFD3F0}"/>
              </a:ext>
            </a:extLst>
          </p:cNvPr>
          <p:cNvSpPr txBox="1"/>
          <p:nvPr/>
        </p:nvSpPr>
        <p:spPr>
          <a:xfrm flipH="1">
            <a:off x="3903166" y="972254"/>
            <a:ext cx="1341081" cy="400110"/>
          </a:xfrm>
          <a:prstGeom prst="rect">
            <a:avLst/>
          </a:prstGeom>
          <a:noFill/>
        </p:spPr>
        <p:txBody>
          <a:bodyPr wrap="square" rtlCol="0">
            <a:spAutoFit/>
          </a:bodyPr>
          <a:lstStyle/>
          <a:p>
            <a:pPr algn="ctr"/>
            <a:r>
              <a:rPr lang="en-US" sz="1000" b="1" dirty="0">
                <a:latin typeface="Times New Roman" panose="02020603050405020304" pitchFamily="18" charset="0"/>
                <a:cs typeface="Times New Roman" panose="02020603050405020304" pitchFamily="18" charset="0"/>
              </a:rPr>
              <a:t>HTML/CSS/</a:t>
            </a:r>
          </a:p>
          <a:p>
            <a:pPr algn="ctr"/>
            <a:r>
              <a:rPr lang="en-US" sz="1000" b="1" dirty="0">
                <a:latin typeface="Times New Roman" panose="02020603050405020304" pitchFamily="18" charset="0"/>
                <a:cs typeface="Times New Roman" panose="02020603050405020304" pitchFamily="18" charset="0"/>
              </a:rPr>
              <a:t>JAVASCRIPT</a:t>
            </a:r>
            <a:endParaRPr lang="en-IN" sz="1000" b="1" dirty="0">
              <a:latin typeface="Times New Roman" panose="02020603050405020304" pitchFamily="18" charset="0"/>
              <a:cs typeface="Times New Roman" panose="02020603050405020304" pitchFamily="18" charset="0"/>
            </a:endParaRPr>
          </a:p>
        </p:txBody>
      </p:sp>
      <p:sp>
        <p:nvSpPr>
          <p:cNvPr id="30" name="TextBox 29">
            <a:extLst>
              <a:ext uri="{FF2B5EF4-FFF2-40B4-BE49-F238E27FC236}">
                <a16:creationId xmlns:a16="http://schemas.microsoft.com/office/drawing/2014/main" id="{77BE88D3-945D-4362-B67B-AFBAA45E7FAF}"/>
              </a:ext>
            </a:extLst>
          </p:cNvPr>
          <p:cNvSpPr txBox="1"/>
          <p:nvPr/>
        </p:nvSpPr>
        <p:spPr>
          <a:xfrm flipH="1">
            <a:off x="5495151" y="948968"/>
            <a:ext cx="1341081" cy="400110"/>
          </a:xfrm>
          <a:prstGeom prst="rect">
            <a:avLst/>
          </a:prstGeom>
          <a:noFill/>
        </p:spPr>
        <p:txBody>
          <a:bodyPr wrap="square" rtlCol="0">
            <a:spAutoFit/>
          </a:bodyPr>
          <a:lstStyle/>
          <a:p>
            <a:pPr algn="ctr"/>
            <a:r>
              <a:rPr lang="en-US" sz="1000" b="1" dirty="0">
                <a:latin typeface="Times New Roman" panose="02020603050405020304" pitchFamily="18" charset="0"/>
                <a:cs typeface="Times New Roman" panose="02020603050405020304" pitchFamily="18" charset="0"/>
              </a:rPr>
              <a:t>CHROME</a:t>
            </a:r>
          </a:p>
          <a:p>
            <a:pPr algn="ctr"/>
            <a:r>
              <a:rPr lang="en-US" sz="1000" b="1" dirty="0">
                <a:latin typeface="Times New Roman" panose="02020603050405020304" pitchFamily="18" charset="0"/>
                <a:cs typeface="Times New Roman" panose="02020603050405020304" pitchFamily="18" charset="0"/>
              </a:rPr>
              <a:t>BROWSER</a:t>
            </a:r>
            <a:endParaRPr lang="en-IN" sz="1000" b="1" dirty="0">
              <a:latin typeface="Times New Roman" panose="02020603050405020304" pitchFamily="18" charset="0"/>
              <a:cs typeface="Times New Roman" panose="02020603050405020304" pitchFamily="18" charset="0"/>
            </a:endParaRPr>
          </a:p>
        </p:txBody>
      </p:sp>
      <p:sp>
        <p:nvSpPr>
          <p:cNvPr id="31" name="TextBox 30">
            <a:extLst>
              <a:ext uri="{FF2B5EF4-FFF2-40B4-BE49-F238E27FC236}">
                <a16:creationId xmlns:a16="http://schemas.microsoft.com/office/drawing/2014/main" id="{A1ECE32C-475E-423A-9CA1-A19C193DC9DA}"/>
              </a:ext>
            </a:extLst>
          </p:cNvPr>
          <p:cNvSpPr txBox="1"/>
          <p:nvPr/>
        </p:nvSpPr>
        <p:spPr>
          <a:xfrm flipH="1">
            <a:off x="7106210" y="1034910"/>
            <a:ext cx="1341081" cy="246221"/>
          </a:xfrm>
          <a:prstGeom prst="rect">
            <a:avLst/>
          </a:prstGeom>
          <a:noFill/>
        </p:spPr>
        <p:txBody>
          <a:bodyPr wrap="square" rtlCol="0">
            <a:spAutoFit/>
          </a:bodyPr>
          <a:lstStyle/>
          <a:p>
            <a:pPr algn="ctr"/>
            <a:r>
              <a:rPr lang="en-US" sz="1000" b="1" dirty="0">
                <a:latin typeface="Times New Roman" panose="02020603050405020304" pitchFamily="18" charset="0"/>
                <a:cs typeface="Times New Roman" panose="02020603050405020304" pitchFamily="18" charset="0"/>
              </a:rPr>
              <a:t>DESKTOP</a:t>
            </a:r>
            <a:endParaRPr lang="en-IN" sz="1000" b="1" dirty="0">
              <a:latin typeface="Times New Roman" panose="02020603050405020304" pitchFamily="18" charset="0"/>
              <a:cs typeface="Times New Roman" panose="02020603050405020304" pitchFamily="18" charset="0"/>
            </a:endParaRPr>
          </a:p>
        </p:txBody>
      </p:sp>
      <p:cxnSp>
        <p:nvCxnSpPr>
          <p:cNvPr id="32" name="Straight Connector 31">
            <a:extLst>
              <a:ext uri="{FF2B5EF4-FFF2-40B4-BE49-F238E27FC236}">
                <a16:creationId xmlns:a16="http://schemas.microsoft.com/office/drawing/2014/main" id="{30C414FA-A936-40CC-B760-06C6D9EBF726}"/>
              </a:ext>
            </a:extLst>
          </p:cNvPr>
          <p:cNvCxnSpPr/>
          <p:nvPr/>
        </p:nvCxnSpPr>
        <p:spPr>
          <a:xfrm>
            <a:off x="3688163" y="2384923"/>
            <a:ext cx="4933832" cy="0"/>
          </a:xfrm>
          <a:prstGeom prst="line">
            <a:avLst/>
          </a:prstGeom>
        </p:spPr>
        <p:style>
          <a:lnRef idx="2">
            <a:schemeClr val="accent4"/>
          </a:lnRef>
          <a:fillRef idx="0">
            <a:schemeClr val="accent4"/>
          </a:fillRef>
          <a:effectRef idx="1">
            <a:schemeClr val="accent4"/>
          </a:effectRef>
          <a:fontRef idx="minor">
            <a:schemeClr val="tx1"/>
          </a:fontRef>
        </p:style>
      </p:cxnSp>
      <p:cxnSp>
        <p:nvCxnSpPr>
          <p:cNvPr id="33" name="Straight Connector 32">
            <a:extLst>
              <a:ext uri="{FF2B5EF4-FFF2-40B4-BE49-F238E27FC236}">
                <a16:creationId xmlns:a16="http://schemas.microsoft.com/office/drawing/2014/main" id="{A5B8EE19-B889-49C2-ACE1-3080A4B761D7}"/>
              </a:ext>
            </a:extLst>
          </p:cNvPr>
          <p:cNvCxnSpPr/>
          <p:nvPr/>
        </p:nvCxnSpPr>
        <p:spPr>
          <a:xfrm>
            <a:off x="3711602" y="3998273"/>
            <a:ext cx="4933832" cy="0"/>
          </a:xfrm>
          <a:prstGeom prst="line">
            <a:avLst/>
          </a:prstGeom>
        </p:spPr>
        <p:style>
          <a:lnRef idx="2">
            <a:schemeClr val="accent4"/>
          </a:lnRef>
          <a:fillRef idx="0">
            <a:schemeClr val="accent4"/>
          </a:fillRef>
          <a:effectRef idx="1">
            <a:schemeClr val="accent4"/>
          </a:effectRef>
          <a:fontRef idx="minor">
            <a:schemeClr val="tx1"/>
          </a:fontRef>
        </p:style>
      </p:cxnSp>
      <p:sp>
        <p:nvSpPr>
          <p:cNvPr id="34" name="TextBox 33">
            <a:extLst>
              <a:ext uri="{FF2B5EF4-FFF2-40B4-BE49-F238E27FC236}">
                <a16:creationId xmlns:a16="http://schemas.microsoft.com/office/drawing/2014/main" id="{14FF01E4-AD52-4E4D-8287-624B618DCAF9}"/>
              </a:ext>
            </a:extLst>
          </p:cNvPr>
          <p:cNvSpPr txBox="1"/>
          <p:nvPr/>
        </p:nvSpPr>
        <p:spPr>
          <a:xfrm>
            <a:off x="5033259" y="2040594"/>
            <a:ext cx="2111101" cy="307495"/>
          </a:xfrm>
          <a:prstGeom prst="rect">
            <a:avLst/>
          </a:prstGeom>
          <a:noFill/>
        </p:spPr>
        <p:txBody>
          <a:bodyPr wrap="square" rtlCol="0">
            <a:spAutoFit/>
          </a:bodyPr>
          <a:lstStyle/>
          <a:p>
            <a:pPr algn="ctr"/>
            <a:r>
              <a:rPr lang="en-US" dirty="0">
                <a:latin typeface="Times New Roman" panose="02020603050405020304" pitchFamily="18" charset="0"/>
                <a:ea typeface="Nirmala UI" panose="020B0502040204020203" pitchFamily="34" charset="0"/>
                <a:cs typeface="Times New Roman" panose="02020603050405020304" pitchFamily="18" charset="0"/>
              </a:rPr>
              <a:t>Business Logic Tier</a:t>
            </a:r>
            <a:endParaRPr lang="en-IN" dirty="0">
              <a:latin typeface="Times New Roman" panose="02020603050405020304" pitchFamily="18" charset="0"/>
              <a:ea typeface="Nirmala UI" panose="020B0502040204020203" pitchFamily="34" charset="0"/>
              <a:cs typeface="Times New Roman" panose="02020603050405020304" pitchFamily="18" charset="0"/>
            </a:endParaRPr>
          </a:p>
        </p:txBody>
      </p:sp>
      <p:sp>
        <p:nvSpPr>
          <p:cNvPr id="35" name="TextBox 34">
            <a:extLst>
              <a:ext uri="{FF2B5EF4-FFF2-40B4-BE49-F238E27FC236}">
                <a16:creationId xmlns:a16="http://schemas.microsoft.com/office/drawing/2014/main" id="{F795019B-C4F8-47FF-8077-58F0F96C9AE8}"/>
              </a:ext>
            </a:extLst>
          </p:cNvPr>
          <p:cNvSpPr txBox="1"/>
          <p:nvPr/>
        </p:nvSpPr>
        <p:spPr>
          <a:xfrm>
            <a:off x="5033258" y="3629067"/>
            <a:ext cx="2111101" cy="307495"/>
          </a:xfrm>
          <a:prstGeom prst="rect">
            <a:avLst/>
          </a:prstGeom>
          <a:noFill/>
        </p:spPr>
        <p:txBody>
          <a:bodyPr wrap="square" rtlCol="0">
            <a:spAutoFit/>
          </a:bodyPr>
          <a:lstStyle/>
          <a:p>
            <a:pPr algn="ctr"/>
            <a:r>
              <a:rPr lang="en-US" dirty="0">
                <a:latin typeface="Times New Roman" panose="02020603050405020304" pitchFamily="18" charset="0"/>
                <a:ea typeface="Nirmala UI" panose="020B0502040204020203" pitchFamily="34" charset="0"/>
                <a:cs typeface="Times New Roman" panose="02020603050405020304" pitchFamily="18" charset="0"/>
              </a:rPr>
              <a:t>Database Tier</a:t>
            </a:r>
            <a:endParaRPr lang="en-IN" dirty="0">
              <a:latin typeface="Times New Roman" panose="02020603050405020304" pitchFamily="18" charset="0"/>
              <a:ea typeface="Nirmala UI" panose="020B0502040204020203" pitchFamily="34" charset="0"/>
              <a:cs typeface="Times New Roman" panose="02020603050405020304" pitchFamily="18" charset="0"/>
            </a:endParaRPr>
          </a:p>
        </p:txBody>
      </p:sp>
      <p:sp>
        <p:nvSpPr>
          <p:cNvPr id="36" name="Rectangle: Rounded Corners 35">
            <a:extLst>
              <a:ext uri="{FF2B5EF4-FFF2-40B4-BE49-F238E27FC236}">
                <a16:creationId xmlns:a16="http://schemas.microsoft.com/office/drawing/2014/main" id="{2BF469A4-A406-4E8D-8CA7-A316BE647D8B}"/>
              </a:ext>
            </a:extLst>
          </p:cNvPr>
          <p:cNvSpPr/>
          <p:nvPr/>
        </p:nvSpPr>
        <p:spPr>
          <a:xfrm>
            <a:off x="7144360" y="2513506"/>
            <a:ext cx="1341080" cy="514151"/>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p:sp>
        <p:nvSpPr>
          <p:cNvPr id="37" name="Rectangle: Rounded Corners 36">
            <a:extLst>
              <a:ext uri="{FF2B5EF4-FFF2-40B4-BE49-F238E27FC236}">
                <a16:creationId xmlns:a16="http://schemas.microsoft.com/office/drawing/2014/main" id="{2848370E-A36F-430E-8C57-9A6BA51D3D5D}"/>
              </a:ext>
            </a:extLst>
          </p:cNvPr>
          <p:cNvSpPr/>
          <p:nvPr/>
        </p:nvSpPr>
        <p:spPr>
          <a:xfrm>
            <a:off x="5533300" y="2519528"/>
            <a:ext cx="1341080" cy="514151"/>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p:sp>
        <p:nvSpPr>
          <p:cNvPr id="39" name="Rectangle: Rounded Corners 38">
            <a:extLst>
              <a:ext uri="{FF2B5EF4-FFF2-40B4-BE49-F238E27FC236}">
                <a16:creationId xmlns:a16="http://schemas.microsoft.com/office/drawing/2014/main" id="{4F182AFF-6FE2-41C8-80E0-B4DF05E5C590}"/>
              </a:ext>
            </a:extLst>
          </p:cNvPr>
          <p:cNvSpPr/>
          <p:nvPr/>
        </p:nvSpPr>
        <p:spPr>
          <a:xfrm>
            <a:off x="7106211" y="4123628"/>
            <a:ext cx="1341080" cy="514151"/>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p:sp>
        <p:nvSpPr>
          <p:cNvPr id="40" name="Rectangle: Rounded Corners 39">
            <a:extLst>
              <a:ext uri="{FF2B5EF4-FFF2-40B4-BE49-F238E27FC236}">
                <a16:creationId xmlns:a16="http://schemas.microsoft.com/office/drawing/2014/main" id="{732C4BBC-B9CC-47F0-ABE1-92B8C2A4B0A5}"/>
              </a:ext>
            </a:extLst>
          </p:cNvPr>
          <p:cNvSpPr/>
          <p:nvPr/>
        </p:nvSpPr>
        <p:spPr>
          <a:xfrm>
            <a:off x="5336225" y="4157851"/>
            <a:ext cx="1341080" cy="514151"/>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p:sp>
        <p:nvSpPr>
          <p:cNvPr id="41" name="Rectangle: Rounded Corners 40">
            <a:extLst>
              <a:ext uri="{FF2B5EF4-FFF2-40B4-BE49-F238E27FC236}">
                <a16:creationId xmlns:a16="http://schemas.microsoft.com/office/drawing/2014/main" id="{5A3D794E-99C6-4652-88B2-9F6C5E30429E}"/>
              </a:ext>
            </a:extLst>
          </p:cNvPr>
          <p:cNvSpPr/>
          <p:nvPr/>
        </p:nvSpPr>
        <p:spPr>
          <a:xfrm>
            <a:off x="3922242" y="2516289"/>
            <a:ext cx="1341080" cy="514151"/>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p:sp>
        <p:nvSpPr>
          <p:cNvPr id="43" name="TextBox 42">
            <a:extLst>
              <a:ext uri="{FF2B5EF4-FFF2-40B4-BE49-F238E27FC236}">
                <a16:creationId xmlns:a16="http://schemas.microsoft.com/office/drawing/2014/main" id="{594CB95A-7DD0-49BF-9AF2-2F4400996184}"/>
              </a:ext>
            </a:extLst>
          </p:cNvPr>
          <p:cNvSpPr txBox="1"/>
          <p:nvPr/>
        </p:nvSpPr>
        <p:spPr>
          <a:xfrm flipH="1">
            <a:off x="7131447" y="4188454"/>
            <a:ext cx="1341081" cy="400110"/>
          </a:xfrm>
          <a:prstGeom prst="rect">
            <a:avLst/>
          </a:prstGeom>
          <a:noFill/>
        </p:spPr>
        <p:txBody>
          <a:bodyPr wrap="square" rtlCol="0">
            <a:spAutoFit/>
          </a:bodyPr>
          <a:lstStyle/>
          <a:p>
            <a:pPr algn="ctr"/>
            <a:r>
              <a:rPr lang="en-US" sz="1000" b="1" dirty="0">
                <a:latin typeface="Times New Roman" panose="02020603050405020304" pitchFamily="18" charset="0"/>
                <a:cs typeface="Times New Roman" panose="02020603050405020304" pitchFamily="18" charset="0"/>
              </a:rPr>
              <a:t>DATABASE SERVER</a:t>
            </a:r>
            <a:endParaRPr lang="en-IN" sz="1000" b="1" dirty="0">
              <a:latin typeface="Times New Roman" panose="02020603050405020304" pitchFamily="18" charset="0"/>
              <a:cs typeface="Times New Roman" panose="02020603050405020304" pitchFamily="18" charset="0"/>
            </a:endParaRPr>
          </a:p>
        </p:txBody>
      </p:sp>
      <p:sp>
        <p:nvSpPr>
          <p:cNvPr id="44" name="TextBox 43">
            <a:extLst>
              <a:ext uri="{FF2B5EF4-FFF2-40B4-BE49-F238E27FC236}">
                <a16:creationId xmlns:a16="http://schemas.microsoft.com/office/drawing/2014/main" id="{D117432C-A51A-41B0-BCC1-C5EF3F4F7629}"/>
              </a:ext>
            </a:extLst>
          </p:cNvPr>
          <p:cNvSpPr txBox="1"/>
          <p:nvPr/>
        </p:nvSpPr>
        <p:spPr>
          <a:xfrm flipH="1">
            <a:off x="5336223" y="4262312"/>
            <a:ext cx="1341081" cy="246221"/>
          </a:xfrm>
          <a:prstGeom prst="rect">
            <a:avLst/>
          </a:prstGeom>
          <a:noFill/>
        </p:spPr>
        <p:txBody>
          <a:bodyPr wrap="square" rtlCol="0">
            <a:spAutoFit/>
          </a:bodyPr>
          <a:lstStyle/>
          <a:p>
            <a:pPr algn="ctr"/>
            <a:r>
              <a:rPr lang="en-US" sz="1000" b="1" dirty="0">
                <a:latin typeface="Times New Roman" panose="02020603050405020304" pitchFamily="18" charset="0"/>
                <a:cs typeface="Times New Roman" panose="02020603050405020304" pitchFamily="18" charset="0"/>
              </a:rPr>
              <a:t>MONGODB</a:t>
            </a:r>
            <a:endParaRPr lang="en-IN" sz="1000" b="1" dirty="0">
              <a:latin typeface="Times New Roman" panose="02020603050405020304" pitchFamily="18" charset="0"/>
              <a:cs typeface="Times New Roman" panose="02020603050405020304" pitchFamily="18" charset="0"/>
            </a:endParaRPr>
          </a:p>
        </p:txBody>
      </p:sp>
      <p:sp>
        <p:nvSpPr>
          <p:cNvPr id="46" name="TextBox 45">
            <a:extLst>
              <a:ext uri="{FF2B5EF4-FFF2-40B4-BE49-F238E27FC236}">
                <a16:creationId xmlns:a16="http://schemas.microsoft.com/office/drawing/2014/main" id="{D73A04A5-3AA4-43CE-9415-6AF123EDED53}"/>
              </a:ext>
            </a:extLst>
          </p:cNvPr>
          <p:cNvSpPr txBox="1"/>
          <p:nvPr/>
        </p:nvSpPr>
        <p:spPr>
          <a:xfrm flipH="1">
            <a:off x="7106209" y="2580058"/>
            <a:ext cx="1341081" cy="400110"/>
          </a:xfrm>
          <a:prstGeom prst="rect">
            <a:avLst/>
          </a:prstGeom>
          <a:noFill/>
        </p:spPr>
        <p:txBody>
          <a:bodyPr wrap="square" rtlCol="0">
            <a:spAutoFit/>
          </a:bodyPr>
          <a:lstStyle/>
          <a:p>
            <a:pPr algn="ctr"/>
            <a:r>
              <a:rPr lang="en-US" sz="1000" b="1" dirty="0">
                <a:latin typeface="Times New Roman" panose="02020603050405020304" pitchFamily="18" charset="0"/>
                <a:cs typeface="Times New Roman" panose="02020603050405020304" pitchFamily="18" charset="0"/>
              </a:rPr>
              <a:t>APPLICATION SERVER</a:t>
            </a:r>
            <a:endParaRPr lang="en-IN" sz="1000" b="1" dirty="0">
              <a:latin typeface="Times New Roman" panose="02020603050405020304" pitchFamily="18" charset="0"/>
              <a:cs typeface="Times New Roman" panose="02020603050405020304" pitchFamily="18" charset="0"/>
            </a:endParaRPr>
          </a:p>
        </p:txBody>
      </p:sp>
      <p:sp>
        <p:nvSpPr>
          <p:cNvPr id="47" name="TextBox 46">
            <a:extLst>
              <a:ext uri="{FF2B5EF4-FFF2-40B4-BE49-F238E27FC236}">
                <a16:creationId xmlns:a16="http://schemas.microsoft.com/office/drawing/2014/main" id="{6311A2AD-4B5E-4E04-A39A-BBA42584639F}"/>
              </a:ext>
            </a:extLst>
          </p:cNvPr>
          <p:cNvSpPr txBox="1"/>
          <p:nvPr/>
        </p:nvSpPr>
        <p:spPr>
          <a:xfrm flipH="1">
            <a:off x="5533299" y="2670312"/>
            <a:ext cx="1341081" cy="246221"/>
          </a:xfrm>
          <a:prstGeom prst="rect">
            <a:avLst/>
          </a:prstGeom>
          <a:noFill/>
        </p:spPr>
        <p:txBody>
          <a:bodyPr wrap="square" rtlCol="0">
            <a:spAutoFit/>
          </a:bodyPr>
          <a:lstStyle/>
          <a:p>
            <a:pPr algn="ctr"/>
            <a:r>
              <a:rPr lang="en-US" sz="1000" b="1" dirty="0">
                <a:latin typeface="Times New Roman" panose="02020603050405020304" pitchFamily="18" charset="0"/>
                <a:cs typeface="Times New Roman" panose="02020603050405020304" pitchFamily="18" charset="0"/>
              </a:rPr>
              <a:t>EXPRESSJS</a:t>
            </a:r>
            <a:endParaRPr lang="en-IN" sz="1000" b="1" dirty="0">
              <a:latin typeface="Times New Roman" panose="02020603050405020304" pitchFamily="18" charset="0"/>
              <a:cs typeface="Times New Roman" panose="02020603050405020304" pitchFamily="18" charset="0"/>
            </a:endParaRPr>
          </a:p>
        </p:txBody>
      </p:sp>
      <p:sp>
        <p:nvSpPr>
          <p:cNvPr id="48" name="TextBox 47">
            <a:extLst>
              <a:ext uri="{FF2B5EF4-FFF2-40B4-BE49-F238E27FC236}">
                <a16:creationId xmlns:a16="http://schemas.microsoft.com/office/drawing/2014/main" id="{357BA499-5F18-4D70-9915-14299DFB293B}"/>
              </a:ext>
            </a:extLst>
          </p:cNvPr>
          <p:cNvSpPr txBox="1"/>
          <p:nvPr/>
        </p:nvSpPr>
        <p:spPr>
          <a:xfrm flipH="1">
            <a:off x="3903166" y="2661784"/>
            <a:ext cx="1341081" cy="246221"/>
          </a:xfrm>
          <a:prstGeom prst="rect">
            <a:avLst/>
          </a:prstGeom>
          <a:noFill/>
        </p:spPr>
        <p:txBody>
          <a:bodyPr wrap="square" rtlCol="0">
            <a:spAutoFit/>
          </a:bodyPr>
          <a:lstStyle/>
          <a:p>
            <a:pPr algn="ctr"/>
            <a:r>
              <a:rPr lang="en-US" sz="1000" b="1" dirty="0">
                <a:latin typeface="Times New Roman" panose="02020603050405020304" pitchFamily="18" charset="0"/>
                <a:cs typeface="Times New Roman" panose="02020603050405020304" pitchFamily="18" charset="0"/>
              </a:rPr>
              <a:t>NODEJS</a:t>
            </a:r>
            <a:endParaRPr lang="en-IN" sz="1000" b="1" dirty="0">
              <a:latin typeface="Times New Roman" panose="02020603050405020304" pitchFamily="18" charset="0"/>
              <a:cs typeface="Times New Roman" panose="02020603050405020304" pitchFamily="18" charset="0"/>
            </a:endParaRPr>
          </a:p>
        </p:txBody>
      </p:sp>
      <p:sp>
        <p:nvSpPr>
          <p:cNvPr id="10" name="Flowchart: Direct Access Storage 9">
            <a:extLst>
              <a:ext uri="{FF2B5EF4-FFF2-40B4-BE49-F238E27FC236}">
                <a16:creationId xmlns:a16="http://schemas.microsoft.com/office/drawing/2014/main" id="{4670375F-28F1-4A99-9DDF-B8D9017D6A0F}"/>
              </a:ext>
            </a:extLst>
          </p:cNvPr>
          <p:cNvSpPr/>
          <p:nvPr/>
        </p:nvSpPr>
        <p:spPr>
          <a:xfrm rot="16200000">
            <a:off x="4219657" y="4054893"/>
            <a:ext cx="708097" cy="667233"/>
          </a:xfrm>
          <a:prstGeom prst="flowChartMagneticDrum">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a:p>
        </p:txBody>
      </p:sp>
      <p:cxnSp>
        <p:nvCxnSpPr>
          <p:cNvPr id="12" name="Straight Arrow Connector 11">
            <a:extLst>
              <a:ext uri="{FF2B5EF4-FFF2-40B4-BE49-F238E27FC236}">
                <a16:creationId xmlns:a16="http://schemas.microsoft.com/office/drawing/2014/main" id="{15B7D701-4EF5-4624-ABAD-255F472D982C}"/>
              </a:ext>
            </a:extLst>
          </p:cNvPr>
          <p:cNvCxnSpPr/>
          <p:nvPr/>
        </p:nvCxnSpPr>
        <p:spPr>
          <a:xfrm>
            <a:off x="5244247" y="1507957"/>
            <a:ext cx="0" cy="467261"/>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FDDA9B2E-BC79-4A5C-AF29-BB84276C6B55}"/>
              </a:ext>
            </a:extLst>
          </p:cNvPr>
          <p:cNvCxnSpPr>
            <a:cxnSpLocks/>
          </p:cNvCxnSpPr>
          <p:nvPr/>
        </p:nvCxnSpPr>
        <p:spPr>
          <a:xfrm flipV="1">
            <a:off x="6874380" y="3157049"/>
            <a:ext cx="0" cy="454579"/>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FEE1D184-FC7D-4B09-B1A4-F7B171D9DE85}"/>
              </a:ext>
            </a:extLst>
          </p:cNvPr>
          <p:cNvCxnSpPr>
            <a:cxnSpLocks/>
          </p:cNvCxnSpPr>
          <p:nvPr/>
        </p:nvCxnSpPr>
        <p:spPr>
          <a:xfrm flipV="1">
            <a:off x="6924709" y="1502106"/>
            <a:ext cx="0" cy="473112"/>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4234321E-57E5-4FC8-A3C5-A32746C0A7DC}"/>
              </a:ext>
            </a:extLst>
          </p:cNvPr>
          <p:cNvCxnSpPr/>
          <p:nvPr/>
        </p:nvCxnSpPr>
        <p:spPr>
          <a:xfrm>
            <a:off x="5244247" y="3157048"/>
            <a:ext cx="0" cy="467261"/>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5B6E4A59-B5EF-49B8-B5E8-6F3367CC7D17}"/>
              </a:ext>
            </a:extLst>
          </p:cNvPr>
          <p:cNvSpPr txBox="1"/>
          <p:nvPr/>
        </p:nvSpPr>
        <p:spPr>
          <a:xfrm>
            <a:off x="6924709" y="1632095"/>
            <a:ext cx="1513556" cy="246221"/>
          </a:xfrm>
          <a:prstGeom prst="rect">
            <a:avLst/>
          </a:prstGeom>
          <a:noFill/>
        </p:spPr>
        <p:txBody>
          <a:bodyPr wrap="square" rtlCol="0">
            <a:spAutoFit/>
          </a:bodyPr>
          <a:lstStyle/>
          <a:p>
            <a:r>
              <a:rPr lang="en-US" sz="1000" b="1" dirty="0">
                <a:solidFill>
                  <a:schemeClr val="bg1"/>
                </a:solidFill>
                <a:latin typeface="Times New Roman" panose="02020603050405020304" pitchFamily="18" charset="0"/>
                <a:cs typeface="Times New Roman" panose="02020603050405020304" pitchFamily="18" charset="0"/>
              </a:rPr>
              <a:t>HTML PAGE</a:t>
            </a:r>
            <a:endParaRPr lang="en-IN" sz="1000" b="1" dirty="0">
              <a:solidFill>
                <a:schemeClr val="bg1"/>
              </a:solidFill>
              <a:latin typeface="Times New Roman" panose="02020603050405020304" pitchFamily="18" charset="0"/>
              <a:cs typeface="Times New Roman" panose="02020603050405020304" pitchFamily="18" charset="0"/>
            </a:endParaRPr>
          </a:p>
        </p:txBody>
      </p:sp>
      <p:sp>
        <p:nvSpPr>
          <p:cNvPr id="64" name="TextBox 63">
            <a:extLst>
              <a:ext uri="{FF2B5EF4-FFF2-40B4-BE49-F238E27FC236}">
                <a16:creationId xmlns:a16="http://schemas.microsoft.com/office/drawing/2014/main" id="{A1851A48-9F24-4CC8-9D39-0F525DDCFF2A}"/>
              </a:ext>
            </a:extLst>
          </p:cNvPr>
          <p:cNvSpPr txBox="1"/>
          <p:nvPr/>
        </p:nvSpPr>
        <p:spPr>
          <a:xfrm>
            <a:off x="4125053" y="3261227"/>
            <a:ext cx="1513556" cy="246221"/>
          </a:xfrm>
          <a:prstGeom prst="rect">
            <a:avLst/>
          </a:prstGeom>
          <a:noFill/>
        </p:spPr>
        <p:txBody>
          <a:bodyPr wrap="square" rtlCol="0">
            <a:spAutoFit/>
          </a:bodyPr>
          <a:lstStyle/>
          <a:p>
            <a:r>
              <a:rPr lang="en-US" sz="1000" b="1" dirty="0">
                <a:solidFill>
                  <a:schemeClr val="bg1"/>
                </a:solidFill>
                <a:latin typeface="Times New Roman" panose="02020603050405020304" pitchFamily="18" charset="0"/>
                <a:cs typeface="Times New Roman" panose="02020603050405020304" pitchFamily="18" charset="0"/>
              </a:rPr>
              <a:t>REQUEST DATA</a:t>
            </a:r>
            <a:endParaRPr lang="en-IN" sz="1000" b="1" dirty="0">
              <a:solidFill>
                <a:schemeClr val="bg1"/>
              </a:solidFill>
              <a:latin typeface="Times New Roman" panose="02020603050405020304" pitchFamily="18" charset="0"/>
              <a:cs typeface="Times New Roman" panose="02020603050405020304" pitchFamily="18" charset="0"/>
            </a:endParaRPr>
          </a:p>
        </p:txBody>
      </p:sp>
      <p:sp>
        <p:nvSpPr>
          <p:cNvPr id="65" name="TextBox 64">
            <a:extLst>
              <a:ext uri="{FF2B5EF4-FFF2-40B4-BE49-F238E27FC236}">
                <a16:creationId xmlns:a16="http://schemas.microsoft.com/office/drawing/2014/main" id="{CF658B9B-6B64-4B89-A560-E2DF08C2A962}"/>
              </a:ext>
            </a:extLst>
          </p:cNvPr>
          <p:cNvSpPr txBox="1"/>
          <p:nvPr/>
        </p:nvSpPr>
        <p:spPr>
          <a:xfrm>
            <a:off x="7229509" y="1936895"/>
            <a:ext cx="1513556" cy="246221"/>
          </a:xfrm>
          <a:prstGeom prst="rect">
            <a:avLst/>
          </a:prstGeom>
          <a:noFill/>
        </p:spPr>
        <p:txBody>
          <a:bodyPr wrap="square" rtlCol="0">
            <a:spAutoFit/>
          </a:bodyPr>
          <a:lstStyle/>
          <a:p>
            <a:r>
              <a:rPr lang="en-US" sz="1000" b="1" dirty="0">
                <a:solidFill>
                  <a:schemeClr val="bg1"/>
                </a:solidFill>
                <a:latin typeface="Times New Roman" panose="02020603050405020304" pitchFamily="18" charset="0"/>
                <a:cs typeface="Times New Roman" panose="02020603050405020304" pitchFamily="18" charset="0"/>
              </a:rPr>
              <a:t>HTML PAGE</a:t>
            </a:r>
            <a:endParaRPr lang="en-IN" sz="1000" b="1" dirty="0">
              <a:solidFill>
                <a:schemeClr val="bg1"/>
              </a:solidFill>
              <a:latin typeface="Times New Roman" panose="02020603050405020304" pitchFamily="18" charset="0"/>
              <a:cs typeface="Times New Roman" panose="02020603050405020304" pitchFamily="18" charset="0"/>
            </a:endParaRPr>
          </a:p>
        </p:txBody>
      </p:sp>
      <p:sp>
        <p:nvSpPr>
          <p:cNvPr id="66" name="TextBox 65">
            <a:extLst>
              <a:ext uri="{FF2B5EF4-FFF2-40B4-BE49-F238E27FC236}">
                <a16:creationId xmlns:a16="http://schemas.microsoft.com/office/drawing/2014/main" id="{2519DADB-4DFF-4444-B304-59D4230A92BF}"/>
              </a:ext>
            </a:extLst>
          </p:cNvPr>
          <p:cNvSpPr txBox="1"/>
          <p:nvPr/>
        </p:nvSpPr>
        <p:spPr>
          <a:xfrm>
            <a:off x="6836232" y="3267590"/>
            <a:ext cx="1530210" cy="248948"/>
          </a:xfrm>
          <a:prstGeom prst="rect">
            <a:avLst/>
          </a:prstGeom>
          <a:noFill/>
        </p:spPr>
        <p:txBody>
          <a:bodyPr wrap="square" rtlCol="0">
            <a:spAutoFit/>
          </a:bodyPr>
          <a:lstStyle/>
          <a:p>
            <a:r>
              <a:rPr lang="en-US" sz="1000" b="1" dirty="0">
                <a:solidFill>
                  <a:schemeClr val="bg1"/>
                </a:solidFill>
                <a:latin typeface="Times New Roman" panose="02020603050405020304" pitchFamily="18" charset="0"/>
                <a:cs typeface="Times New Roman" panose="02020603050405020304" pitchFamily="18" charset="0"/>
              </a:rPr>
              <a:t>MONGODB DATA</a:t>
            </a:r>
            <a:endParaRPr lang="en-IN" sz="1000" b="1" dirty="0">
              <a:solidFill>
                <a:schemeClr val="bg1"/>
              </a:solidFill>
              <a:latin typeface="Times New Roman" panose="02020603050405020304" pitchFamily="18" charset="0"/>
              <a:cs typeface="Times New Roman" panose="02020603050405020304" pitchFamily="18" charset="0"/>
            </a:endParaRPr>
          </a:p>
        </p:txBody>
      </p:sp>
      <p:sp>
        <p:nvSpPr>
          <p:cNvPr id="67" name="TextBox 66">
            <a:extLst>
              <a:ext uri="{FF2B5EF4-FFF2-40B4-BE49-F238E27FC236}">
                <a16:creationId xmlns:a16="http://schemas.microsoft.com/office/drawing/2014/main" id="{1A9C0A50-FCF8-4E32-BEF1-CEB087CCEEA2}"/>
              </a:ext>
            </a:extLst>
          </p:cNvPr>
          <p:cNvSpPr txBox="1"/>
          <p:nvPr/>
        </p:nvSpPr>
        <p:spPr>
          <a:xfrm>
            <a:off x="4150544" y="1615622"/>
            <a:ext cx="1513556" cy="246221"/>
          </a:xfrm>
          <a:prstGeom prst="rect">
            <a:avLst/>
          </a:prstGeom>
          <a:noFill/>
        </p:spPr>
        <p:txBody>
          <a:bodyPr wrap="square" rtlCol="0">
            <a:spAutoFit/>
          </a:bodyPr>
          <a:lstStyle/>
          <a:p>
            <a:r>
              <a:rPr lang="en-US" sz="1000" b="1" dirty="0">
                <a:solidFill>
                  <a:schemeClr val="bg1"/>
                </a:solidFill>
                <a:latin typeface="Times New Roman" panose="02020603050405020304" pitchFamily="18" charset="0"/>
                <a:cs typeface="Times New Roman" panose="02020603050405020304" pitchFamily="18" charset="0"/>
              </a:rPr>
              <a:t>HTTP REQUEST</a:t>
            </a:r>
            <a:endParaRPr lang="en-IN" sz="1000" b="1" dirty="0">
              <a:solidFill>
                <a:schemeClr val="bg1"/>
              </a:solidFill>
              <a:latin typeface="Times New Roman" panose="02020603050405020304" pitchFamily="18" charset="0"/>
              <a:cs typeface="Times New Roman" panose="02020603050405020304" pitchFamily="18" charset="0"/>
            </a:endParaRPr>
          </a:p>
        </p:txBody>
      </p:sp>
      <p:sp>
        <p:nvSpPr>
          <p:cNvPr id="26" name="Rectangle: Rounded Corners 25">
            <a:extLst>
              <a:ext uri="{FF2B5EF4-FFF2-40B4-BE49-F238E27FC236}">
                <a16:creationId xmlns:a16="http://schemas.microsoft.com/office/drawing/2014/main" id="{1174158F-45CA-430F-916A-AF3C6B4690D2}"/>
              </a:ext>
            </a:extLst>
          </p:cNvPr>
          <p:cNvSpPr/>
          <p:nvPr/>
        </p:nvSpPr>
        <p:spPr>
          <a:xfrm rot="5400000">
            <a:off x="2919870" y="804534"/>
            <a:ext cx="1186306" cy="208839"/>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71" name="TextBox 70">
            <a:extLst>
              <a:ext uri="{FF2B5EF4-FFF2-40B4-BE49-F238E27FC236}">
                <a16:creationId xmlns:a16="http://schemas.microsoft.com/office/drawing/2014/main" id="{135CFBB5-C3BC-4FE1-9701-762ED51C8319}"/>
              </a:ext>
            </a:extLst>
          </p:cNvPr>
          <p:cNvSpPr txBox="1"/>
          <p:nvPr/>
        </p:nvSpPr>
        <p:spPr>
          <a:xfrm rot="16200000">
            <a:off x="2851836" y="604476"/>
            <a:ext cx="1322373" cy="246221"/>
          </a:xfrm>
          <a:prstGeom prst="rect">
            <a:avLst/>
          </a:prstGeom>
          <a:noFill/>
        </p:spPr>
        <p:txBody>
          <a:bodyPr wrap="square" rtlCol="0">
            <a:spAutoFit/>
          </a:bodyPr>
          <a:lstStyle/>
          <a:p>
            <a:r>
              <a:rPr lang="en-US" sz="1000" b="1" dirty="0">
                <a:solidFill>
                  <a:schemeClr val="accent3">
                    <a:lumMod val="75000"/>
                  </a:schemeClr>
                </a:solidFill>
                <a:latin typeface="Times New Roman" panose="02020603050405020304" pitchFamily="18" charset="0"/>
                <a:cs typeface="Times New Roman" panose="02020603050405020304" pitchFamily="18" charset="0"/>
              </a:rPr>
              <a:t>FRONTEND</a:t>
            </a:r>
            <a:endParaRPr lang="en-IN" sz="1000" b="1" dirty="0">
              <a:solidFill>
                <a:schemeClr val="accent3">
                  <a:lumMod val="75000"/>
                </a:schemeClr>
              </a:solidFill>
              <a:latin typeface="Times New Roman" panose="02020603050405020304" pitchFamily="18" charset="0"/>
              <a:cs typeface="Times New Roman" panose="02020603050405020304" pitchFamily="18" charset="0"/>
            </a:endParaRPr>
          </a:p>
        </p:txBody>
      </p:sp>
      <p:sp>
        <p:nvSpPr>
          <p:cNvPr id="72" name="Rectangle: Rounded Corners 71">
            <a:extLst>
              <a:ext uri="{FF2B5EF4-FFF2-40B4-BE49-F238E27FC236}">
                <a16:creationId xmlns:a16="http://schemas.microsoft.com/office/drawing/2014/main" id="{2B9FECBB-87B8-40AF-B7C2-CD8EC0B82704}"/>
              </a:ext>
            </a:extLst>
          </p:cNvPr>
          <p:cNvSpPr/>
          <p:nvPr/>
        </p:nvSpPr>
        <p:spPr>
          <a:xfrm rot="5400000">
            <a:off x="2869924" y="2451876"/>
            <a:ext cx="1186306" cy="208839"/>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73" name="Rectangle: Rounded Corners 72">
            <a:extLst>
              <a:ext uri="{FF2B5EF4-FFF2-40B4-BE49-F238E27FC236}">
                <a16:creationId xmlns:a16="http://schemas.microsoft.com/office/drawing/2014/main" id="{27BB8073-45E7-4B78-BEFE-1CB63D193DF3}"/>
              </a:ext>
            </a:extLst>
          </p:cNvPr>
          <p:cNvSpPr/>
          <p:nvPr/>
        </p:nvSpPr>
        <p:spPr>
          <a:xfrm rot="5400000">
            <a:off x="2910971" y="4099218"/>
            <a:ext cx="1186306" cy="208839"/>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75" name="TextBox 74">
            <a:extLst>
              <a:ext uri="{FF2B5EF4-FFF2-40B4-BE49-F238E27FC236}">
                <a16:creationId xmlns:a16="http://schemas.microsoft.com/office/drawing/2014/main" id="{64DA190D-73A7-4619-BA71-F33384D98541}"/>
              </a:ext>
            </a:extLst>
          </p:cNvPr>
          <p:cNvSpPr txBox="1"/>
          <p:nvPr/>
        </p:nvSpPr>
        <p:spPr>
          <a:xfrm rot="16200000">
            <a:off x="2812007" y="2372096"/>
            <a:ext cx="1322373" cy="246221"/>
          </a:xfrm>
          <a:prstGeom prst="rect">
            <a:avLst/>
          </a:prstGeom>
          <a:noFill/>
        </p:spPr>
        <p:txBody>
          <a:bodyPr wrap="square" rtlCol="0">
            <a:spAutoFit/>
          </a:bodyPr>
          <a:lstStyle/>
          <a:p>
            <a:r>
              <a:rPr lang="en-US" sz="1000" b="1" dirty="0">
                <a:solidFill>
                  <a:schemeClr val="accent3">
                    <a:lumMod val="75000"/>
                  </a:schemeClr>
                </a:solidFill>
                <a:latin typeface="Times New Roman" panose="02020603050405020304" pitchFamily="18" charset="0"/>
                <a:cs typeface="Times New Roman" panose="02020603050405020304" pitchFamily="18" charset="0"/>
              </a:rPr>
              <a:t>CONNECTIVITY</a:t>
            </a:r>
            <a:endParaRPr lang="en-IN" sz="1000" b="1" dirty="0">
              <a:solidFill>
                <a:schemeClr val="accent3">
                  <a:lumMod val="75000"/>
                </a:schemeClr>
              </a:solidFill>
              <a:latin typeface="Times New Roman" panose="02020603050405020304" pitchFamily="18" charset="0"/>
              <a:cs typeface="Times New Roman" panose="02020603050405020304" pitchFamily="18" charset="0"/>
            </a:endParaRPr>
          </a:p>
        </p:txBody>
      </p:sp>
      <p:sp>
        <p:nvSpPr>
          <p:cNvPr id="76" name="TextBox 75">
            <a:extLst>
              <a:ext uri="{FF2B5EF4-FFF2-40B4-BE49-F238E27FC236}">
                <a16:creationId xmlns:a16="http://schemas.microsoft.com/office/drawing/2014/main" id="{C259D737-D1FF-43E8-8826-7B2774DF8D63}"/>
              </a:ext>
            </a:extLst>
          </p:cNvPr>
          <p:cNvSpPr txBox="1"/>
          <p:nvPr/>
        </p:nvSpPr>
        <p:spPr>
          <a:xfrm rot="16200000">
            <a:off x="2842937" y="3853482"/>
            <a:ext cx="1322373" cy="246221"/>
          </a:xfrm>
          <a:prstGeom prst="rect">
            <a:avLst/>
          </a:prstGeom>
          <a:noFill/>
        </p:spPr>
        <p:txBody>
          <a:bodyPr wrap="square" rtlCol="0">
            <a:spAutoFit/>
          </a:bodyPr>
          <a:lstStyle/>
          <a:p>
            <a:r>
              <a:rPr lang="en-US" sz="1000" b="1" dirty="0">
                <a:solidFill>
                  <a:schemeClr val="accent3">
                    <a:lumMod val="75000"/>
                  </a:schemeClr>
                </a:solidFill>
                <a:latin typeface="Times New Roman" panose="02020603050405020304" pitchFamily="18" charset="0"/>
                <a:cs typeface="Times New Roman" panose="02020603050405020304" pitchFamily="18" charset="0"/>
              </a:rPr>
              <a:t>BACKEND</a:t>
            </a:r>
            <a:endParaRPr lang="en-IN" sz="1000" b="1" dirty="0">
              <a:solidFill>
                <a:schemeClr val="accent3">
                  <a:lumMod val="75000"/>
                </a:schemeClr>
              </a:solidFill>
              <a:latin typeface="Times New Roman" panose="02020603050405020304" pitchFamily="18" charset="0"/>
              <a:cs typeface="Times New Roman" panose="02020603050405020304" pitchFamily="18" charset="0"/>
            </a:endParaRPr>
          </a:p>
        </p:txBody>
      </p:sp>
      <p:sp>
        <p:nvSpPr>
          <p:cNvPr id="49" name="Rectangle 48">
            <a:extLst>
              <a:ext uri="{FF2B5EF4-FFF2-40B4-BE49-F238E27FC236}">
                <a16:creationId xmlns:a16="http://schemas.microsoft.com/office/drawing/2014/main" id="{E89C36BA-8778-4DB5-A1C2-D6FF909F28A9}"/>
              </a:ext>
            </a:extLst>
          </p:cNvPr>
          <p:cNvSpPr/>
          <p:nvPr/>
        </p:nvSpPr>
        <p:spPr>
          <a:xfrm>
            <a:off x="3259312" y="264484"/>
            <a:ext cx="5494901" cy="4715601"/>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6" name="TextBox 55">
            <a:extLst>
              <a:ext uri="{FF2B5EF4-FFF2-40B4-BE49-F238E27FC236}">
                <a16:creationId xmlns:a16="http://schemas.microsoft.com/office/drawing/2014/main" id="{46C9FE1A-2C90-4AB4-8A79-C63BDE72483A}"/>
              </a:ext>
            </a:extLst>
          </p:cNvPr>
          <p:cNvSpPr txBox="1"/>
          <p:nvPr/>
        </p:nvSpPr>
        <p:spPr>
          <a:xfrm>
            <a:off x="8011482" y="5161956"/>
            <a:ext cx="1221025" cy="215444"/>
          </a:xfrm>
          <a:prstGeom prst="rect">
            <a:avLst/>
          </a:prstGeom>
          <a:noFill/>
        </p:spPr>
        <p:txBody>
          <a:bodyPr wrap="square" rtlCol="0">
            <a:spAutoFit/>
          </a:bodyPr>
          <a:lstStyle/>
          <a:p>
            <a:r>
              <a:rPr lang="en-US" sz="800" b="1" dirty="0">
                <a:solidFill>
                  <a:schemeClr val="bg1"/>
                </a:solidFill>
                <a:latin typeface="Times New Roman" panose="02020603050405020304" pitchFamily="18" charset="0"/>
                <a:cs typeface="Times New Roman" panose="02020603050405020304" pitchFamily="18" charset="0"/>
              </a:rPr>
              <a:t>Architecture Diagram</a:t>
            </a:r>
            <a:endParaRPr lang="en-IN" sz="800" b="1" dirty="0">
              <a:solidFill>
                <a:schemeClr val="bg1"/>
              </a:solidFill>
              <a:latin typeface="Times New Roman" panose="02020603050405020304" pitchFamily="18" charset="0"/>
              <a:cs typeface="Times New Roman" panose="02020603050405020304" pitchFamily="18" charset="0"/>
            </a:endParaRPr>
          </a:p>
        </p:txBody>
      </p:sp>
      <p:sp>
        <p:nvSpPr>
          <p:cNvPr id="50" name="Google Shape;261;p16">
            <a:extLst>
              <a:ext uri="{FF2B5EF4-FFF2-40B4-BE49-F238E27FC236}">
                <a16:creationId xmlns:a16="http://schemas.microsoft.com/office/drawing/2014/main" id="{C492F7CD-DBA6-4C39-9D24-6A93F382372C}"/>
              </a:ext>
            </a:extLst>
          </p:cNvPr>
          <p:cNvSpPr txBox="1">
            <a:spLocks/>
          </p:cNvSpPr>
          <p:nvPr/>
        </p:nvSpPr>
        <p:spPr>
          <a:xfrm>
            <a:off x="380999" y="1389808"/>
            <a:ext cx="2947677" cy="1794722"/>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GB" sz="2000" b="1" dirty="0">
                <a:solidFill>
                  <a:schemeClr val="accent3"/>
                </a:solidFill>
                <a:latin typeface="Miriam Libre" panose="00000500000000000000" pitchFamily="2" charset="-79"/>
                <a:cs typeface="Miriam Libre" panose="00000500000000000000" pitchFamily="2" charset="-79"/>
              </a:rPr>
              <a:t>IMPLIMENTATION</a:t>
            </a:r>
            <a:endParaRPr lang="en-IN" sz="2000" b="1" dirty="0">
              <a:solidFill>
                <a:schemeClr val="accent3"/>
              </a:solidFill>
              <a:latin typeface="Miriam Libre" panose="00000500000000000000" pitchFamily="2" charset="-79"/>
              <a:cs typeface="Miriam Libre" panose="00000500000000000000" pitchFamily="2" charset="-79"/>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Shape 400"/>
        <p:cNvGrpSpPr/>
        <p:nvPr/>
      </p:nvGrpSpPr>
      <p:grpSpPr>
        <a:xfrm>
          <a:off x="0" y="0"/>
          <a:ext cx="0" cy="0"/>
          <a:chOff x="0" y="0"/>
          <a:chExt cx="0" cy="0"/>
        </a:xfrm>
      </p:grpSpPr>
      <p:sp>
        <p:nvSpPr>
          <p:cNvPr id="401" name="Google Shape;401;p29"/>
          <p:cNvSpPr txBox="1">
            <a:spLocks noGrp="1"/>
          </p:cNvSpPr>
          <p:nvPr>
            <p:ph type="title"/>
          </p:nvPr>
        </p:nvSpPr>
        <p:spPr>
          <a:xfrm>
            <a:off x="457200" y="586975"/>
            <a:ext cx="51387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OUR PROCESS IS EASY</a:t>
            </a:r>
            <a:endParaRPr/>
          </a:p>
        </p:txBody>
      </p:sp>
      <p:sp>
        <p:nvSpPr>
          <p:cNvPr id="402" name="Google Shape;402;p29"/>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23</a:t>
            </a:fld>
            <a:endParaRPr/>
          </a:p>
        </p:txBody>
      </p:sp>
      <p:sp>
        <p:nvSpPr>
          <p:cNvPr id="403" name="Google Shape;403;p29"/>
          <p:cNvSpPr/>
          <p:nvPr/>
        </p:nvSpPr>
        <p:spPr>
          <a:xfrm>
            <a:off x="592500" y="1753750"/>
            <a:ext cx="1960800" cy="2313300"/>
          </a:xfrm>
          <a:prstGeom prst="homePlate">
            <a:avLst>
              <a:gd name="adj" fmla="val 30129"/>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FFFF"/>
                </a:solidFill>
                <a:latin typeface="Barlow Light"/>
                <a:ea typeface="Barlow Light"/>
                <a:cs typeface="Barlow Light"/>
                <a:sym typeface="Barlow Light"/>
              </a:rPr>
              <a:t>first</a:t>
            </a:r>
            <a:endParaRPr>
              <a:solidFill>
                <a:srgbClr val="FFFFFF"/>
              </a:solidFill>
              <a:latin typeface="Barlow Light"/>
              <a:ea typeface="Barlow Light"/>
              <a:cs typeface="Barlow Light"/>
              <a:sym typeface="Barlow Light"/>
            </a:endParaRPr>
          </a:p>
        </p:txBody>
      </p:sp>
      <p:sp>
        <p:nvSpPr>
          <p:cNvPr id="404" name="Google Shape;404;p29"/>
          <p:cNvSpPr/>
          <p:nvPr/>
        </p:nvSpPr>
        <p:spPr>
          <a:xfrm>
            <a:off x="1999365" y="1753750"/>
            <a:ext cx="1998600" cy="2313300"/>
          </a:xfrm>
          <a:prstGeom prst="chevron">
            <a:avLst>
              <a:gd name="adj" fmla="val 29853"/>
            </a:avLst>
          </a:prstGeom>
          <a:solidFill>
            <a:schemeClr val="accent3"/>
          </a:solid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a:solidFill>
                  <a:srgbClr val="FFFFFF"/>
                </a:solidFill>
                <a:latin typeface="Barlow Light"/>
                <a:ea typeface="Barlow Light"/>
                <a:cs typeface="Barlow Light"/>
                <a:sym typeface="Barlow Light"/>
              </a:rPr>
              <a:t>second</a:t>
            </a:r>
            <a:endParaRPr>
              <a:solidFill>
                <a:srgbClr val="FFFFFF"/>
              </a:solidFill>
              <a:latin typeface="Barlow Light"/>
              <a:ea typeface="Barlow Light"/>
              <a:cs typeface="Barlow Light"/>
              <a:sym typeface="Barlow Light"/>
            </a:endParaRPr>
          </a:p>
        </p:txBody>
      </p:sp>
      <p:sp>
        <p:nvSpPr>
          <p:cNvPr id="405" name="Google Shape;405;p29"/>
          <p:cNvSpPr/>
          <p:nvPr/>
        </p:nvSpPr>
        <p:spPr>
          <a:xfrm>
            <a:off x="3443940" y="1753750"/>
            <a:ext cx="1998600" cy="2313300"/>
          </a:xfrm>
          <a:prstGeom prst="chevron">
            <a:avLst>
              <a:gd name="adj" fmla="val 29853"/>
            </a:avLst>
          </a:prstGeom>
          <a:solidFill>
            <a:schemeClr val="accent4"/>
          </a:solid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a:solidFill>
                  <a:srgbClr val="FFFFFF"/>
                </a:solidFill>
                <a:latin typeface="Barlow Light"/>
                <a:ea typeface="Barlow Light"/>
                <a:cs typeface="Barlow Light"/>
                <a:sym typeface="Barlow Light"/>
              </a:rPr>
              <a:t>last</a:t>
            </a:r>
            <a:endParaRPr>
              <a:solidFill>
                <a:srgbClr val="FFFFFF"/>
              </a:solidFill>
              <a:latin typeface="Barlow Light"/>
              <a:ea typeface="Barlow Light"/>
              <a:cs typeface="Barlow Light"/>
              <a:sym typeface="Barlow Light"/>
            </a:endParaRPr>
          </a:p>
        </p:txBody>
      </p:sp>
      <p:sp>
        <p:nvSpPr>
          <p:cNvPr id="7" name="TextBox 6">
            <a:extLst>
              <a:ext uri="{FF2B5EF4-FFF2-40B4-BE49-F238E27FC236}">
                <a16:creationId xmlns:a16="http://schemas.microsoft.com/office/drawing/2014/main" id="{6B30BBB1-F011-4983-A02F-5423973134E3}"/>
              </a:ext>
            </a:extLst>
          </p:cNvPr>
          <p:cNvSpPr txBox="1"/>
          <p:nvPr/>
        </p:nvSpPr>
        <p:spPr>
          <a:xfrm>
            <a:off x="-65861" y="4942164"/>
            <a:ext cx="3308131" cy="201336"/>
          </a:xfrm>
          <a:prstGeom prst="rect">
            <a:avLst/>
          </a:prstGeom>
        </p:spPr>
        <p:txBody>
          <a:bodyPr vert="horz" lIns="91440" tIns="45720" rIns="91440" bIns="45720" rtlCol="0">
            <a:noAutofit/>
          </a:bodyPr>
          <a:lstStyle/>
          <a:p>
            <a:pPr>
              <a:lnSpc>
                <a:spcPct val="90000"/>
              </a:lnSpc>
              <a:spcBef>
                <a:spcPts val="1000"/>
              </a:spcBef>
              <a:spcAft>
                <a:spcPts val="600"/>
              </a:spcAft>
            </a:pPr>
            <a:r>
              <a:rPr lang="en-US" sz="1100" kern="1200" dirty="0">
                <a:solidFill>
                  <a:schemeClr val="tx1"/>
                </a:solidFill>
                <a:latin typeface="+mn-lt"/>
                <a:ea typeface="+mn-ea"/>
                <a:cs typeface="+mn-cs"/>
              </a:rPr>
              <a:t>Zeal College Of Engineering &amp; Research Pune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41A5146-D709-4B61-9F1D-96FADFDD0DE5}"/>
              </a:ext>
            </a:extLst>
          </p:cNvPr>
          <p:cNvSpPr>
            <a:spLocks noGrp="1"/>
          </p:cNvSpPr>
          <p:nvPr>
            <p:ph type="sldNum" idx="12"/>
          </p:nvPr>
        </p:nvSpPr>
        <p:spPr>
          <a:xfrm>
            <a:off x="8808000" y="2208279"/>
            <a:ext cx="336000" cy="727200"/>
          </a:xfrm>
        </p:spPr>
        <p:txBody>
          <a:bodyPr spcFirstLastPara="1" wrap="square" lIns="91425" tIns="91425" rIns="91425" bIns="91425" anchor="ctr" anchorCtr="0">
            <a:normAutofit/>
          </a:bodyPr>
          <a:lstStyle/>
          <a:p>
            <a:pPr>
              <a:spcAft>
                <a:spcPts val="600"/>
              </a:spcAft>
            </a:pPr>
            <a:fld id="{00000000-1234-1234-1234-123412341234}" type="slidenum">
              <a:rPr lang="en" smtClean="0"/>
              <a:pPr>
                <a:spcAft>
                  <a:spcPts val="600"/>
                </a:spcAft>
              </a:pPr>
              <a:t>3</a:t>
            </a:fld>
            <a:endParaRPr lang="en"/>
          </a:p>
        </p:txBody>
      </p:sp>
      <p:sp>
        <p:nvSpPr>
          <p:cNvPr id="4" name="TextBox 3">
            <a:extLst>
              <a:ext uri="{FF2B5EF4-FFF2-40B4-BE49-F238E27FC236}">
                <a16:creationId xmlns:a16="http://schemas.microsoft.com/office/drawing/2014/main" id="{9C42B303-26F5-4EB0-B700-F992FC7379DA}"/>
              </a:ext>
            </a:extLst>
          </p:cNvPr>
          <p:cNvSpPr txBox="1"/>
          <p:nvPr/>
        </p:nvSpPr>
        <p:spPr>
          <a:xfrm>
            <a:off x="596376" y="388423"/>
            <a:ext cx="5138700" cy="762000"/>
          </a:xfrm>
          <a:prstGeom prst="rect">
            <a:avLst/>
          </a:prstGeom>
          <a:noFill/>
          <a:ln>
            <a:noFill/>
          </a:ln>
        </p:spPr>
        <p:txBody>
          <a:bodyPr spcFirstLastPara="1" wrap="square" lIns="91425" tIns="91425" rIns="91425" bIns="91425" rtlCol="0" anchor="t" anchorCtr="0">
            <a:normAutofit/>
          </a:bodyPr>
          <a:lstStyle/>
          <a:p>
            <a:pPr marL="76200" algn="ctr">
              <a:spcBef>
                <a:spcPts val="600"/>
              </a:spcBef>
              <a:buClr>
                <a:schemeClr val="accent1"/>
              </a:buClr>
              <a:buSzPts val="2400"/>
            </a:pPr>
            <a:r>
              <a:rPr lang="en-IN" sz="3200" b="1" i="0" u="none" strike="noStrike" cap="none" dirty="0">
                <a:solidFill>
                  <a:schemeClr val="accent2"/>
                </a:solidFill>
                <a:latin typeface="Arial Narrow" panose="020B0606020202030204" pitchFamily="34" charset="0"/>
                <a:ea typeface="Barlow Light"/>
                <a:cs typeface="Barlow Light"/>
                <a:sym typeface="Barlow Light"/>
              </a:rPr>
              <a:t>CONTENTS</a:t>
            </a:r>
          </a:p>
        </p:txBody>
      </p:sp>
      <p:sp>
        <p:nvSpPr>
          <p:cNvPr id="33" name="Freeform: Shape 32">
            <a:extLst>
              <a:ext uri="{FF2B5EF4-FFF2-40B4-BE49-F238E27FC236}">
                <a16:creationId xmlns:a16="http://schemas.microsoft.com/office/drawing/2014/main" id="{3D4D7F97-F78E-DA02-7A7A-07A6EF305974}"/>
              </a:ext>
            </a:extLst>
          </p:cNvPr>
          <p:cNvSpPr/>
          <p:nvPr/>
        </p:nvSpPr>
        <p:spPr>
          <a:xfrm>
            <a:off x="596376" y="1243915"/>
            <a:ext cx="6230220" cy="4391640"/>
          </a:xfrm>
          <a:custGeom>
            <a:avLst/>
            <a:gdLst>
              <a:gd name="connsiteX0" fmla="*/ 0 w 1005468"/>
              <a:gd name="connsiteY0" fmla="*/ 0 h 402187"/>
              <a:gd name="connsiteX1" fmla="*/ 1005468 w 1005468"/>
              <a:gd name="connsiteY1" fmla="*/ 0 h 402187"/>
              <a:gd name="connsiteX2" fmla="*/ 1005468 w 1005468"/>
              <a:gd name="connsiteY2" fmla="*/ 402187 h 402187"/>
              <a:gd name="connsiteX3" fmla="*/ 0 w 1005468"/>
              <a:gd name="connsiteY3" fmla="*/ 402187 h 402187"/>
              <a:gd name="connsiteX4" fmla="*/ 0 w 1005468"/>
              <a:gd name="connsiteY4" fmla="*/ 0 h 4021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468" h="402187">
                <a:moveTo>
                  <a:pt x="0" y="0"/>
                </a:moveTo>
                <a:lnTo>
                  <a:pt x="1005468" y="0"/>
                </a:lnTo>
                <a:lnTo>
                  <a:pt x="1005468" y="402187"/>
                </a:lnTo>
                <a:lnTo>
                  <a:pt x="0" y="402187"/>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lIns="91440" tIns="45720" rIns="91440" bIns="45720" numCol="1" spcCol="1270" rtlCol="0" anchorCtr="0">
            <a:normAutofit/>
          </a:bodyPr>
          <a:lstStyle/>
          <a:p>
            <a:pPr>
              <a:spcBef>
                <a:spcPts val="1000"/>
              </a:spcBef>
              <a:buClr>
                <a:schemeClr val="accent1"/>
              </a:buClr>
              <a:buSzPct val="80000"/>
            </a:pPr>
            <a:endParaRPr lang="en-US" dirty="0">
              <a:solidFill>
                <a:schemeClr val="tx1"/>
              </a:solidFill>
            </a:endParaRPr>
          </a:p>
          <a:p>
            <a:pPr>
              <a:spcBef>
                <a:spcPts val="1000"/>
              </a:spcBef>
              <a:buClr>
                <a:schemeClr val="accent1"/>
              </a:buClr>
              <a:buSzPct val="80000"/>
              <a:buFont typeface="Wingdings 3" charset="2"/>
              <a:buChar char=""/>
            </a:pPr>
            <a:r>
              <a:rPr lang="en-US" dirty="0">
                <a:solidFill>
                  <a:schemeClr val="tx1"/>
                </a:solidFill>
              </a:rPr>
              <a:t>Problem Statement</a:t>
            </a:r>
          </a:p>
          <a:p>
            <a:pPr>
              <a:spcBef>
                <a:spcPts val="1000"/>
              </a:spcBef>
              <a:buClr>
                <a:schemeClr val="accent1"/>
              </a:buClr>
              <a:buSzPct val="80000"/>
              <a:buFont typeface="Wingdings 3" charset="2"/>
              <a:buChar char=""/>
            </a:pPr>
            <a:r>
              <a:rPr lang="en-US" dirty="0">
                <a:solidFill>
                  <a:schemeClr val="tx1"/>
                </a:solidFill>
              </a:rPr>
              <a:t>Motivation &amp; Objective</a:t>
            </a:r>
          </a:p>
          <a:p>
            <a:pPr>
              <a:spcBef>
                <a:spcPts val="1000"/>
              </a:spcBef>
              <a:buClr>
                <a:schemeClr val="accent1"/>
              </a:buClr>
              <a:buSzPct val="80000"/>
              <a:buFont typeface="Wingdings 3" charset="2"/>
              <a:buChar char=""/>
            </a:pPr>
            <a:r>
              <a:rPr lang="en-US" dirty="0">
                <a:solidFill>
                  <a:schemeClr val="tx1"/>
                </a:solidFill>
              </a:rPr>
              <a:t>Literature Survey </a:t>
            </a:r>
          </a:p>
          <a:p>
            <a:pPr>
              <a:spcBef>
                <a:spcPts val="1000"/>
              </a:spcBef>
              <a:buClr>
                <a:schemeClr val="accent1"/>
              </a:buClr>
              <a:buSzPct val="80000"/>
              <a:buFont typeface="Wingdings 3" charset="2"/>
              <a:buChar char=""/>
            </a:pPr>
            <a:r>
              <a:rPr lang="en-US" dirty="0">
                <a:solidFill>
                  <a:schemeClr val="tx1"/>
                </a:solidFill>
              </a:rPr>
              <a:t>Technology used </a:t>
            </a:r>
          </a:p>
          <a:p>
            <a:pPr>
              <a:spcBef>
                <a:spcPts val="1000"/>
              </a:spcBef>
              <a:buClr>
                <a:schemeClr val="accent1"/>
              </a:buClr>
              <a:buSzPct val="80000"/>
              <a:buFont typeface="Wingdings 3" charset="2"/>
              <a:buChar char=""/>
            </a:pPr>
            <a:r>
              <a:rPr lang="en-US" dirty="0">
                <a:solidFill>
                  <a:schemeClr val="tx1"/>
                </a:solidFill>
              </a:rPr>
              <a:t>Tools &amp; installation process</a:t>
            </a:r>
          </a:p>
          <a:p>
            <a:pPr>
              <a:spcBef>
                <a:spcPts val="1000"/>
              </a:spcBef>
              <a:buClr>
                <a:schemeClr val="accent1"/>
              </a:buClr>
              <a:buSzPct val="80000"/>
              <a:buFont typeface="Wingdings 3" charset="2"/>
              <a:buChar char=""/>
            </a:pPr>
            <a:r>
              <a:rPr lang="en-US" dirty="0">
                <a:solidFill>
                  <a:schemeClr val="tx1"/>
                </a:solidFill>
              </a:rPr>
              <a:t>Module specification</a:t>
            </a:r>
          </a:p>
          <a:p>
            <a:pPr>
              <a:spcBef>
                <a:spcPts val="1000"/>
              </a:spcBef>
              <a:buClr>
                <a:schemeClr val="accent1"/>
              </a:buClr>
              <a:buSzPct val="80000"/>
              <a:buFont typeface="Wingdings 3" charset="2"/>
              <a:buChar char=""/>
            </a:pPr>
            <a:r>
              <a:rPr lang="en-US" dirty="0">
                <a:solidFill>
                  <a:schemeClr val="tx1"/>
                </a:solidFill>
              </a:rPr>
              <a:t>Proposed Result </a:t>
            </a:r>
          </a:p>
          <a:p>
            <a:pPr>
              <a:spcBef>
                <a:spcPts val="1000"/>
              </a:spcBef>
              <a:buClr>
                <a:schemeClr val="accent1"/>
              </a:buClr>
              <a:buSzPct val="80000"/>
              <a:buFont typeface="Wingdings 3" charset="2"/>
              <a:buChar char=""/>
            </a:pPr>
            <a:r>
              <a:rPr lang="en-US" dirty="0">
                <a:solidFill>
                  <a:schemeClr val="tx1"/>
                </a:solidFill>
              </a:rPr>
              <a:t>Conclusion</a:t>
            </a:r>
          </a:p>
          <a:p>
            <a:pPr>
              <a:spcBef>
                <a:spcPts val="1000"/>
              </a:spcBef>
              <a:buClr>
                <a:schemeClr val="accent1"/>
              </a:buClr>
              <a:buSzPct val="80000"/>
              <a:buFont typeface="Wingdings 3" charset="2"/>
              <a:buChar char=""/>
            </a:pPr>
            <a:r>
              <a:rPr lang="en-US" dirty="0" err="1">
                <a:solidFill>
                  <a:schemeClr val="tx1"/>
                </a:solidFill>
              </a:rPr>
              <a:t>Refrences</a:t>
            </a:r>
            <a:endParaRPr lang="en-US" dirty="0">
              <a:solidFill>
                <a:schemeClr val="tx1"/>
              </a:solidFill>
            </a:endParaRPr>
          </a:p>
          <a:p>
            <a:pPr>
              <a:spcBef>
                <a:spcPts val="1000"/>
              </a:spcBef>
              <a:buClr>
                <a:schemeClr val="accent1"/>
              </a:buClr>
              <a:buSzPct val="80000"/>
              <a:buFont typeface="Wingdings 3" charset="2"/>
              <a:buChar char=""/>
            </a:pPr>
            <a:endParaRPr lang="en-US" dirty="0">
              <a:solidFill>
                <a:schemeClr val="tx1"/>
              </a:solidFill>
            </a:endParaRPr>
          </a:p>
          <a:p>
            <a:pPr>
              <a:spcBef>
                <a:spcPts val="1000"/>
              </a:spcBef>
              <a:buClr>
                <a:schemeClr val="accent1"/>
              </a:buClr>
              <a:buSzPct val="80000"/>
              <a:buFont typeface="Wingdings 3" charset="2"/>
              <a:buChar char=""/>
            </a:pPr>
            <a:endParaRPr lang="en-US" dirty="0">
              <a:solidFill>
                <a:schemeClr val="tx1"/>
              </a:solidFill>
            </a:endParaRPr>
          </a:p>
          <a:p>
            <a:pPr marL="0" lvl="0" indent="0">
              <a:spcBef>
                <a:spcPts val="1000"/>
              </a:spcBef>
              <a:buClr>
                <a:schemeClr val="accent1"/>
              </a:buClr>
              <a:buSzPct val="80000"/>
              <a:buFont typeface="Wingdings 3" charset="2"/>
              <a:buChar char=""/>
            </a:pPr>
            <a:endParaRPr lang="en-US" dirty="0">
              <a:solidFill>
                <a:schemeClr val="tx1"/>
              </a:solidFill>
            </a:endParaRPr>
          </a:p>
        </p:txBody>
      </p:sp>
    </p:spTree>
    <p:extLst>
      <p:ext uri="{BB962C8B-B14F-4D97-AF65-F5344CB8AC3E}">
        <p14:creationId xmlns:p14="http://schemas.microsoft.com/office/powerpoint/2010/main" val="2106979507"/>
      </p:ext>
    </p:extLst>
  </p:cSld>
  <p:clrMapOvr>
    <a:masterClrMapping/>
  </p:clrMapOvr>
  <p:transition spd="med">
    <p:pul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14"/>
          <p:cNvSpPr txBox="1">
            <a:spLocks noGrp="1"/>
          </p:cNvSpPr>
          <p:nvPr>
            <p:ph type="title"/>
          </p:nvPr>
        </p:nvSpPr>
        <p:spPr>
          <a:xfrm>
            <a:off x="384313" y="321930"/>
            <a:ext cx="5138700" cy="950277"/>
          </a:xfrm>
        </p:spPr>
        <p:txBody>
          <a:bodyPr spcFirstLastPara="1" wrap="square" lIns="91425" tIns="91425" rIns="91425" bIns="91425" anchor="b" anchorCtr="0">
            <a:noAutofit/>
          </a:bodyPr>
          <a:lstStyle/>
          <a:p>
            <a:pPr marL="0" lvl="0" indent="0" algn="ctr"/>
            <a:r>
              <a:rPr lang="en" sz="3200" b="1" i="0" u="none" strike="noStrike" cap="none" dirty="0">
                <a:solidFill>
                  <a:schemeClr val="accent2"/>
                </a:solidFill>
                <a:latin typeface="Arial Narrow" panose="020B0606020202030204" pitchFamily="34" charset="0"/>
                <a:cs typeface="Miriam Libre" panose="00000500000000000000" pitchFamily="2" charset="-79"/>
                <a:sym typeface="Miriam Libre"/>
              </a:rPr>
              <a:t>PROBLEM STATMENT</a:t>
            </a:r>
            <a:endParaRPr lang="en-IN" sz="3200" b="1" i="0" u="none" strike="noStrike" cap="none" dirty="0">
              <a:solidFill>
                <a:schemeClr val="accent2"/>
              </a:solidFill>
              <a:latin typeface="Arial Narrow" panose="020B0606020202030204" pitchFamily="34" charset="0"/>
              <a:cs typeface="Miriam Libre" panose="00000500000000000000" pitchFamily="2" charset="-79"/>
              <a:sym typeface="Miriam Libre"/>
            </a:endParaRPr>
          </a:p>
        </p:txBody>
      </p:sp>
      <p:sp>
        <p:nvSpPr>
          <p:cNvPr id="9" name="TextBox 8">
            <a:extLst>
              <a:ext uri="{FF2B5EF4-FFF2-40B4-BE49-F238E27FC236}">
                <a16:creationId xmlns:a16="http://schemas.microsoft.com/office/drawing/2014/main" id="{CB97F3F1-92EE-4520-94AB-3F20AAAAB715}"/>
              </a:ext>
            </a:extLst>
          </p:cNvPr>
          <p:cNvSpPr txBox="1"/>
          <p:nvPr/>
        </p:nvSpPr>
        <p:spPr>
          <a:xfrm>
            <a:off x="583095" y="1553881"/>
            <a:ext cx="5138700" cy="3155100"/>
          </a:xfrm>
          <a:prstGeom prst="rect">
            <a:avLst/>
          </a:prstGeom>
          <a:noFill/>
          <a:ln>
            <a:noFill/>
          </a:ln>
        </p:spPr>
        <p:txBody>
          <a:bodyPr spcFirstLastPara="1" wrap="square" lIns="91425" tIns="91425" rIns="91425" bIns="91425" rtlCol="0" anchor="t" anchorCtr="0">
            <a:normAutofit/>
          </a:bodyPr>
          <a:lstStyle/>
          <a:p>
            <a:r>
              <a:rPr lang="en-IN" sz="1600" kern="150" dirty="0">
                <a:solidFill>
                  <a:srgbClr val="000000"/>
                </a:solidFill>
                <a:effectLst/>
                <a:latin typeface="Miriam Libre" panose="00000500000000000000" pitchFamily="2" charset="-79"/>
                <a:ea typeface="Noto Sans CJK SC"/>
                <a:cs typeface="Miriam Libre" panose="00000500000000000000" pitchFamily="2" charset="-79"/>
              </a:rPr>
              <a:t>Pandemic has caused a drop in the number of students getting placed. It is difficult to apply or attend Interviews to get a job or an internship.</a:t>
            </a:r>
            <a:endParaRPr lang="en-IN" sz="1600" kern="150" dirty="0">
              <a:effectLst/>
              <a:latin typeface="Miriam Libre" panose="00000500000000000000" pitchFamily="2" charset="-79"/>
              <a:ea typeface="Noto Sans CJK SC"/>
              <a:cs typeface="Miriam Libre" panose="00000500000000000000" pitchFamily="2" charset="-79"/>
            </a:endParaRPr>
          </a:p>
          <a:p>
            <a:r>
              <a:rPr lang="en-IN" sz="1600" kern="150" dirty="0">
                <a:solidFill>
                  <a:srgbClr val="000000"/>
                </a:solidFill>
                <a:effectLst/>
                <a:latin typeface="Miriam Libre" panose="00000500000000000000" pitchFamily="2" charset="-79"/>
                <a:ea typeface="Noto Sans CJK SC"/>
                <a:cs typeface="Miriam Libre" panose="00000500000000000000" pitchFamily="2" charset="-79"/>
              </a:rPr>
              <a:t>How are companies supposed to approach the students in this new era? There is a need for an efficient and a transparent system, where the students can apply for on-campus placements without any hesitation.</a:t>
            </a:r>
            <a:endParaRPr lang="en-IN" sz="1600" kern="150" dirty="0">
              <a:effectLst/>
              <a:latin typeface="Miriam Libre" panose="00000500000000000000" pitchFamily="2" charset="-79"/>
              <a:ea typeface="Noto Sans CJK SC"/>
              <a:cs typeface="Miriam Libre" panose="00000500000000000000" pitchFamily="2" charset="-79"/>
            </a:endParaRPr>
          </a:p>
          <a:p>
            <a:pPr marL="457200" indent="-342900">
              <a:spcBef>
                <a:spcPts val="600"/>
              </a:spcBef>
              <a:buClr>
                <a:schemeClr val="accent1"/>
              </a:buClr>
              <a:buSzPts val="1800"/>
              <a:buFont typeface="Barlow Light"/>
              <a:buChar char="▹"/>
            </a:pPr>
            <a:endParaRPr lang="en-IN" sz="1700" b="0" i="0" u="none" strike="noStrike" cap="none" dirty="0">
              <a:solidFill>
                <a:schemeClr val="dk1"/>
              </a:solidFill>
              <a:latin typeface="Miriam Libre" panose="00000500000000000000" pitchFamily="2" charset="-79"/>
              <a:ea typeface="Barlow Light"/>
              <a:cs typeface="Miriam Libre" panose="00000500000000000000" pitchFamily="2" charset="-79"/>
              <a:sym typeface="Barlow Light"/>
            </a:endParaRPr>
          </a:p>
        </p:txBody>
      </p:sp>
      <p:sp>
        <p:nvSpPr>
          <p:cNvPr id="249" name="Google Shape;249;p14"/>
          <p:cNvSpPr txBox="1">
            <a:spLocks noGrp="1"/>
          </p:cNvSpPr>
          <p:nvPr>
            <p:ph type="sldNum" idx="12"/>
          </p:nvPr>
        </p:nvSpPr>
        <p:spPr>
          <a:xfrm>
            <a:off x="8808000" y="2208175"/>
            <a:ext cx="336000" cy="727200"/>
          </a:xfrm>
        </p:spPr>
        <p:txBody>
          <a:bodyPr spcFirstLastPara="1" wrap="square" lIns="91425" tIns="91425" rIns="91425" bIns="91425" anchor="ctr" anchorCtr="0">
            <a:normAutofit/>
          </a:bodyPr>
          <a:lstStyle/>
          <a:p>
            <a:pPr>
              <a:spcAft>
                <a:spcPts val="600"/>
              </a:spcAft>
            </a:pPr>
            <a:fld id="{00000000-1234-1234-1234-123412341234}" type="slidenum">
              <a:rPr lang="en" smtClean="0">
                <a:latin typeface="Miriam Libre" panose="00000500000000000000" pitchFamily="2" charset="-79"/>
                <a:cs typeface="Miriam Libre" panose="00000500000000000000" pitchFamily="2" charset="-79"/>
              </a:rPr>
              <a:pPr>
                <a:spcAft>
                  <a:spcPts val="600"/>
                </a:spcAft>
              </a:pPr>
              <a:t>4</a:t>
            </a:fld>
            <a:endParaRPr lang="en-IN">
              <a:latin typeface="Miriam Libre" panose="00000500000000000000" pitchFamily="2" charset="-79"/>
              <a:cs typeface="Miriam Libre" panose="00000500000000000000" pitchFamily="2" charset="-79"/>
            </a:endParaRPr>
          </a:p>
        </p:txBody>
      </p:sp>
      <p:sp>
        <p:nvSpPr>
          <p:cNvPr id="5" name="TextBox 4">
            <a:extLst>
              <a:ext uri="{FF2B5EF4-FFF2-40B4-BE49-F238E27FC236}">
                <a16:creationId xmlns:a16="http://schemas.microsoft.com/office/drawing/2014/main" id="{294A68FE-1CBA-4612-83A1-D1A60DF0765E}"/>
              </a:ext>
            </a:extLst>
          </p:cNvPr>
          <p:cNvSpPr txBox="1"/>
          <p:nvPr/>
        </p:nvSpPr>
        <p:spPr>
          <a:xfrm>
            <a:off x="-65861" y="4990655"/>
            <a:ext cx="3308131" cy="201336"/>
          </a:xfrm>
          <a:prstGeom prst="rect">
            <a:avLst/>
          </a:prstGeom>
        </p:spPr>
        <p:txBody>
          <a:bodyPr vert="horz" lIns="91440" tIns="45720" rIns="91440" bIns="45720" rtlCol="0">
            <a:noAutofit/>
          </a:bodyPr>
          <a:lstStyle/>
          <a:p>
            <a:pPr>
              <a:lnSpc>
                <a:spcPct val="90000"/>
              </a:lnSpc>
              <a:spcBef>
                <a:spcPts val="1000"/>
              </a:spcBef>
              <a:spcAft>
                <a:spcPts val="600"/>
              </a:spcAft>
            </a:pPr>
            <a:r>
              <a:rPr lang="en-US" sz="800" kern="1200" dirty="0">
                <a:solidFill>
                  <a:schemeClr val="tx1"/>
                </a:solidFill>
                <a:latin typeface="Miriam Libre" panose="00000500000000000000" pitchFamily="2" charset="-79"/>
                <a:ea typeface="+mn-ea"/>
                <a:cs typeface="Miriam Libre" panose="00000500000000000000" pitchFamily="2" charset="-79"/>
              </a:rPr>
              <a:t>Zeal College Of Engineering &amp; Research Pune</a:t>
            </a:r>
            <a:r>
              <a:rPr lang="en-IN" sz="800" b="1" i="0" dirty="0">
                <a:solidFill>
                  <a:srgbClr val="BDC1C6"/>
                </a:solidFill>
                <a:effectLst/>
                <a:latin typeface="Miriam Libre" panose="00000500000000000000" pitchFamily="2" charset="-79"/>
                <a:cs typeface="Miriam Libre" panose="00000500000000000000" pitchFamily="2" charset="-79"/>
              </a:rPr>
              <a:t>™</a:t>
            </a:r>
            <a:endParaRPr lang="en-US" sz="800" kern="1200" dirty="0">
              <a:solidFill>
                <a:schemeClr val="tx1"/>
              </a:solidFill>
              <a:latin typeface="Miriam Libre" panose="00000500000000000000" pitchFamily="2" charset="-79"/>
              <a:ea typeface="+mn-ea"/>
              <a:cs typeface="Miriam Libre" panose="00000500000000000000" pitchFamily="2" charset="-79"/>
            </a:endParaRPr>
          </a:p>
        </p:txBody>
      </p:sp>
    </p:spTree>
  </p:cSld>
  <p:clrMapOvr>
    <a:masterClrMapping/>
  </p:clrMapOvr>
  <p:transition spd="slow">
    <p:randomBar dir="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10B863A9-87B4-CDC3-8B28-795FC9C0D95D}"/>
              </a:ext>
            </a:extLst>
          </p:cNvPr>
          <p:cNvSpPr>
            <a:spLocks noGrp="1"/>
          </p:cNvSpPr>
          <p:nvPr>
            <p:ph type="title"/>
          </p:nvPr>
        </p:nvSpPr>
        <p:spPr>
          <a:xfrm>
            <a:off x="457200" y="427948"/>
            <a:ext cx="5138700" cy="857400"/>
          </a:xfrm>
        </p:spPr>
        <p:txBody>
          <a:bodyPr/>
          <a:lstStyle/>
          <a:p>
            <a:pPr algn="ctr"/>
            <a:r>
              <a:rPr lang="en-US" sz="3200" b="1" dirty="0">
                <a:solidFill>
                  <a:schemeClr val="accent2"/>
                </a:solidFill>
                <a:latin typeface="Arial Narrow" panose="020B0606020202030204" pitchFamily="34" charset="0"/>
                <a:cs typeface="Miriam Libre" panose="00000500000000000000" pitchFamily="2" charset="-79"/>
              </a:rPr>
              <a:t>MOTIVATION</a:t>
            </a:r>
          </a:p>
        </p:txBody>
      </p:sp>
      <p:sp>
        <p:nvSpPr>
          <p:cNvPr id="5" name="Slide Number Placeholder 4">
            <a:extLst>
              <a:ext uri="{FF2B5EF4-FFF2-40B4-BE49-F238E27FC236}">
                <a16:creationId xmlns:a16="http://schemas.microsoft.com/office/drawing/2014/main" id="{0E0BA630-1A60-DEB3-0CD9-45AFBB892E20}"/>
              </a:ext>
            </a:extLst>
          </p:cNvPr>
          <p:cNvSpPr>
            <a:spLocks noGrp="1"/>
          </p:cNvSpPr>
          <p:nvPr>
            <p:ph type="sldNum" idx="12"/>
          </p:nvPr>
        </p:nvSpPr>
        <p:spPr>
          <a:xfrm>
            <a:off x="8808000" y="2208175"/>
            <a:ext cx="336000" cy="727200"/>
          </a:xfrm>
        </p:spPr>
        <p:txBody>
          <a:bodyPr wrap="square" anchor="ctr">
            <a:normAutofit/>
          </a:bodyPr>
          <a:lstStyle/>
          <a:p>
            <a:pPr marL="0" lvl="0" indent="0" rtl="0">
              <a:spcBef>
                <a:spcPts val="0"/>
              </a:spcBef>
              <a:spcAft>
                <a:spcPts val="600"/>
              </a:spcAft>
              <a:buNone/>
            </a:pPr>
            <a:fld id="{00000000-1234-1234-1234-123412341234}" type="slidenum">
              <a:rPr lang="en" smtClean="0">
                <a:latin typeface="Miriam Libre" panose="00000500000000000000" pitchFamily="2" charset="-79"/>
                <a:cs typeface="Miriam Libre" panose="00000500000000000000" pitchFamily="2" charset="-79"/>
              </a:rPr>
              <a:pPr marL="0" lvl="0" indent="0" rtl="0">
                <a:spcBef>
                  <a:spcPts val="0"/>
                </a:spcBef>
                <a:spcAft>
                  <a:spcPts val="600"/>
                </a:spcAft>
                <a:buNone/>
              </a:pPr>
              <a:t>5</a:t>
            </a:fld>
            <a:endParaRPr lang="en">
              <a:latin typeface="Miriam Libre" panose="00000500000000000000" pitchFamily="2" charset="-79"/>
              <a:cs typeface="Miriam Libre" panose="00000500000000000000" pitchFamily="2" charset="-79"/>
            </a:endParaRPr>
          </a:p>
        </p:txBody>
      </p:sp>
      <p:sp>
        <p:nvSpPr>
          <p:cNvPr id="14" name="TextBox 13">
            <a:extLst>
              <a:ext uri="{FF2B5EF4-FFF2-40B4-BE49-F238E27FC236}">
                <a16:creationId xmlns:a16="http://schemas.microsoft.com/office/drawing/2014/main" id="{E5BD150D-8609-2D73-1A97-9D1C477200B3}"/>
              </a:ext>
            </a:extLst>
          </p:cNvPr>
          <p:cNvSpPr txBox="1"/>
          <p:nvPr/>
        </p:nvSpPr>
        <p:spPr>
          <a:xfrm>
            <a:off x="740550" y="1534122"/>
            <a:ext cx="4572000" cy="3108543"/>
          </a:xfrm>
          <a:prstGeom prst="rect">
            <a:avLst/>
          </a:prstGeom>
          <a:noFill/>
        </p:spPr>
        <p:txBody>
          <a:bodyPr wrap="square">
            <a:spAutoFit/>
          </a:bodyPr>
          <a:lstStyle/>
          <a:p>
            <a:pPr marL="285750" indent="-285750">
              <a:buFont typeface="Arial" panose="020B0604020202020204" pitchFamily="34" charset="0"/>
              <a:buChar char="•"/>
            </a:pPr>
            <a:r>
              <a:rPr lang="en-IN" kern="150" dirty="0">
                <a:effectLst/>
                <a:latin typeface="Miriam Libre" panose="00000500000000000000" pitchFamily="2" charset="-79"/>
                <a:ea typeface="Noto Sans CJK SC"/>
                <a:cs typeface="Miriam Libre" panose="00000500000000000000" pitchFamily="2" charset="-79"/>
              </a:rPr>
              <a:t>According to statistics 1.6 million students graduate as engineers  every year and the demand for skilled and qualified students is rising day by day.</a:t>
            </a:r>
          </a:p>
          <a:p>
            <a:r>
              <a:rPr lang="en-IN" kern="150" dirty="0">
                <a:effectLst/>
                <a:latin typeface="Miriam Libre" panose="00000500000000000000" pitchFamily="2" charset="-79"/>
                <a:ea typeface="Noto Sans CJK SC"/>
                <a:cs typeface="Miriam Libre" panose="00000500000000000000" pitchFamily="2" charset="-79"/>
              </a:rPr>
              <a:t> </a:t>
            </a:r>
          </a:p>
          <a:p>
            <a:pPr marL="285750" indent="-285750">
              <a:buFont typeface="Arial" panose="020B0604020202020204" pitchFamily="34" charset="0"/>
              <a:buChar char="•"/>
            </a:pPr>
            <a:r>
              <a:rPr lang="en-IN" kern="150" dirty="0">
                <a:effectLst/>
                <a:latin typeface="Miriam Libre" panose="00000500000000000000" pitchFamily="2" charset="-79"/>
                <a:ea typeface="Noto Sans CJK SC"/>
                <a:cs typeface="Miriam Libre" panose="00000500000000000000" pitchFamily="2" charset="-79"/>
              </a:rPr>
              <a:t>Placements are the biggest opportunities in the life of a student and they need to be fully prepared while attempting it.</a:t>
            </a:r>
          </a:p>
          <a:p>
            <a:r>
              <a:rPr lang="en-IN" kern="150" dirty="0">
                <a:effectLst/>
                <a:latin typeface="Miriam Libre" panose="00000500000000000000" pitchFamily="2" charset="-79"/>
                <a:ea typeface="Noto Sans CJK SC"/>
                <a:cs typeface="Miriam Libre" panose="00000500000000000000" pitchFamily="2" charset="-79"/>
              </a:rPr>
              <a:t> </a:t>
            </a:r>
          </a:p>
          <a:p>
            <a:pPr marL="285750" indent="-285750">
              <a:buFont typeface="Arial" panose="020B0604020202020204" pitchFamily="34" charset="0"/>
              <a:buChar char="•"/>
            </a:pPr>
            <a:r>
              <a:rPr lang="en-IN" kern="150" dirty="0">
                <a:effectLst/>
                <a:latin typeface="Miriam Libre" panose="00000500000000000000" pitchFamily="2" charset="-79"/>
                <a:ea typeface="Noto Sans CJK SC"/>
                <a:cs typeface="Miriam Libre" panose="00000500000000000000" pitchFamily="2" charset="-79"/>
              </a:rPr>
              <a:t>Placement Predictor system helps in predicting whether a student will get placed or not. This system can also be helpful for identifying the areas where the student needs to work on, for the placements.</a:t>
            </a:r>
          </a:p>
        </p:txBody>
      </p:sp>
    </p:spTree>
    <p:extLst>
      <p:ext uri="{BB962C8B-B14F-4D97-AF65-F5344CB8AC3E}">
        <p14:creationId xmlns:p14="http://schemas.microsoft.com/office/powerpoint/2010/main" val="1228307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2C7AF6E-50A5-D8A5-7D40-95E9CB4F3CEC}"/>
              </a:ext>
            </a:extLst>
          </p:cNvPr>
          <p:cNvSpPr>
            <a:spLocks noGrp="1"/>
          </p:cNvSpPr>
          <p:nvPr>
            <p:ph type="sldNum" idx="12"/>
          </p:nvPr>
        </p:nvSpPr>
        <p:spPr>
          <a:xfrm>
            <a:off x="4006672" y="4807500"/>
            <a:ext cx="1364220" cy="336000"/>
          </a:xfrm>
        </p:spPr>
        <p:txBody>
          <a:bodyPr/>
          <a:lstStyle/>
          <a:p>
            <a:pPr marL="0" lvl="0" indent="0" algn="ctr" rtl="0">
              <a:spcBef>
                <a:spcPts val="0"/>
              </a:spcBef>
              <a:spcAft>
                <a:spcPts val="0"/>
              </a:spcAft>
              <a:buNone/>
            </a:pPr>
            <a:fld id="{00000000-1234-1234-1234-123412341234}" type="slidenum">
              <a:rPr lang="en" sz="2400" smtClean="0">
                <a:solidFill>
                  <a:schemeClr val="bg1"/>
                </a:solidFill>
                <a:latin typeface="Miriam Libre" panose="00000500000000000000" pitchFamily="2" charset="-79"/>
                <a:cs typeface="Miriam Libre" panose="00000500000000000000" pitchFamily="2" charset="-79"/>
              </a:rPr>
              <a:t>6</a:t>
            </a:fld>
            <a:endParaRPr lang="en" sz="2400">
              <a:solidFill>
                <a:schemeClr val="bg1"/>
              </a:solidFill>
              <a:latin typeface="Miriam Libre" panose="00000500000000000000" pitchFamily="2" charset="-79"/>
              <a:cs typeface="Miriam Libre" panose="00000500000000000000" pitchFamily="2" charset="-79"/>
            </a:endParaRPr>
          </a:p>
        </p:txBody>
      </p:sp>
      <p:sp>
        <p:nvSpPr>
          <p:cNvPr id="4" name="TextBox 3">
            <a:extLst>
              <a:ext uri="{FF2B5EF4-FFF2-40B4-BE49-F238E27FC236}">
                <a16:creationId xmlns:a16="http://schemas.microsoft.com/office/drawing/2014/main" id="{0567CD7C-17A8-4507-0654-DF80C4772D13}"/>
              </a:ext>
            </a:extLst>
          </p:cNvPr>
          <p:cNvSpPr txBox="1"/>
          <p:nvPr/>
        </p:nvSpPr>
        <p:spPr>
          <a:xfrm>
            <a:off x="940639" y="712323"/>
            <a:ext cx="6845808" cy="584775"/>
          </a:xfrm>
          <a:prstGeom prst="rect">
            <a:avLst/>
          </a:prstGeom>
          <a:noFill/>
        </p:spPr>
        <p:txBody>
          <a:bodyPr wrap="square">
            <a:spAutoFit/>
          </a:bodyPr>
          <a:lstStyle/>
          <a:p>
            <a:pPr algn="ctr"/>
            <a:r>
              <a:rPr lang="en-GB" sz="3200" b="1" dirty="0">
                <a:solidFill>
                  <a:schemeClr val="bg1"/>
                </a:solidFill>
                <a:latin typeface="Arial Narrow" panose="020B0606020202030204" pitchFamily="34" charset="0"/>
                <a:cs typeface="Miriam Libre" panose="00000500000000000000" pitchFamily="2" charset="-79"/>
              </a:rPr>
              <a:t>OBJECTIVES </a:t>
            </a:r>
            <a:endParaRPr lang="en-IN" sz="3200" b="1" dirty="0">
              <a:solidFill>
                <a:schemeClr val="bg1"/>
              </a:solidFill>
              <a:latin typeface="Arial Narrow" panose="020B0606020202030204" pitchFamily="34" charset="0"/>
              <a:cs typeface="Miriam Libre" panose="00000500000000000000" pitchFamily="2" charset="-79"/>
            </a:endParaRPr>
          </a:p>
        </p:txBody>
      </p:sp>
      <p:sp>
        <p:nvSpPr>
          <p:cNvPr id="6" name="TextBox 5">
            <a:extLst>
              <a:ext uri="{FF2B5EF4-FFF2-40B4-BE49-F238E27FC236}">
                <a16:creationId xmlns:a16="http://schemas.microsoft.com/office/drawing/2014/main" id="{6EEA2557-B96E-972D-1F49-00D671C11B86}"/>
              </a:ext>
            </a:extLst>
          </p:cNvPr>
          <p:cNvSpPr txBox="1"/>
          <p:nvPr/>
        </p:nvSpPr>
        <p:spPr>
          <a:xfrm>
            <a:off x="1082269" y="1779594"/>
            <a:ext cx="7213026" cy="2000548"/>
          </a:xfrm>
          <a:prstGeom prst="rect">
            <a:avLst/>
          </a:prstGeom>
          <a:noFill/>
        </p:spPr>
        <p:txBody>
          <a:bodyPr wrap="square">
            <a:spAutoFit/>
          </a:bodyPr>
          <a:lstStyle/>
          <a:p>
            <a:pPr marL="342900" indent="-342900">
              <a:buFont typeface="Wingdings" panose="05000000000000000000" pitchFamily="2" charset="2"/>
              <a:buChar char="Ø"/>
            </a:pPr>
            <a:r>
              <a:rPr lang="en-IN" sz="2000" kern="150" dirty="0">
                <a:solidFill>
                  <a:schemeClr val="bg1">
                    <a:lumMod val="95000"/>
                  </a:schemeClr>
                </a:solidFill>
                <a:effectLst/>
                <a:latin typeface="Miriam Libre" panose="00000500000000000000" pitchFamily="2" charset="-79"/>
                <a:ea typeface="Noto Sans CJK SC"/>
                <a:cs typeface="Miriam Libre" panose="00000500000000000000" pitchFamily="2" charset="-79"/>
              </a:rPr>
              <a:t>Explanatory Data Analysis</a:t>
            </a:r>
          </a:p>
          <a:p>
            <a:pPr marL="342900" indent="-342900">
              <a:buFont typeface="Wingdings" panose="05000000000000000000" pitchFamily="2" charset="2"/>
              <a:buChar char="Ø"/>
            </a:pPr>
            <a:r>
              <a:rPr lang="en-IN" sz="2000" kern="150" dirty="0">
                <a:solidFill>
                  <a:schemeClr val="bg1">
                    <a:lumMod val="95000"/>
                  </a:schemeClr>
                </a:solidFill>
                <a:effectLst/>
                <a:latin typeface="Miriam Libre" panose="00000500000000000000" pitchFamily="2" charset="-79"/>
                <a:ea typeface="Noto Sans CJK SC"/>
                <a:cs typeface="Miriam Libre" panose="00000500000000000000" pitchFamily="2" charset="-79"/>
              </a:rPr>
              <a:t>Prediction of whether the student gets placed or not</a:t>
            </a:r>
          </a:p>
          <a:p>
            <a:pPr marL="342900" indent="-342900">
              <a:buFont typeface="Wingdings" panose="05000000000000000000" pitchFamily="2" charset="2"/>
              <a:buChar char="Ø"/>
            </a:pPr>
            <a:r>
              <a:rPr lang="en-IN" sz="2000" kern="150" dirty="0">
                <a:solidFill>
                  <a:schemeClr val="bg1">
                    <a:lumMod val="95000"/>
                  </a:schemeClr>
                </a:solidFill>
                <a:effectLst/>
                <a:latin typeface="Miriam Libre" panose="00000500000000000000" pitchFamily="2" charset="-79"/>
                <a:ea typeface="Noto Sans CJK SC"/>
                <a:cs typeface="Miriam Libre" panose="00000500000000000000" pitchFamily="2" charset="-79"/>
              </a:rPr>
              <a:t>A full proof transparent system for on-campus placements</a:t>
            </a:r>
          </a:p>
          <a:p>
            <a:pPr marL="342900" indent="-342900">
              <a:buFont typeface="Wingdings" panose="05000000000000000000" pitchFamily="2" charset="2"/>
              <a:buChar char="Ø"/>
            </a:pPr>
            <a:r>
              <a:rPr lang="en-IN" sz="2000" kern="150" dirty="0">
                <a:solidFill>
                  <a:schemeClr val="bg1">
                    <a:lumMod val="95000"/>
                  </a:schemeClr>
                </a:solidFill>
                <a:effectLst/>
                <a:latin typeface="Miriam Libre" panose="00000500000000000000" pitchFamily="2" charset="-79"/>
                <a:ea typeface="Noto Sans CJK SC"/>
                <a:cs typeface="Miriam Libre" panose="00000500000000000000" pitchFamily="2" charset="-79"/>
              </a:rPr>
              <a:t>Create a User friendly and an interactive GUI</a:t>
            </a:r>
          </a:p>
          <a:p>
            <a:r>
              <a:rPr lang="en-IN" sz="2400" kern="150" dirty="0">
                <a:solidFill>
                  <a:schemeClr val="bg1">
                    <a:lumMod val="95000"/>
                  </a:schemeClr>
                </a:solidFill>
                <a:effectLst/>
                <a:latin typeface="Miriam Libre" panose="00000500000000000000" pitchFamily="2" charset="-79"/>
                <a:ea typeface="Noto Sans CJK SC"/>
                <a:cs typeface="Miriam Libre" panose="00000500000000000000" pitchFamily="2" charset="-79"/>
              </a:rPr>
              <a:t> </a:t>
            </a:r>
          </a:p>
        </p:txBody>
      </p:sp>
    </p:spTree>
    <p:extLst>
      <p:ext uri="{BB962C8B-B14F-4D97-AF65-F5344CB8AC3E}">
        <p14:creationId xmlns:p14="http://schemas.microsoft.com/office/powerpoint/2010/main" val="14655369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1">
            <a:extLst>
              <a:ext uri="{FF2B5EF4-FFF2-40B4-BE49-F238E27FC236}">
                <a16:creationId xmlns:a16="http://schemas.microsoft.com/office/drawing/2014/main" id="{FAFBB14C-7206-4263-8C28-453F79D0EF5E}"/>
              </a:ext>
            </a:extLst>
          </p:cNvPr>
          <p:cNvSpPr>
            <a:spLocks noGrp="1"/>
          </p:cNvSpPr>
          <p:nvPr>
            <p:ph type="sldNum" idx="12"/>
          </p:nvPr>
        </p:nvSpPr>
        <p:spPr>
          <a:xfrm>
            <a:off x="4116400" y="4807375"/>
            <a:ext cx="911100" cy="336000"/>
          </a:xfrm>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7</a:t>
            </a:fld>
            <a:endParaRPr lang="en"/>
          </a:p>
        </p:txBody>
      </p:sp>
      <p:sp>
        <p:nvSpPr>
          <p:cNvPr id="6" name="TextBox 5">
            <a:extLst>
              <a:ext uri="{FF2B5EF4-FFF2-40B4-BE49-F238E27FC236}">
                <a16:creationId xmlns:a16="http://schemas.microsoft.com/office/drawing/2014/main" id="{8886528D-5B2E-4627-BA30-3994A54ED5B6}"/>
              </a:ext>
            </a:extLst>
          </p:cNvPr>
          <p:cNvSpPr txBox="1"/>
          <p:nvPr/>
        </p:nvSpPr>
        <p:spPr>
          <a:xfrm>
            <a:off x="2741500" y="358102"/>
            <a:ext cx="4572000" cy="584775"/>
          </a:xfrm>
          <a:prstGeom prst="rect">
            <a:avLst/>
          </a:prstGeom>
          <a:noFill/>
        </p:spPr>
        <p:txBody>
          <a:bodyPr wrap="square">
            <a:spAutoFit/>
          </a:bodyPr>
          <a:lstStyle/>
          <a:p>
            <a:r>
              <a:rPr lang="en-US" sz="3200" b="1" dirty="0">
                <a:solidFill>
                  <a:srgbClr val="FFFFFF"/>
                </a:solidFill>
                <a:effectLst/>
                <a:latin typeface="Arial Narrow" panose="020B0606020202030204" pitchFamily="34" charset="0"/>
                <a:ea typeface="Cambria Math" panose="02040503050406030204" pitchFamily="18" charset="0"/>
                <a:cs typeface="Times New Roman" panose="02020603050405020304" pitchFamily="18" charset="0"/>
              </a:rPr>
              <a:t>LITERATURE SURVEY</a:t>
            </a:r>
            <a:endParaRPr lang="en-IN" sz="3200" b="1" dirty="0">
              <a:latin typeface="Arial Narrow" panose="020B0606020202030204" pitchFamily="34" charset="0"/>
            </a:endParaRPr>
          </a:p>
        </p:txBody>
      </p:sp>
      <p:graphicFrame>
        <p:nvGraphicFramePr>
          <p:cNvPr id="7" name="Table 6">
            <a:extLst>
              <a:ext uri="{FF2B5EF4-FFF2-40B4-BE49-F238E27FC236}">
                <a16:creationId xmlns:a16="http://schemas.microsoft.com/office/drawing/2014/main" id="{385CE904-24BD-4AD6-8D49-87CFB4805BAD}"/>
              </a:ext>
            </a:extLst>
          </p:cNvPr>
          <p:cNvGraphicFramePr>
            <a:graphicFrameLocks/>
          </p:cNvGraphicFramePr>
          <p:nvPr>
            <p:extLst>
              <p:ext uri="{D42A27DB-BD31-4B8C-83A1-F6EECF244321}">
                <p14:modId xmlns:p14="http://schemas.microsoft.com/office/powerpoint/2010/main" val="601238880"/>
              </p:ext>
            </p:extLst>
          </p:nvPr>
        </p:nvGraphicFramePr>
        <p:xfrm>
          <a:off x="425450" y="1138257"/>
          <a:ext cx="8274049" cy="3181351"/>
        </p:xfrm>
        <a:graphic>
          <a:graphicData uri="http://schemas.openxmlformats.org/drawingml/2006/table">
            <a:tbl>
              <a:tblPr firstRow="1" bandRow="1">
                <a:tableStyleId>{7E9639D4-E3E2-4D34-9284-5A2195B3D0D7}</a:tableStyleId>
              </a:tblPr>
              <a:tblGrid>
                <a:gridCol w="2020044">
                  <a:extLst>
                    <a:ext uri="{9D8B030D-6E8A-4147-A177-3AD203B41FA5}">
                      <a16:colId xmlns:a16="http://schemas.microsoft.com/office/drawing/2014/main" val="181326528"/>
                    </a:ext>
                  </a:extLst>
                </a:gridCol>
                <a:gridCol w="2385446">
                  <a:extLst>
                    <a:ext uri="{9D8B030D-6E8A-4147-A177-3AD203B41FA5}">
                      <a16:colId xmlns:a16="http://schemas.microsoft.com/office/drawing/2014/main" val="3241305655"/>
                    </a:ext>
                  </a:extLst>
                </a:gridCol>
                <a:gridCol w="1134932">
                  <a:extLst>
                    <a:ext uri="{9D8B030D-6E8A-4147-A177-3AD203B41FA5}">
                      <a16:colId xmlns:a16="http://schemas.microsoft.com/office/drawing/2014/main" val="28361677"/>
                    </a:ext>
                  </a:extLst>
                </a:gridCol>
                <a:gridCol w="2733627">
                  <a:extLst>
                    <a:ext uri="{9D8B030D-6E8A-4147-A177-3AD203B41FA5}">
                      <a16:colId xmlns:a16="http://schemas.microsoft.com/office/drawing/2014/main" val="325643687"/>
                    </a:ext>
                  </a:extLst>
                </a:gridCol>
              </a:tblGrid>
              <a:tr h="418461">
                <a:tc>
                  <a:txBody>
                    <a:bodyPr/>
                    <a:lstStyle/>
                    <a:p>
                      <a:r>
                        <a:rPr lang="en-IN" sz="1050" dirty="0"/>
                        <a:t>Publisher</a:t>
                      </a:r>
                      <a:endParaRPr lang="en-IN" sz="1050" dirty="0">
                        <a:latin typeface="+mn-lt"/>
                      </a:endParaRPr>
                    </a:p>
                  </a:txBody>
                  <a:tcPr marL="121253" marR="121253" marT="60627" marB="60627"/>
                </a:tc>
                <a:tc>
                  <a:txBody>
                    <a:bodyPr/>
                    <a:lstStyle/>
                    <a:p>
                      <a:r>
                        <a:rPr lang="en-IN" sz="1050"/>
                        <a:t>Author</a:t>
                      </a:r>
                      <a:endParaRPr lang="en-IN" sz="1050">
                        <a:latin typeface="+mn-lt"/>
                      </a:endParaRPr>
                    </a:p>
                  </a:txBody>
                  <a:tcPr marL="121253" marR="121253" marT="60627" marB="60627"/>
                </a:tc>
                <a:tc>
                  <a:txBody>
                    <a:bodyPr/>
                    <a:lstStyle/>
                    <a:p>
                      <a:r>
                        <a:rPr lang="en-IN" sz="1050" dirty="0"/>
                        <a:t>Year</a:t>
                      </a:r>
                      <a:endParaRPr lang="en-IN" sz="1050" dirty="0">
                        <a:latin typeface="+mn-lt"/>
                      </a:endParaRPr>
                    </a:p>
                  </a:txBody>
                  <a:tcPr marL="121253" marR="121253" marT="60627" marB="60627"/>
                </a:tc>
                <a:tc>
                  <a:txBody>
                    <a:bodyPr/>
                    <a:lstStyle/>
                    <a:p>
                      <a:r>
                        <a:rPr lang="en-IN" sz="1050" dirty="0"/>
                        <a:t>Name of the paper</a:t>
                      </a:r>
                      <a:endParaRPr lang="en-IN" sz="1050" dirty="0">
                        <a:latin typeface="+mn-lt"/>
                      </a:endParaRPr>
                    </a:p>
                  </a:txBody>
                  <a:tcPr marL="121253" marR="121253" marT="60627" marB="60627"/>
                </a:tc>
                <a:extLst>
                  <a:ext uri="{0D108BD9-81ED-4DB2-BD59-A6C34878D82A}">
                    <a16:rowId xmlns:a16="http://schemas.microsoft.com/office/drawing/2014/main" val="3627600533"/>
                  </a:ext>
                </a:extLst>
              </a:tr>
              <a:tr h="1381445">
                <a:tc>
                  <a:txBody>
                    <a:bodyPr/>
                    <a:lstStyle/>
                    <a:p>
                      <a:r>
                        <a:rPr lang="en-GB" sz="1050" dirty="0">
                          <a:solidFill>
                            <a:schemeClr val="bg1"/>
                          </a:solidFill>
                          <a:latin typeface="+mn-lt"/>
                        </a:rPr>
                        <a:t>SPRINGER</a:t>
                      </a:r>
                      <a:endParaRPr lang="en-IN" sz="1050" dirty="0">
                        <a:solidFill>
                          <a:schemeClr val="bg1"/>
                        </a:solidFill>
                        <a:latin typeface="+mn-lt"/>
                      </a:endParaRPr>
                    </a:p>
                    <a:p>
                      <a:endParaRPr lang="en-IN" sz="1050" dirty="0">
                        <a:solidFill>
                          <a:schemeClr val="bg1"/>
                        </a:solidFill>
                        <a:latin typeface="+mn-lt"/>
                        <a:cs typeface="Arial" panose="020B0604020202020204" pitchFamily="34" charset="0"/>
                      </a:endParaRPr>
                    </a:p>
                  </a:txBody>
                  <a:tcPr marL="121253" marR="121253" marT="60627" marB="60627"/>
                </a:tc>
                <a:tc>
                  <a:txBody>
                    <a:bodyPr/>
                    <a:lstStyle/>
                    <a:p>
                      <a:pPr marL="285750" indent="-285750">
                        <a:buFont typeface="Arial" panose="020B0604020202020204" pitchFamily="34" charset="0"/>
                        <a:buChar char="•"/>
                      </a:pPr>
                      <a:r>
                        <a:rPr lang="en-IN" sz="1050" dirty="0">
                          <a:solidFill>
                            <a:schemeClr val="bg1"/>
                          </a:solidFill>
                        </a:rPr>
                        <a:t>Bharat </a:t>
                      </a:r>
                      <a:r>
                        <a:rPr lang="en-IN" sz="1050" dirty="0" err="1">
                          <a:solidFill>
                            <a:schemeClr val="bg1"/>
                          </a:solidFill>
                        </a:rPr>
                        <a:t>Udawat</a:t>
                      </a:r>
                      <a:r>
                        <a:rPr lang="en-IN" sz="1050" dirty="0">
                          <a:solidFill>
                            <a:schemeClr val="bg1"/>
                          </a:solidFill>
                        </a:rPr>
                        <a:t> , </a:t>
                      </a:r>
                    </a:p>
                    <a:p>
                      <a:pPr marL="285750" indent="-285750">
                        <a:buFont typeface="Arial" panose="020B0604020202020204" pitchFamily="34" charset="0"/>
                        <a:buChar char="•"/>
                      </a:pPr>
                      <a:r>
                        <a:rPr lang="en-IN" sz="1050" dirty="0" err="1">
                          <a:solidFill>
                            <a:schemeClr val="bg1"/>
                          </a:solidFill>
                        </a:rPr>
                        <a:t>Advait</a:t>
                      </a:r>
                      <a:r>
                        <a:rPr lang="en-IN" sz="1050" dirty="0">
                          <a:solidFill>
                            <a:schemeClr val="bg1"/>
                          </a:solidFill>
                        </a:rPr>
                        <a:t> Kale, </a:t>
                      </a:r>
                    </a:p>
                    <a:p>
                      <a:pPr marL="285750" indent="-285750">
                        <a:buFont typeface="Arial" panose="020B0604020202020204" pitchFamily="34" charset="0"/>
                        <a:buChar char="•"/>
                      </a:pPr>
                      <a:r>
                        <a:rPr lang="en-IN" sz="1050" dirty="0" err="1">
                          <a:solidFill>
                            <a:schemeClr val="bg1"/>
                          </a:solidFill>
                        </a:rPr>
                        <a:t>Divit</a:t>
                      </a:r>
                      <a:r>
                        <a:rPr lang="en-IN" sz="1050" dirty="0">
                          <a:solidFill>
                            <a:schemeClr val="bg1"/>
                          </a:solidFill>
                        </a:rPr>
                        <a:t> Sinha , </a:t>
                      </a:r>
                    </a:p>
                    <a:p>
                      <a:pPr marL="285750" indent="-285750">
                        <a:buFont typeface="Arial" panose="020B0604020202020204" pitchFamily="34" charset="0"/>
                        <a:buChar char="•"/>
                      </a:pPr>
                      <a:r>
                        <a:rPr lang="en-IN" sz="1050" dirty="0">
                          <a:solidFill>
                            <a:schemeClr val="bg1"/>
                          </a:solidFill>
                        </a:rPr>
                        <a:t>Hardik Sharma </a:t>
                      </a:r>
                      <a:endParaRPr lang="en-IN" sz="1050" dirty="0">
                        <a:solidFill>
                          <a:schemeClr val="bg1"/>
                        </a:solidFill>
                        <a:latin typeface="+mn-lt"/>
                      </a:endParaRPr>
                    </a:p>
                  </a:txBody>
                  <a:tcPr marL="121253" marR="121253" marT="60627" marB="60627"/>
                </a:tc>
                <a:tc>
                  <a:txBody>
                    <a:bodyPr/>
                    <a:lstStyle/>
                    <a:p>
                      <a:r>
                        <a:rPr lang="en-IN" sz="1050" dirty="0">
                          <a:solidFill>
                            <a:schemeClr val="bg1"/>
                          </a:solidFill>
                        </a:rPr>
                        <a:t>2021</a:t>
                      </a:r>
                      <a:endParaRPr lang="en-IN" sz="1050" dirty="0">
                        <a:solidFill>
                          <a:schemeClr val="bg1"/>
                        </a:solidFill>
                        <a:latin typeface="+mn-lt"/>
                        <a:cs typeface="Arial" panose="020B0604020202020204" pitchFamily="34" charset="0"/>
                      </a:endParaRPr>
                    </a:p>
                  </a:txBody>
                  <a:tcPr marL="121253" marR="121253" marT="60627" marB="60627"/>
                </a:tc>
                <a:tc>
                  <a:txBody>
                    <a:bodyPr/>
                    <a:lstStyle/>
                    <a:p>
                      <a:r>
                        <a:rPr lang="en-IN" sz="1050" dirty="0">
                          <a:solidFill>
                            <a:schemeClr val="bg1"/>
                          </a:solidFill>
                        </a:rPr>
                        <a:t> Placement Prediction System</a:t>
                      </a:r>
                    </a:p>
                  </a:txBody>
                  <a:tcPr marL="121253" marR="121253" marT="60627" marB="60627"/>
                </a:tc>
                <a:extLst>
                  <a:ext uri="{0D108BD9-81ED-4DB2-BD59-A6C34878D82A}">
                    <a16:rowId xmlns:a16="http://schemas.microsoft.com/office/drawing/2014/main" val="3412774963"/>
                  </a:ext>
                </a:extLst>
              </a:tr>
              <a:tr h="1381445">
                <a:tc>
                  <a:txBody>
                    <a:bodyPr/>
                    <a:lstStyle/>
                    <a:p>
                      <a:r>
                        <a:rPr lang="en-IN" sz="1050" dirty="0">
                          <a:solidFill>
                            <a:schemeClr val="bg1"/>
                          </a:solidFill>
                        </a:rPr>
                        <a:t>IEEE</a:t>
                      </a:r>
                    </a:p>
                  </a:txBody>
                  <a:tcPr marL="121253" marR="121253" marT="60627" marB="60627"/>
                </a:tc>
                <a:tc>
                  <a:txBody>
                    <a:bodyPr/>
                    <a:lstStyle/>
                    <a:p>
                      <a:pPr marL="285750" indent="-285750">
                        <a:buFont typeface="Arial" panose="020B0604020202020204" pitchFamily="34" charset="0"/>
                        <a:buChar char="•"/>
                      </a:pPr>
                      <a:r>
                        <a:rPr lang="en-IN" sz="1050" dirty="0">
                          <a:solidFill>
                            <a:schemeClr val="bg1"/>
                          </a:solidFill>
                        </a:rPr>
                        <a:t>Nikhil Kumar</a:t>
                      </a:r>
                    </a:p>
                    <a:p>
                      <a:pPr marL="285750" indent="-285750">
                        <a:buFont typeface="Arial" panose="020B0604020202020204" pitchFamily="34" charset="0"/>
                        <a:buChar char="•"/>
                      </a:pPr>
                      <a:r>
                        <a:rPr lang="en-IN" sz="1050" dirty="0">
                          <a:solidFill>
                            <a:schemeClr val="bg1"/>
                          </a:solidFill>
                        </a:rPr>
                        <a:t> Ajay Singh </a:t>
                      </a:r>
                    </a:p>
                    <a:p>
                      <a:pPr marL="285750" indent="-285750">
                        <a:buFont typeface="Arial" panose="020B0604020202020204" pitchFamily="34" charset="0"/>
                        <a:buChar char="•"/>
                      </a:pPr>
                      <a:r>
                        <a:rPr lang="en-IN" sz="1050" dirty="0" err="1">
                          <a:solidFill>
                            <a:schemeClr val="bg1"/>
                          </a:solidFill>
                        </a:rPr>
                        <a:t>E.Rajesh</a:t>
                      </a:r>
                      <a:endParaRPr lang="en-IN" sz="1050" dirty="0">
                        <a:solidFill>
                          <a:schemeClr val="bg1"/>
                        </a:solidFill>
                        <a:latin typeface="+mn-lt"/>
                        <a:cs typeface="Arial" panose="020B0604020202020204" pitchFamily="34" charset="0"/>
                      </a:endParaRPr>
                    </a:p>
                  </a:txBody>
                  <a:tcPr marL="121253" marR="121253" marT="60627" marB="60627"/>
                </a:tc>
                <a:tc>
                  <a:txBody>
                    <a:bodyPr/>
                    <a:lstStyle/>
                    <a:p>
                      <a:r>
                        <a:rPr lang="en-IN" sz="1050" dirty="0">
                          <a:solidFill>
                            <a:schemeClr val="bg1"/>
                          </a:solidFill>
                        </a:rPr>
                        <a:t>2020</a:t>
                      </a:r>
                      <a:endParaRPr lang="en-IN" sz="1050" dirty="0">
                        <a:solidFill>
                          <a:schemeClr val="bg1"/>
                        </a:solidFill>
                        <a:latin typeface="+mn-lt"/>
                      </a:endParaRPr>
                    </a:p>
                  </a:txBody>
                  <a:tcPr marL="121253" marR="121253" marT="60627" marB="60627"/>
                </a:tc>
                <a:tc>
                  <a:txBody>
                    <a:bodyPr/>
                    <a:lstStyle/>
                    <a:p>
                      <a:r>
                        <a:rPr lang="en-GB" sz="1050" dirty="0">
                          <a:solidFill>
                            <a:schemeClr val="bg1"/>
                          </a:solidFill>
                        </a:rPr>
                        <a:t>Campus Placement Predictive Analysis</a:t>
                      </a:r>
                    </a:p>
                    <a:p>
                      <a:r>
                        <a:rPr lang="en-GB" sz="1050" dirty="0">
                          <a:solidFill>
                            <a:schemeClr val="bg1"/>
                          </a:solidFill>
                        </a:rPr>
                        <a:t>Using Machine Learning Techniques. </a:t>
                      </a:r>
                      <a:endParaRPr lang="en-IN" sz="1050" dirty="0">
                        <a:solidFill>
                          <a:schemeClr val="bg1"/>
                        </a:solidFill>
                        <a:latin typeface="+mn-lt"/>
                        <a:cs typeface="Arial" panose="020B0604020202020204" pitchFamily="34" charset="0"/>
                      </a:endParaRPr>
                    </a:p>
                    <a:p>
                      <a:endParaRPr lang="en-IN" sz="1050" dirty="0">
                        <a:solidFill>
                          <a:schemeClr val="bg1"/>
                        </a:solidFill>
                        <a:latin typeface="+mn-lt"/>
                      </a:endParaRPr>
                    </a:p>
                  </a:txBody>
                  <a:tcPr marL="121253" marR="121253" marT="60627" marB="60627"/>
                </a:tc>
                <a:extLst>
                  <a:ext uri="{0D108BD9-81ED-4DB2-BD59-A6C34878D82A}">
                    <a16:rowId xmlns:a16="http://schemas.microsoft.com/office/drawing/2014/main" val="1666543413"/>
                  </a:ext>
                </a:extLst>
              </a:tr>
            </a:tbl>
          </a:graphicData>
        </a:graphic>
      </p:graphicFrame>
      <p:sp>
        <p:nvSpPr>
          <p:cNvPr id="5" name="TextBox 4">
            <a:extLst>
              <a:ext uri="{FF2B5EF4-FFF2-40B4-BE49-F238E27FC236}">
                <a16:creationId xmlns:a16="http://schemas.microsoft.com/office/drawing/2014/main" id="{183BAEA8-93F7-48FA-B1DF-42C3D29D0E61}"/>
              </a:ext>
            </a:extLst>
          </p:cNvPr>
          <p:cNvSpPr txBox="1"/>
          <p:nvPr/>
        </p:nvSpPr>
        <p:spPr>
          <a:xfrm>
            <a:off x="-93570" y="4975375"/>
            <a:ext cx="3308131" cy="201336"/>
          </a:xfrm>
          <a:prstGeom prst="rect">
            <a:avLst/>
          </a:prstGeom>
        </p:spPr>
        <p:txBody>
          <a:bodyPr vert="horz" lIns="91440" tIns="45720" rIns="91440" bIns="45720" rtlCol="0">
            <a:noAutofit/>
          </a:bodyPr>
          <a:lstStyle/>
          <a:p>
            <a:pPr>
              <a:lnSpc>
                <a:spcPct val="90000"/>
              </a:lnSpc>
              <a:spcBef>
                <a:spcPts val="1000"/>
              </a:spcBef>
              <a:spcAft>
                <a:spcPts val="600"/>
              </a:spcAft>
            </a:pPr>
            <a:r>
              <a:rPr lang="en-US" sz="800" kern="1200" dirty="0">
                <a:solidFill>
                  <a:schemeClr val="tx1"/>
                </a:solidFill>
                <a:latin typeface="+mn-lt"/>
                <a:ea typeface="+mn-ea"/>
                <a:cs typeface="+mn-cs"/>
              </a:rPr>
              <a:t>Zeal College Of Engineering &amp; Research Pune</a:t>
            </a:r>
            <a:r>
              <a:rPr lang="en-IN" sz="800" b="1" i="0" dirty="0">
                <a:solidFill>
                  <a:srgbClr val="BDC1C6"/>
                </a:solidFill>
                <a:effectLst/>
                <a:latin typeface="arial" panose="020B0604020202020204" pitchFamily="34" charset="0"/>
              </a:rPr>
              <a:t>™</a:t>
            </a:r>
            <a:endParaRPr lang="en-US" sz="800" kern="1200" dirty="0">
              <a:solidFill>
                <a:schemeClr val="tx1"/>
              </a:solidFill>
              <a:latin typeface="+mn-lt"/>
              <a:ea typeface="+mn-ea"/>
              <a:cs typeface="+mn-cs"/>
            </a:endParaRPr>
          </a:p>
        </p:txBody>
      </p:sp>
    </p:spTree>
    <p:extLst>
      <p:ext uri="{BB962C8B-B14F-4D97-AF65-F5344CB8AC3E}">
        <p14:creationId xmlns:p14="http://schemas.microsoft.com/office/powerpoint/2010/main" val="341800669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83"/>
        <p:cNvGrpSpPr/>
        <p:nvPr/>
      </p:nvGrpSpPr>
      <p:grpSpPr>
        <a:xfrm>
          <a:off x="0" y="0"/>
          <a:ext cx="0" cy="0"/>
          <a:chOff x="0" y="0"/>
          <a:chExt cx="0" cy="0"/>
        </a:xfrm>
      </p:grpSpPr>
      <p:sp>
        <p:nvSpPr>
          <p:cNvPr id="484" name="Google Shape;484;p34"/>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8</a:t>
            </a:fld>
            <a:endParaRPr/>
          </a:p>
        </p:txBody>
      </p:sp>
      <p:grpSp>
        <p:nvGrpSpPr>
          <p:cNvPr id="486" name="Google Shape;486;p34"/>
          <p:cNvGrpSpPr/>
          <p:nvPr/>
        </p:nvGrpSpPr>
        <p:grpSpPr>
          <a:xfrm>
            <a:off x="3068782" y="919460"/>
            <a:ext cx="6075218" cy="3293310"/>
            <a:chOff x="1177450" y="241631"/>
            <a:chExt cx="6173152" cy="3616776"/>
          </a:xfrm>
        </p:grpSpPr>
        <p:sp>
          <p:nvSpPr>
            <p:cNvPr id="487" name="Google Shape;487;p34"/>
            <p:cNvSpPr/>
            <p:nvPr/>
          </p:nvSpPr>
          <p:spPr>
            <a:xfrm>
              <a:off x="1682275" y="241631"/>
              <a:ext cx="5161606" cy="3454973"/>
            </a:xfrm>
            <a:custGeom>
              <a:avLst/>
              <a:gdLst/>
              <a:ahLst/>
              <a:cxnLst/>
              <a:rect l="l" t="t" r="r" b="b"/>
              <a:pathLst>
                <a:path w="5161606" h="3454973" extrusionOk="0">
                  <a:moveTo>
                    <a:pt x="4992053" y="0"/>
                  </a:moveTo>
                  <a:lnTo>
                    <a:pt x="170498" y="0"/>
                  </a:lnTo>
                  <a:cubicBezTo>
                    <a:pt x="76200" y="0"/>
                    <a:pt x="0" y="76143"/>
                    <a:pt x="0" y="170369"/>
                  </a:cubicBezTo>
                  <a:lnTo>
                    <a:pt x="0" y="3396915"/>
                  </a:lnTo>
                  <a:cubicBezTo>
                    <a:pt x="0" y="3429275"/>
                    <a:pt x="26670" y="3454973"/>
                    <a:pt x="58102" y="3454973"/>
                  </a:cubicBezTo>
                  <a:lnTo>
                    <a:pt x="5103495" y="3454973"/>
                  </a:lnTo>
                  <a:cubicBezTo>
                    <a:pt x="5135880" y="3454973"/>
                    <a:pt x="5161598" y="3428324"/>
                    <a:pt x="5161598" y="3396915"/>
                  </a:cubicBezTo>
                  <a:lnTo>
                    <a:pt x="5161598" y="170369"/>
                  </a:lnTo>
                  <a:cubicBezTo>
                    <a:pt x="5162550" y="76143"/>
                    <a:pt x="5086350" y="0"/>
                    <a:pt x="4992053" y="0"/>
                  </a:cubicBezTo>
                  <a:close/>
                  <a:moveTo>
                    <a:pt x="4981575" y="3245581"/>
                  </a:moveTo>
                  <a:lnTo>
                    <a:pt x="190500" y="3245581"/>
                  </a:lnTo>
                  <a:lnTo>
                    <a:pt x="190500" y="199874"/>
                  </a:lnTo>
                  <a:lnTo>
                    <a:pt x="4981575" y="199874"/>
                  </a:lnTo>
                  <a:lnTo>
                    <a:pt x="4981575" y="324558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8" name="Google Shape;488;p34"/>
            <p:cNvSpPr/>
            <p:nvPr/>
          </p:nvSpPr>
          <p:spPr>
            <a:xfrm>
              <a:off x="1177450" y="3763229"/>
              <a:ext cx="6173152" cy="95178"/>
            </a:xfrm>
            <a:custGeom>
              <a:avLst/>
              <a:gdLst/>
              <a:ahLst/>
              <a:cxnLst/>
              <a:rect l="l" t="t" r="r" b="b"/>
              <a:pathLst>
                <a:path w="6173152" h="95178" extrusionOk="0">
                  <a:moveTo>
                    <a:pt x="0" y="0"/>
                  </a:moveTo>
                  <a:cubicBezTo>
                    <a:pt x="0" y="0"/>
                    <a:pt x="129540" y="95178"/>
                    <a:pt x="450533" y="95178"/>
                  </a:cubicBezTo>
                  <a:lnTo>
                    <a:pt x="5817870" y="95178"/>
                  </a:lnTo>
                  <a:cubicBezTo>
                    <a:pt x="5948363" y="95178"/>
                    <a:pt x="6173153" y="0"/>
                    <a:pt x="6173153" y="0"/>
                  </a:cubicBezTo>
                  <a:lnTo>
                    <a:pt x="0"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9" name="Google Shape;489;p34"/>
            <p:cNvSpPr/>
            <p:nvPr/>
          </p:nvSpPr>
          <p:spPr>
            <a:xfrm>
              <a:off x="1177450" y="3687086"/>
              <a:ext cx="6172200" cy="76142"/>
            </a:xfrm>
            <a:custGeom>
              <a:avLst/>
              <a:gdLst/>
              <a:ahLst/>
              <a:cxnLst/>
              <a:rect l="l" t="t" r="r" b="b"/>
              <a:pathLst>
                <a:path w="6172200" h="76142" extrusionOk="0">
                  <a:moveTo>
                    <a:pt x="0" y="76143"/>
                  </a:moveTo>
                  <a:lnTo>
                    <a:pt x="6172200" y="76143"/>
                  </a:lnTo>
                  <a:lnTo>
                    <a:pt x="6172200" y="0"/>
                  </a:lnTo>
                  <a:lnTo>
                    <a:pt x="0" y="0"/>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0" name="Google Shape;490;p34"/>
            <p:cNvSpPr/>
            <p:nvPr/>
          </p:nvSpPr>
          <p:spPr>
            <a:xfrm>
              <a:off x="3806350" y="3687086"/>
              <a:ext cx="903922" cy="47589"/>
            </a:xfrm>
            <a:custGeom>
              <a:avLst/>
              <a:gdLst/>
              <a:ahLst/>
              <a:cxnLst/>
              <a:rect l="l" t="t" r="r" b="b"/>
              <a:pathLst>
                <a:path w="903922" h="47589" extrusionOk="0">
                  <a:moveTo>
                    <a:pt x="0" y="0"/>
                  </a:moveTo>
                  <a:cubicBezTo>
                    <a:pt x="0" y="0"/>
                    <a:pt x="26670" y="47589"/>
                    <a:pt x="53340" y="47589"/>
                  </a:cubicBezTo>
                  <a:lnTo>
                    <a:pt x="850582" y="47589"/>
                  </a:lnTo>
                  <a:cubicBezTo>
                    <a:pt x="877253" y="47589"/>
                    <a:pt x="903922" y="0"/>
                    <a:pt x="903922" y="0"/>
                  </a:cubicBez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0" name="Google Shape;261;p16">
            <a:extLst>
              <a:ext uri="{FF2B5EF4-FFF2-40B4-BE49-F238E27FC236}">
                <a16:creationId xmlns:a16="http://schemas.microsoft.com/office/drawing/2014/main" id="{E794FD86-6357-4429-8F00-4BF6F7943BE6}"/>
              </a:ext>
            </a:extLst>
          </p:cNvPr>
          <p:cNvSpPr txBox="1">
            <a:spLocks/>
          </p:cNvSpPr>
          <p:nvPr/>
        </p:nvSpPr>
        <p:spPr>
          <a:xfrm>
            <a:off x="-1058326" y="1137100"/>
            <a:ext cx="5004420" cy="1867554"/>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IN" sz="3200" b="1" dirty="0">
                <a:solidFill>
                  <a:schemeClr val="accent3"/>
                </a:solidFill>
                <a:latin typeface="Arial Narrow" panose="020B0606020202030204" pitchFamily="34" charset="0"/>
                <a:cs typeface="Miriam Libre" panose="00000500000000000000" pitchFamily="2" charset="-79"/>
              </a:rPr>
              <a:t>TECHNOLOGY </a:t>
            </a:r>
          </a:p>
          <a:p>
            <a:pPr algn="ctr"/>
            <a:r>
              <a:rPr lang="en-IN" sz="3200" b="1" dirty="0">
                <a:solidFill>
                  <a:schemeClr val="accent3"/>
                </a:solidFill>
                <a:latin typeface="Arial Narrow" panose="020B0606020202030204" pitchFamily="34" charset="0"/>
                <a:cs typeface="Miriam Libre" panose="00000500000000000000" pitchFamily="2" charset="-79"/>
              </a:rPr>
              <a:t>USED</a:t>
            </a:r>
          </a:p>
        </p:txBody>
      </p:sp>
      <p:pic>
        <p:nvPicPr>
          <p:cNvPr id="5" name="Picture 4" descr="Icon&#10;&#10;Description automatically generated">
            <a:extLst>
              <a:ext uri="{FF2B5EF4-FFF2-40B4-BE49-F238E27FC236}">
                <a16:creationId xmlns:a16="http://schemas.microsoft.com/office/drawing/2014/main" id="{4582879A-AB1A-4C33-8D2F-4275C9D24BE0}"/>
              </a:ext>
            </a:extLst>
          </p:cNvPr>
          <p:cNvPicPr>
            <a:picLocks noChangeAspect="1"/>
          </p:cNvPicPr>
          <p:nvPr/>
        </p:nvPicPr>
        <p:blipFill>
          <a:blip r:embed="rId3"/>
          <a:stretch>
            <a:fillRect/>
          </a:stretch>
        </p:blipFill>
        <p:spPr>
          <a:xfrm>
            <a:off x="4090231" y="1383076"/>
            <a:ext cx="1079507" cy="61144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028" name="Picture 4">
            <a:extLst>
              <a:ext uri="{FF2B5EF4-FFF2-40B4-BE49-F238E27FC236}">
                <a16:creationId xmlns:a16="http://schemas.microsoft.com/office/drawing/2014/main" id="{A6950D4D-8C91-43DF-842C-1D7962772A6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19346" y="2614783"/>
            <a:ext cx="1221275" cy="61063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09E8E84-426E-40DD-AFC4-6F175D3DCCD1}">
              <a14:hiddenFill xmlns:a14="http://schemas.microsoft.com/office/drawing/2010/main">
                <a:solidFill>
                  <a:srgbClr val="FFFFFF"/>
                </a:solidFill>
              </a14:hiddenFill>
            </a:ext>
          </a:extLst>
        </p:spPr>
      </p:pic>
      <p:pic>
        <p:nvPicPr>
          <p:cNvPr id="1030" name="Picture 6" descr="NPM - Node Package Manager | Brands of the World™ | Download vector logos  and logotypes">
            <a:extLst>
              <a:ext uri="{FF2B5EF4-FFF2-40B4-BE49-F238E27FC236}">
                <a16:creationId xmlns:a16="http://schemas.microsoft.com/office/drawing/2014/main" id="{F5FB2028-487B-4E72-AE94-12B31D4458B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58676" y="1294608"/>
            <a:ext cx="762049" cy="76204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032" name="Picture 8" descr="brain.js - TangibleJS">
            <a:extLst>
              <a:ext uri="{FF2B5EF4-FFF2-40B4-BE49-F238E27FC236}">
                <a16:creationId xmlns:a16="http://schemas.microsoft.com/office/drawing/2014/main" id="{674CCC10-1798-485A-9993-247DE6DC758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85846" y="2356117"/>
            <a:ext cx="976646" cy="61063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036" name="Picture 12" descr="Json Bumper - Sh-600x600 - Json Logo, HD Png Download - kindpng">
            <a:extLst>
              <a:ext uri="{FF2B5EF4-FFF2-40B4-BE49-F238E27FC236}">
                <a16:creationId xmlns:a16="http://schemas.microsoft.com/office/drawing/2014/main" id="{1BD79783-5989-4607-806F-D356DD54E02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045103" y="1371532"/>
            <a:ext cx="963522" cy="74814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038" name="Picture 14" descr="EJS | Font design logo, Logo concept, Logo design">
            <a:extLst>
              <a:ext uri="{FF2B5EF4-FFF2-40B4-BE49-F238E27FC236}">
                <a16:creationId xmlns:a16="http://schemas.microsoft.com/office/drawing/2014/main" id="{25F9AFB7-3503-4810-962C-ADE3B2E7A58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228066" y="2442325"/>
            <a:ext cx="1093243" cy="81993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040" name="Picture 16" descr="File and Folder Icons in Visual Studio Code">
            <a:extLst>
              <a:ext uri="{FF2B5EF4-FFF2-40B4-BE49-F238E27FC236}">
                <a16:creationId xmlns:a16="http://schemas.microsoft.com/office/drawing/2014/main" id="{0CBE9623-7748-4462-AEF5-67009A04F6EB}"/>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763044" y="3182067"/>
            <a:ext cx="968273" cy="63802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7" name="TextBox 26">
            <a:extLst>
              <a:ext uri="{FF2B5EF4-FFF2-40B4-BE49-F238E27FC236}">
                <a16:creationId xmlns:a16="http://schemas.microsoft.com/office/drawing/2014/main" id="{60C47CF1-BF9A-4D1A-9F2C-0C6DCC1F5993}"/>
              </a:ext>
            </a:extLst>
          </p:cNvPr>
          <p:cNvSpPr txBox="1"/>
          <p:nvPr/>
        </p:nvSpPr>
        <p:spPr>
          <a:xfrm>
            <a:off x="-57103" y="4974311"/>
            <a:ext cx="3308131" cy="201336"/>
          </a:xfrm>
          <a:prstGeom prst="rect">
            <a:avLst/>
          </a:prstGeom>
        </p:spPr>
        <p:txBody>
          <a:bodyPr vert="horz" lIns="91440" tIns="45720" rIns="91440" bIns="45720" rtlCol="0">
            <a:noAutofit/>
          </a:bodyPr>
          <a:lstStyle/>
          <a:p>
            <a:pPr>
              <a:lnSpc>
                <a:spcPct val="90000"/>
              </a:lnSpc>
              <a:spcBef>
                <a:spcPts val="1000"/>
              </a:spcBef>
              <a:spcAft>
                <a:spcPts val="600"/>
              </a:spcAft>
            </a:pPr>
            <a:r>
              <a:rPr lang="en-US" sz="800" kern="1200" dirty="0">
                <a:solidFill>
                  <a:schemeClr val="tx1"/>
                </a:solidFill>
                <a:latin typeface="+mn-lt"/>
                <a:ea typeface="+mn-ea"/>
                <a:cs typeface="+mn-cs"/>
              </a:rPr>
              <a:t>Zeal College Of Engineering &amp; Research Pune</a:t>
            </a:r>
            <a:r>
              <a:rPr lang="en-IN" sz="1000" b="1" i="0" dirty="0">
                <a:solidFill>
                  <a:srgbClr val="BDC1C6"/>
                </a:solidFill>
                <a:effectLst/>
                <a:latin typeface="arial" panose="020B0604020202020204" pitchFamily="34" charset="0"/>
              </a:rPr>
              <a:t>™</a:t>
            </a:r>
            <a:endParaRPr lang="en-US" sz="800" kern="1200" dirty="0">
              <a:solidFill>
                <a:schemeClr val="tx1"/>
              </a:solidFill>
              <a:latin typeface="+mn-lt"/>
              <a:ea typeface="+mn-ea"/>
              <a:cs typeface="+mn-cs"/>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par>
                          <p:cTn id="8" fill="hold">
                            <p:stCondLst>
                              <p:cond delay="500"/>
                            </p:stCondLst>
                            <p:childTnLst>
                              <p:par>
                                <p:cTn id="9" presetID="14" presetClass="entr" presetSubtype="10" fill="hold" nodeType="afterEffect">
                                  <p:stCondLst>
                                    <p:cond delay="0"/>
                                  </p:stCondLst>
                                  <p:childTnLst>
                                    <p:set>
                                      <p:cBhvr>
                                        <p:cTn id="10" dur="1" fill="hold">
                                          <p:stCondLst>
                                            <p:cond delay="0"/>
                                          </p:stCondLst>
                                        </p:cTn>
                                        <p:tgtEl>
                                          <p:spTgt spid="1030"/>
                                        </p:tgtEl>
                                        <p:attrNameLst>
                                          <p:attrName>style.visibility</p:attrName>
                                        </p:attrNameLst>
                                      </p:cBhvr>
                                      <p:to>
                                        <p:strVal val="visible"/>
                                      </p:to>
                                    </p:set>
                                    <p:animEffect transition="in" filter="randombar(horizontal)">
                                      <p:cBhvr>
                                        <p:cTn id="11" dur="500"/>
                                        <p:tgtEl>
                                          <p:spTgt spid="1030"/>
                                        </p:tgtEl>
                                      </p:cBhvr>
                                    </p:animEffect>
                                  </p:childTnLst>
                                </p:cTn>
                              </p:par>
                            </p:childTnLst>
                          </p:cTn>
                        </p:par>
                        <p:par>
                          <p:cTn id="12" fill="hold">
                            <p:stCondLst>
                              <p:cond delay="1000"/>
                            </p:stCondLst>
                            <p:childTnLst>
                              <p:par>
                                <p:cTn id="13" presetID="14" presetClass="entr" presetSubtype="10" fill="hold" nodeType="afterEffect">
                                  <p:stCondLst>
                                    <p:cond delay="0"/>
                                  </p:stCondLst>
                                  <p:childTnLst>
                                    <p:set>
                                      <p:cBhvr>
                                        <p:cTn id="14" dur="1" fill="hold">
                                          <p:stCondLst>
                                            <p:cond delay="0"/>
                                          </p:stCondLst>
                                        </p:cTn>
                                        <p:tgtEl>
                                          <p:spTgt spid="1036"/>
                                        </p:tgtEl>
                                        <p:attrNameLst>
                                          <p:attrName>style.visibility</p:attrName>
                                        </p:attrNameLst>
                                      </p:cBhvr>
                                      <p:to>
                                        <p:strVal val="visible"/>
                                      </p:to>
                                    </p:set>
                                    <p:animEffect transition="in" filter="randombar(horizontal)">
                                      <p:cBhvr>
                                        <p:cTn id="15" dur="500"/>
                                        <p:tgtEl>
                                          <p:spTgt spid="1036"/>
                                        </p:tgtEl>
                                      </p:cBhvr>
                                    </p:animEffect>
                                  </p:childTnLst>
                                </p:cTn>
                              </p:par>
                            </p:childTnLst>
                          </p:cTn>
                        </p:par>
                        <p:par>
                          <p:cTn id="16" fill="hold">
                            <p:stCondLst>
                              <p:cond delay="1500"/>
                            </p:stCondLst>
                            <p:childTnLst>
                              <p:par>
                                <p:cTn id="17" presetID="14" presetClass="entr" presetSubtype="10" fill="hold" nodeType="afterEffect">
                                  <p:stCondLst>
                                    <p:cond delay="0"/>
                                  </p:stCondLst>
                                  <p:childTnLst>
                                    <p:set>
                                      <p:cBhvr>
                                        <p:cTn id="18" dur="1" fill="hold">
                                          <p:stCondLst>
                                            <p:cond delay="0"/>
                                          </p:stCondLst>
                                        </p:cTn>
                                        <p:tgtEl>
                                          <p:spTgt spid="1038"/>
                                        </p:tgtEl>
                                        <p:attrNameLst>
                                          <p:attrName>style.visibility</p:attrName>
                                        </p:attrNameLst>
                                      </p:cBhvr>
                                      <p:to>
                                        <p:strVal val="visible"/>
                                      </p:to>
                                    </p:set>
                                    <p:animEffect transition="in" filter="randombar(horizontal)">
                                      <p:cBhvr>
                                        <p:cTn id="19" dur="500"/>
                                        <p:tgtEl>
                                          <p:spTgt spid="1038"/>
                                        </p:tgtEl>
                                      </p:cBhvr>
                                    </p:animEffect>
                                  </p:childTnLst>
                                </p:cTn>
                              </p:par>
                            </p:childTnLst>
                          </p:cTn>
                        </p:par>
                        <p:par>
                          <p:cTn id="20" fill="hold">
                            <p:stCondLst>
                              <p:cond delay="2000"/>
                            </p:stCondLst>
                            <p:childTnLst>
                              <p:par>
                                <p:cTn id="21" presetID="14" presetClass="entr" presetSubtype="10" fill="hold" nodeType="afterEffect">
                                  <p:stCondLst>
                                    <p:cond delay="0"/>
                                  </p:stCondLst>
                                  <p:childTnLst>
                                    <p:set>
                                      <p:cBhvr>
                                        <p:cTn id="22" dur="1" fill="hold">
                                          <p:stCondLst>
                                            <p:cond delay="0"/>
                                          </p:stCondLst>
                                        </p:cTn>
                                        <p:tgtEl>
                                          <p:spTgt spid="1032"/>
                                        </p:tgtEl>
                                        <p:attrNameLst>
                                          <p:attrName>style.visibility</p:attrName>
                                        </p:attrNameLst>
                                      </p:cBhvr>
                                      <p:to>
                                        <p:strVal val="visible"/>
                                      </p:to>
                                    </p:set>
                                    <p:animEffect transition="in" filter="randombar(horizontal)">
                                      <p:cBhvr>
                                        <p:cTn id="23" dur="500"/>
                                        <p:tgtEl>
                                          <p:spTgt spid="1032"/>
                                        </p:tgtEl>
                                      </p:cBhvr>
                                    </p:animEffect>
                                  </p:childTnLst>
                                </p:cTn>
                              </p:par>
                            </p:childTnLst>
                          </p:cTn>
                        </p:par>
                        <p:par>
                          <p:cTn id="24" fill="hold">
                            <p:stCondLst>
                              <p:cond delay="2500"/>
                            </p:stCondLst>
                            <p:childTnLst>
                              <p:par>
                                <p:cTn id="25" presetID="14" presetClass="entr" presetSubtype="10" fill="hold" nodeType="afterEffect">
                                  <p:stCondLst>
                                    <p:cond delay="0"/>
                                  </p:stCondLst>
                                  <p:childTnLst>
                                    <p:set>
                                      <p:cBhvr>
                                        <p:cTn id="26" dur="1" fill="hold">
                                          <p:stCondLst>
                                            <p:cond delay="0"/>
                                          </p:stCondLst>
                                        </p:cTn>
                                        <p:tgtEl>
                                          <p:spTgt spid="1040"/>
                                        </p:tgtEl>
                                        <p:attrNameLst>
                                          <p:attrName>style.visibility</p:attrName>
                                        </p:attrNameLst>
                                      </p:cBhvr>
                                      <p:to>
                                        <p:strVal val="visible"/>
                                      </p:to>
                                    </p:set>
                                    <p:animEffect transition="in" filter="randombar(horizontal)">
                                      <p:cBhvr>
                                        <p:cTn id="27" dur="500"/>
                                        <p:tgtEl>
                                          <p:spTgt spid="1040"/>
                                        </p:tgtEl>
                                      </p:cBhvr>
                                    </p:animEffect>
                                  </p:childTnLst>
                                </p:cTn>
                              </p:par>
                            </p:childTnLst>
                          </p:cTn>
                        </p:par>
                        <p:par>
                          <p:cTn id="28" fill="hold">
                            <p:stCondLst>
                              <p:cond delay="3000"/>
                            </p:stCondLst>
                            <p:childTnLst>
                              <p:par>
                                <p:cTn id="29" presetID="14" presetClass="entr" presetSubtype="10" fill="hold" nodeType="afterEffect">
                                  <p:stCondLst>
                                    <p:cond delay="0"/>
                                  </p:stCondLst>
                                  <p:childTnLst>
                                    <p:set>
                                      <p:cBhvr>
                                        <p:cTn id="30" dur="1" fill="hold">
                                          <p:stCondLst>
                                            <p:cond delay="0"/>
                                          </p:stCondLst>
                                        </p:cTn>
                                        <p:tgtEl>
                                          <p:spTgt spid="1028"/>
                                        </p:tgtEl>
                                        <p:attrNameLst>
                                          <p:attrName>style.visibility</p:attrName>
                                        </p:attrNameLst>
                                      </p:cBhvr>
                                      <p:to>
                                        <p:strVal val="visible"/>
                                      </p:to>
                                    </p:set>
                                    <p:animEffect transition="in" filter="randombar(horizontal)">
                                      <p:cBhvr>
                                        <p:cTn id="31" dur="500"/>
                                        <p:tgtEl>
                                          <p:spTgt spid="1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300" name="Google Shape;300;p20"/>
          <p:cNvSpPr txBox="1">
            <a:spLocks noGrp="1"/>
          </p:cNvSpPr>
          <p:nvPr>
            <p:ph type="title"/>
          </p:nvPr>
        </p:nvSpPr>
        <p:spPr>
          <a:xfrm>
            <a:off x="561252" y="-554438"/>
            <a:ext cx="5257848" cy="1937293"/>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IN" sz="3200" b="1" dirty="0">
                <a:solidFill>
                  <a:schemeClr val="accent3"/>
                </a:solidFill>
                <a:effectLst/>
                <a:latin typeface="Arial Narrow" panose="020B0606020202030204" pitchFamily="34" charset="0"/>
                <a:ea typeface="Calibri" panose="020F0502020204030204" pitchFamily="34" charset="0"/>
                <a:cs typeface="Miriam Libre" panose="00000500000000000000" pitchFamily="2" charset="-79"/>
              </a:rPr>
              <a:t>TOOLS &amp; INSTALLATION PROCESS </a:t>
            </a:r>
            <a:endParaRPr sz="3200" b="1" dirty="0">
              <a:solidFill>
                <a:schemeClr val="accent3"/>
              </a:solidFill>
              <a:latin typeface="Arial Narrow" panose="020B0606020202030204" pitchFamily="34" charset="0"/>
              <a:cs typeface="Miriam Libre" panose="00000500000000000000" pitchFamily="2" charset="-79"/>
            </a:endParaRPr>
          </a:p>
        </p:txBody>
      </p:sp>
      <p:sp>
        <p:nvSpPr>
          <p:cNvPr id="302" name="Google Shape;302;p20"/>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9</a:t>
            </a:fld>
            <a:endParaRPr/>
          </a:p>
        </p:txBody>
      </p:sp>
      <p:sp>
        <p:nvSpPr>
          <p:cNvPr id="3" name="Text Placeholder 2">
            <a:extLst>
              <a:ext uri="{FF2B5EF4-FFF2-40B4-BE49-F238E27FC236}">
                <a16:creationId xmlns:a16="http://schemas.microsoft.com/office/drawing/2014/main" id="{111B5F60-5353-4203-ACCD-373A45CADE53}"/>
              </a:ext>
            </a:extLst>
          </p:cNvPr>
          <p:cNvSpPr>
            <a:spLocks noGrp="1"/>
          </p:cNvSpPr>
          <p:nvPr>
            <p:ph type="body" idx="1"/>
          </p:nvPr>
        </p:nvSpPr>
        <p:spPr>
          <a:xfrm>
            <a:off x="148824" y="1497511"/>
            <a:ext cx="2952643" cy="1838949"/>
          </a:xfrm>
        </p:spPr>
        <p:txBody>
          <a:bodyPr/>
          <a:lstStyle/>
          <a:p>
            <a:pPr>
              <a:buFont typeface="Wingdings" panose="05000000000000000000" pitchFamily="2" charset="2"/>
              <a:buChar char="Ø"/>
            </a:pPr>
            <a:r>
              <a:rPr lang="en-GB" sz="1100" b="1" dirty="0"/>
              <a:t>Visual Studio Code - Code Editing. Redefined</a:t>
            </a:r>
          </a:p>
          <a:p>
            <a:r>
              <a:rPr lang="en-GB" sz="1100" b="1" dirty="0"/>
              <a:t>Click the option Download .</a:t>
            </a:r>
          </a:p>
          <a:p>
            <a:r>
              <a:rPr lang="en-GB" sz="1100" b="1" dirty="0"/>
              <a:t>Select a folder by clicking Browse </a:t>
            </a:r>
          </a:p>
          <a:p>
            <a:r>
              <a:rPr lang="en-GB" sz="1100" b="1" dirty="0"/>
              <a:t>Select the required options  .</a:t>
            </a:r>
          </a:p>
          <a:p>
            <a:r>
              <a:rPr lang="en-GB" sz="1100" b="1" dirty="0"/>
              <a:t>Select Install .</a:t>
            </a:r>
          </a:p>
          <a:p>
            <a:r>
              <a:rPr lang="en-GB" sz="1100" b="1" dirty="0"/>
              <a:t>Click Finish to exit Setup.</a:t>
            </a:r>
          </a:p>
          <a:p>
            <a:endParaRPr lang="en-IN" sz="1100" dirty="0"/>
          </a:p>
        </p:txBody>
      </p:sp>
      <p:sp>
        <p:nvSpPr>
          <p:cNvPr id="5" name="Text Placeholder 4">
            <a:extLst>
              <a:ext uri="{FF2B5EF4-FFF2-40B4-BE49-F238E27FC236}">
                <a16:creationId xmlns:a16="http://schemas.microsoft.com/office/drawing/2014/main" id="{E2652B04-4EE4-4E52-A553-957557E22C6A}"/>
              </a:ext>
            </a:extLst>
          </p:cNvPr>
          <p:cNvSpPr>
            <a:spLocks noGrp="1"/>
          </p:cNvSpPr>
          <p:nvPr>
            <p:ph type="body" idx="2"/>
          </p:nvPr>
        </p:nvSpPr>
        <p:spPr>
          <a:xfrm>
            <a:off x="3324900" y="1497511"/>
            <a:ext cx="2494200" cy="1478094"/>
          </a:xfrm>
        </p:spPr>
        <p:txBody>
          <a:bodyPr/>
          <a:lstStyle/>
          <a:p>
            <a:pPr>
              <a:buFont typeface="Wingdings" panose="05000000000000000000" pitchFamily="2" charset="2"/>
              <a:buChar char="Ø"/>
            </a:pPr>
            <a:r>
              <a:rPr lang="en-GB" sz="1100" b="1" dirty="0"/>
              <a:t>'Notepad++</a:t>
            </a:r>
          </a:p>
          <a:p>
            <a:r>
              <a:rPr lang="en-GB" sz="1100" b="1" dirty="0"/>
              <a:t>Go to the following website: - http://notepad-plus-plus.org/download/v6.6.1.html </a:t>
            </a:r>
          </a:p>
          <a:p>
            <a:r>
              <a:rPr lang="en-GB" sz="1100" b="1" dirty="0"/>
              <a:t>Click on 'Notepad++ Installer'</a:t>
            </a:r>
          </a:p>
          <a:p>
            <a:r>
              <a:rPr lang="en-GB" sz="1100" b="1" dirty="0"/>
              <a:t>Click 'Install'</a:t>
            </a:r>
          </a:p>
          <a:p>
            <a:r>
              <a:rPr lang="en-GB" sz="1100" b="1" dirty="0"/>
              <a:t>Click Finish to exit Setup.</a:t>
            </a:r>
          </a:p>
          <a:p>
            <a:endParaRPr lang="en-GB" sz="1000" dirty="0"/>
          </a:p>
        </p:txBody>
      </p:sp>
      <p:sp>
        <p:nvSpPr>
          <p:cNvPr id="11" name="TextBox 10">
            <a:extLst>
              <a:ext uri="{FF2B5EF4-FFF2-40B4-BE49-F238E27FC236}">
                <a16:creationId xmlns:a16="http://schemas.microsoft.com/office/drawing/2014/main" id="{F0CE0F9C-5029-4D18-A22E-3188FC706F9A}"/>
              </a:ext>
            </a:extLst>
          </p:cNvPr>
          <p:cNvSpPr txBox="1"/>
          <p:nvPr/>
        </p:nvSpPr>
        <p:spPr>
          <a:xfrm>
            <a:off x="148824" y="3565771"/>
            <a:ext cx="3008240" cy="1492716"/>
          </a:xfrm>
          <a:prstGeom prst="rect">
            <a:avLst/>
          </a:prstGeom>
          <a:noFill/>
        </p:spPr>
        <p:txBody>
          <a:bodyPr wrap="square">
            <a:spAutoFit/>
          </a:bodyPr>
          <a:lstStyle/>
          <a:p>
            <a:pPr marL="285750" marR="0" lvl="0" indent="-171450" algn="l" defTabSz="914400" rtl="0" eaLnBrk="1" fontAlgn="auto" latinLnBrk="0" hangingPunct="1">
              <a:lnSpc>
                <a:spcPct val="100000"/>
              </a:lnSpc>
              <a:spcBef>
                <a:spcPts val="600"/>
              </a:spcBef>
              <a:spcAft>
                <a:spcPts val="0"/>
              </a:spcAft>
              <a:buClr>
                <a:srgbClr val="A5B0FE"/>
              </a:buClr>
              <a:buSzPts val="1800"/>
              <a:buFont typeface="Wingdings" panose="05000000000000000000" pitchFamily="2" charset="2"/>
              <a:buChar char="Ø"/>
              <a:tabLst/>
              <a:defRPr/>
            </a:pPr>
            <a:r>
              <a:rPr kumimoji="0" lang="en-GB" sz="1100" b="1" i="0" u="none" strike="noStrike" kern="0" cap="none" spc="0" normalizeH="0" baseline="0" noProof="0" dirty="0">
                <a:ln>
                  <a:noFill/>
                </a:ln>
                <a:solidFill>
                  <a:srgbClr val="000000"/>
                </a:solidFill>
                <a:effectLst/>
                <a:uLnTx/>
                <a:uFillTx/>
                <a:latin typeface="Barlow Light"/>
                <a:sym typeface="Barlow Light"/>
              </a:rPr>
              <a:t>Node.js</a:t>
            </a:r>
          </a:p>
          <a:p>
            <a:pPr marL="457200" marR="0" lvl="0" indent="-342900" algn="l" defTabSz="914400" rtl="0" eaLnBrk="1" fontAlgn="auto" latinLnBrk="0" hangingPunct="1">
              <a:lnSpc>
                <a:spcPct val="100000"/>
              </a:lnSpc>
              <a:spcBef>
                <a:spcPts val="600"/>
              </a:spcBef>
              <a:spcAft>
                <a:spcPts val="0"/>
              </a:spcAft>
              <a:buClr>
                <a:srgbClr val="A5B0FE"/>
              </a:buClr>
              <a:buSzPts val="1800"/>
              <a:buFont typeface="Barlow Light"/>
              <a:buChar char="▹"/>
              <a:tabLst/>
              <a:defRPr/>
            </a:pPr>
            <a:r>
              <a:rPr kumimoji="0" lang="en-GB" sz="1100" b="1" i="0" u="none" strike="noStrike" kern="0" cap="none" spc="0" normalizeH="0" baseline="0" noProof="0" dirty="0">
                <a:ln>
                  <a:noFill/>
                </a:ln>
                <a:solidFill>
                  <a:srgbClr val="000000"/>
                </a:solidFill>
                <a:effectLst/>
                <a:uLnTx/>
                <a:uFillTx/>
                <a:latin typeface="Barlow Light"/>
                <a:sym typeface="Barlow Light"/>
              </a:rPr>
              <a:t>Download Installer for Windows</a:t>
            </a:r>
          </a:p>
          <a:p>
            <a:pPr marL="457200" marR="0" lvl="0" indent="-342900" algn="l" defTabSz="914400" rtl="0" eaLnBrk="1" fontAlgn="auto" latinLnBrk="0" hangingPunct="1">
              <a:lnSpc>
                <a:spcPct val="100000"/>
              </a:lnSpc>
              <a:spcBef>
                <a:spcPts val="600"/>
              </a:spcBef>
              <a:spcAft>
                <a:spcPts val="0"/>
              </a:spcAft>
              <a:buClr>
                <a:srgbClr val="A5B0FE"/>
              </a:buClr>
              <a:buSzPts val="1800"/>
              <a:buFont typeface="Barlow Light"/>
              <a:buChar char="▹"/>
              <a:tabLst/>
              <a:defRPr/>
            </a:pPr>
            <a:r>
              <a:rPr kumimoji="0" lang="en-GB" sz="1100" b="1" i="0" u="none" strike="noStrike" kern="0" cap="none" spc="0" normalizeH="0" baseline="0" noProof="0" dirty="0">
                <a:ln>
                  <a:noFill/>
                </a:ln>
                <a:solidFill>
                  <a:srgbClr val="000000"/>
                </a:solidFill>
                <a:effectLst/>
                <a:uLnTx/>
                <a:uFillTx/>
                <a:latin typeface="Barlow Light"/>
                <a:sym typeface="Barlow Light"/>
              </a:rPr>
              <a:t>Run the installation</a:t>
            </a:r>
          </a:p>
          <a:p>
            <a:pPr marL="457200" marR="0" lvl="0" indent="-342900" algn="l" defTabSz="914400" rtl="0" eaLnBrk="1" fontAlgn="auto" latinLnBrk="0" hangingPunct="1">
              <a:lnSpc>
                <a:spcPct val="100000"/>
              </a:lnSpc>
              <a:spcBef>
                <a:spcPts val="600"/>
              </a:spcBef>
              <a:spcAft>
                <a:spcPts val="0"/>
              </a:spcAft>
              <a:buClr>
                <a:srgbClr val="A5B0FE"/>
              </a:buClr>
              <a:buSzPts val="1800"/>
              <a:buFont typeface="Barlow Light"/>
              <a:buChar char="▹"/>
              <a:tabLst/>
              <a:defRPr/>
            </a:pPr>
            <a:r>
              <a:rPr kumimoji="0" lang="en-GB" sz="1100" b="1" i="0" u="none" strike="noStrike" kern="0" cap="none" spc="0" normalizeH="0" baseline="0" noProof="0" dirty="0">
                <a:ln>
                  <a:noFill/>
                </a:ln>
                <a:solidFill>
                  <a:srgbClr val="000000"/>
                </a:solidFill>
                <a:effectLst/>
                <a:uLnTx/>
                <a:uFillTx/>
                <a:latin typeface="Barlow Light"/>
                <a:sym typeface="Barlow Light"/>
              </a:rPr>
              <a:t>Set up the path</a:t>
            </a:r>
          </a:p>
          <a:p>
            <a:pPr marL="457200" marR="0" lvl="0" indent="-342900" algn="l" defTabSz="914400" rtl="0" eaLnBrk="1" fontAlgn="auto" latinLnBrk="0" hangingPunct="1">
              <a:lnSpc>
                <a:spcPct val="100000"/>
              </a:lnSpc>
              <a:spcBef>
                <a:spcPts val="600"/>
              </a:spcBef>
              <a:spcAft>
                <a:spcPts val="0"/>
              </a:spcAft>
              <a:buClr>
                <a:srgbClr val="A5B0FE"/>
              </a:buClr>
              <a:buSzPts val="1800"/>
              <a:buFont typeface="Barlow Light"/>
              <a:buChar char="▹"/>
              <a:tabLst/>
              <a:defRPr/>
            </a:pPr>
            <a:r>
              <a:rPr kumimoji="0" lang="en-GB" sz="1100" b="1" i="0" u="none" strike="noStrike" kern="0" cap="none" spc="0" normalizeH="0" baseline="0" noProof="0" dirty="0">
                <a:ln>
                  <a:noFill/>
                </a:ln>
                <a:solidFill>
                  <a:srgbClr val="000000"/>
                </a:solidFill>
                <a:effectLst/>
                <a:uLnTx/>
                <a:uFillTx/>
                <a:latin typeface="Barlow Light"/>
                <a:sym typeface="Barlow Light"/>
              </a:rPr>
              <a:t>Start the installation</a:t>
            </a:r>
          </a:p>
          <a:p>
            <a:pPr marL="457200" marR="0" lvl="0" indent="-342900" algn="l" defTabSz="914400" rtl="0" eaLnBrk="1" fontAlgn="auto" latinLnBrk="0" hangingPunct="1">
              <a:lnSpc>
                <a:spcPct val="100000"/>
              </a:lnSpc>
              <a:spcBef>
                <a:spcPts val="600"/>
              </a:spcBef>
              <a:spcAft>
                <a:spcPts val="0"/>
              </a:spcAft>
              <a:buClr>
                <a:srgbClr val="A5B0FE"/>
              </a:buClr>
              <a:buSzPts val="1800"/>
              <a:buFont typeface="Barlow Light"/>
              <a:buChar char="▹"/>
              <a:tabLst/>
              <a:defRPr/>
            </a:pPr>
            <a:r>
              <a:rPr kumimoji="0" lang="en-GB" sz="1100" b="1" i="0" u="none" strike="noStrike" kern="0" cap="none" spc="0" normalizeH="0" baseline="0" noProof="0" dirty="0">
                <a:ln>
                  <a:noFill/>
                </a:ln>
                <a:solidFill>
                  <a:srgbClr val="000000"/>
                </a:solidFill>
                <a:effectLst/>
                <a:uLnTx/>
                <a:uFillTx/>
                <a:latin typeface="Barlow Light"/>
                <a:sym typeface="Barlow Light"/>
              </a:rPr>
              <a:t>Click Finish to exit Setup</a:t>
            </a:r>
            <a:endParaRPr lang="en-IN" sz="1100" b="1" dirty="0"/>
          </a:p>
        </p:txBody>
      </p:sp>
      <p:sp>
        <p:nvSpPr>
          <p:cNvPr id="15" name="TextBox 14">
            <a:extLst>
              <a:ext uri="{FF2B5EF4-FFF2-40B4-BE49-F238E27FC236}">
                <a16:creationId xmlns:a16="http://schemas.microsoft.com/office/drawing/2014/main" id="{F69A41B4-0DF9-4948-8262-D114C2589F40}"/>
              </a:ext>
            </a:extLst>
          </p:cNvPr>
          <p:cNvSpPr txBox="1"/>
          <p:nvPr/>
        </p:nvSpPr>
        <p:spPr>
          <a:xfrm>
            <a:off x="3221358" y="3434966"/>
            <a:ext cx="2923101" cy="1754326"/>
          </a:xfrm>
          <a:prstGeom prst="rect">
            <a:avLst/>
          </a:prstGeom>
          <a:noFill/>
        </p:spPr>
        <p:txBody>
          <a:bodyPr wrap="square">
            <a:spAutoFit/>
          </a:bodyPr>
          <a:lstStyle/>
          <a:p>
            <a:pPr marL="457200" marR="0" lvl="0" indent="-342900" algn="l" defTabSz="914400" rtl="0" eaLnBrk="1" fontAlgn="auto" latinLnBrk="0" hangingPunct="1">
              <a:lnSpc>
                <a:spcPct val="100000"/>
              </a:lnSpc>
              <a:spcBef>
                <a:spcPts val="600"/>
              </a:spcBef>
              <a:spcAft>
                <a:spcPts val="0"/>
              </a:spcAft>
              <a:buClr>
                <a:srgbClr val="A5B0FE"/>
              </a:buClr>
              <a:buSzPts val="1800"/>
              <a:buFont typeface="Wingdings" panose="05000000000000000000" pitchFamily="2" charset="2"/>
              <a:buChar char="Ø"/>
              <a:tabLst/>
              <a:defRPr/>
            </a:pPr>
            <a:r>
              <a:rPr kumimoji="0" lang="en-GB" sz="1100" b="1" i="0" u="none" strike="noStrike" kern="0" cap="none" spc="0" normalizeH="0" baseline="0" noProof="0" dirty="0">
                <a:ln>
                  <a:noFill/>
                </a:ln>
                <a:solidFill>
                  <a:srgbClr val="000000"/>
                </a:solidFill>
                <a:effectLst/>
                <a:uLnTx/>
                <a:uFillTx/>
                <a:latin typeface="Barlow Light"/>
                <a:sym typeface="Barlow Light"/>
              </a:rPr>
              <a:t>Mongo DB</a:t>
            </a:r>
          </a:p>
          <a:p>
            <a:pPr marL="457200" marR="0" lvl="0" indent="-342900" algn="l" defTabSz="914400" rtl="0" eaLnBrk="1" fontAlgn="auto" latinLnBrk="0" hangingPunct="1">
              <a:lnSpc>
                <a:spcPct val="100000"/>
              </a:lnSpc>
              <a:spcBef>
                <a:spcPts val="600"/>
              </a:spcBef>
              <a:spcAft>
                <a:spcPts val="0"/>
              </a:spcAft>
              <a:buClr>
                <a:srgbClr val="A5B0FE"/>
              </a:buClr>
              <a:buSzPts val="1800"/>
              <a:buFont typeface="Barlow Light"/>
              <a:buChar char="▹"/>
              <a:tabLst/>
              <a:defRPr/>
            </a:pPr>
            <a:r>
              <a:rPr kumimoji="0" lang="en-GB" sz="1100" b="1" i="0" u="none" strike="noStrike" kern="0" cap="none" spc="0" normalizeH="0" baseline="0" noProof="0" dirty="0">
                <a:ln>
                  <a:noFill/>
                </a:ln>
                <a:solidFill>
                  <a:srgbClr val="000000"/>
                </a:solidFill>
                <a:effectLst/>
                <a:uLnTx/>
                <a:uFillTx/>
                <a:latin typeface="Barlow Light"/>
                <a:sym typeface="Barlow Light"/>
              </a:rPr>
              <a:t>Download the MongoDB MSI Installer Package</a:t>
            </a:r>
          </a:p>
          <a:p>
            <a:pPr marL="457200" marR="0" lvl="0" indent="-342900" algn="l" defTabSz="914400" rtl="0" eaLnBrk="1" fontAlgn="auto" latinLnBrk="0" hangingPunct="1">
              <a:lnSpc>
                <a:spcPct val="100000"/>
              </a:lnSpc>
              <a:spcBef>
                <a:spcPts val="600"/>
              </a:spcBef>
              <a:spcAft>
                <a:spcPts val="0"/>
              </a:spcAft>
              <a:buClr>
                <a:srgbClr val="A5B0FE"/>
              </a:buClr>
              <a:buSzPts val="1800"/>
              <a:buFont typeface="Barlow Light"/>
              <a:buChar char="▹"/>
              <a:tabLst/>
              <a:defRPr/>
            </a:pPr>
            <a:r>
              <a:rPr kumimoji="0" lang="en-GB" sz="1100" b="1" i="0" u="none" strike="noStrike" kern="0" cap="none" spc="0" normalizeH="0" baseline="0" noProof="0" dirty="0">
                <a:ln>
                  <a:noFill/>
                </a:ln>
                <a:solidFill>
                  <a:srgbClr val="000000"/>
                </a:solidFill>
                <a:effectLst/>
                <a:uLnTx/>
                <a:uFillTx/>
                <a:latin typeface="Barlow Light"/>
                <a:sym typeface="Barlow Light"/>
              </a:rPr>
              <a:t>Install MongoDB with the Installation Wizard</a:t>
            </a:r>
          </a:p>
          <a:p>
            <a:pPr marL="457200" marR="0" lvl="0" indent="-342900" algn="l" defTabSz="914400" rtl="0" eaLnBrk="1" fontAlgn="auto" latinLnBrk="0" hangingPunct="1">
              <a:lnSpc>
                <a:spcPct val="100000"/>
              </a:lnSpc>
              <a:spcBef>
                <a:spcPts val="600"/>
              </a:spcBef>
              <a:spcAft>
                <a:spcPts val="0"/>
              </a:spcAft>
              <a:buClr>
                <a:srgbClr val="A5B0FE"/>
              </a:buClr>
              <a:buSzPts val="1800"/>
              <a:buFont typeface="Barlow Light"/>
              <a:buChar char="▹"/>
              <a:tabLst/>
              <a:defRPr/>
            </a:pPr>
            <a:r>
              <a:rPr kumimoji="0" lang="en-GB" sz="1100" b="1" i="0" u="none" strike="noStrike" kern="0" cap="none" spc="0" normalizeH="0" baseline="0" noProof="0" dirty="0">
                <a:ln>
                  <a:noFill/>
                </a:ln>
                <a:solidFill>
                  <a:srgbClr val="000000"/>
                </a:solidFill>
                <a:effectLst/>
                <a:uLnTx/>
                <a:uFillTx/>
                <a:latin typeface="Barlow Light"/>
                <a:sym typeface="Barlow Light"/>
              </a:rPr>
              <a:t>Create the Data Folders to Store our Databases</a:t>
            </a:r>
          </a:p>
          <a:p>
            <a:pPr marL="457200" marR="0" lvl="0" indent="-342900" algn="l" defTabSz="914400" rtl="0" eaLnBrk="1" fontAlgn="auto" latinLnBrk="0" hangingPunct="1">
              <a:lnSpc>
                <a:spcPct val="100000"/>
              </a:lnSpc>
              <a:spcBef>
                <a:spcPts val="600"/>
              </a:spcBef>
              <a:spcAft>
                <a:spcPts val="0"/>
              </a:spcAft>
              <a:buClr>
                <a:srgbClr val="A5B0FE"/>
              </a:buClr>
              <a:buSzPts val="1800"/>
              <a:buFont typeface="Barlow Light"/>
              <a:buChar char="▹"/>
              <a:tabLst/>
              <a:defRPr/>
            </a:pPr>
            <a:r>
              <a:rPr kumimoji="0" lang="en-GB" sz="1100" b="1" i="0" u="none" strike="noStrike" kern="0" cap="none" spc="0" normalizeH="0" baseline="0" noProof="0" dirty="0">
                <a:ln>
                  <a:noFill/>
                </a:ln>
                <a:solidFill>
                  <a:srgbClr val="000000"/>
                </a:solidFill>
                <a:effectLst/>
                <a:uLnTx/>
                <a:uFillTx/>
                <a:latin typeface="Barlow Light"/>
                <a:sym typeface="Barlow Light"/>
              </a:rPr>
              <a:t>Click Finish to exit Setup.</a:t>
            </a:r>
            <a:endParaRPr kumimoji="0" lang="en-IN" sz="1100" b="1" i="0" u="none" strike="noStrike" kern="0" cap="none" spc="0" normalizeH="0" baseline="0" noProof="0" dirty="0">
              <a:ln>
                <a:noFill/>
              </a:ln>
              <a:solidFill>
                <a:srgbClr val="000000"/>
              </a:solidFill>
              <a:effectLst/>
              <a:uLnTx/>
              <a:uFillTx/>
              <a:latin typeface="Barlow Light"/>
              <a:sym typeface="Barlow Light"/>
            </a:endParaRPr>
          </a:p>
        </p:txBody>
      </p:sp>
    </p:spTree>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theme/theme1.xml><?xml version="1.0" encoding="utf-8"?>
<a:theme xmlns:a="http://schemas.openxmlformats.org/drawingml/2006/main" name="Roderigo template">
  <a:themeElements>
    <a:clrScheme name="Custom 347">
      <a:dk1>
        <a:srgbClr val="000000"/>
      </a:dk1>
      <a:lt1>
        <a:srgbClr val="FFFFFF"/>
      </a:lt1>
      <a:dk2>
        <a:srgbClr val="666666"/>
      </a:dk2>
      <a:lt2>
        <a:srgbClr val="DADBE6"/>
      </a:lt2>
      <a:accent1>
        <a:srgbClr val="A5B0FE"/>
      </a:accent1>
      <a:accent2>
        <a:srgbClr val="8184D9"/>
      </a:accent2>
      <a:accent3>
        <a:srgbClr val="6463BD"/>
      </a:accent3>
      <a:accent4>
        <a:srgbClr val="4F4A9E"/>
      </a:accent4>
      <a:accent5>
        <a:srgbClr val="212121"/>
      </a:accent5>
      <a:accent6>
        <a:srgbClr val="FFA500"/>
      </a:accent6>
      <a:hlink>
        <a:srgbClr val="6463BD"/>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TM04033917[[fn=Berlin]]</Template>
  <TotalTime>306</TotalTime>
  <Words>890</Words>
  <Application>Microsoft Office PowerPoint</Application>
  <PresentationFormat>On-screen Show (16:9)</PresentationFormat>
  <Paragraphs>231</Paragraphs>
  <Slides>23</Slides>
  <Notes>14</Notes>
  <HiddenSlides>3</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23</vt:i4>
      </vt:variant>
    </vt:vector>
  </HeadingPairs>
  <TitlesOfParts>
    <vt:vector size="36" baseType="lpstr">
      <vt:lpstr>Calibri</vt:lpstr>
      <vt:lpstr>Arial Narrow</vt:lpstr>
      <vt:lpstr>arial</vt:lpstr>
      <vt:lpstr>Franklin Gothic Book</vt:lpstr>
      <vt:lpstr>arial</vt:lpstr>
      <vt:lpstr>Times New Roman</vt:lpstr>
      <vt:lpstr>Wingdings 3</vt:lpstr>
      <vt:lpstr>Barlow Light</vt:lpstr>
      <vt:lpstr>Miriam Libre</vt:lpstr>
      <vt:lpstr>Wingdings</vt:lpstr>
      <vt:lpstr>Aharoni</vt:lpstr>
      <vt:lpstr>Barlow</vt:lpstr>
      <vt:lpstr>Roderigo template</vt:lpstr>
      <vt:lpstr>CAMPUS PLACEMENT  PREDICTION</vt:lpstr>
      <vt:lpstr>TEAM PRESENTATION</vt:lpstr>
      <vt:lpstr>PowerPoint Presentation</vt:lpstr>
      <vt:lpstr>PROBLEM STATMENT</vt:lpstr>
      <vt:lpstr>MOTIVATION</vt:lpstr>
      <vt:lpstr>PowerPoint Presentation</vt:lpstr>
      <vt:lpstr>PowerPoint Presentation</vt:lpstr>
      <vt:lpstr>PowerPoint Presentation</vt:lpstr>
      <vt:lpstr>TOOLS &amp; INSTALLATION PROCESS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FUTURE SCOPE </vt:lpstr>
      <vt:lpstr>PowerPoint Presentation</vt:lpstr>
      <vt:lpstr>REFERENCES </vt:lpstr>
      <vt:lpstr>THANK YOU!</vt:lpstr>
      <vt:lpstr>ROADMAP</vt:lpstr>
      <vt:lpstr> </vt:lpstr>
      <vt:lpstr>OUR PROCESS IS EASY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CAMPUS PLACEMENT  PREDICTION</dc:title>
  <dc:creator>shubham solanki</dc:creator>
  <cp:lastModifiedBy>Siddharth Solanki</cp:lastModifiedBy>
  <cp:revision>22</cp:revision>
  <dcterms:modified xsi:type="dcterms:W3CDTF">2022-05-27T12:47:17Z</dcterms:modified>
</cp:coreProperties>
</file>