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77" d="100"/>
          <a:sy n="77" d="100"/>
        </p:scale>
        <p:origin x="161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2A23-E560-4C17-B94F-FAC41BA5DE9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EC025-2564-4797-9BC3-9EE45FBEE1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C025-2564-4797-9BC3-9EE45FBEE15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17C8-0C76-4C01-8D3C-3AA858B84D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236B4EA-DDE6-4F22-AE7C-85406785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17C8-0C76-4C01-8D3C-3AA858B84D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4EA-DDE6-4F22-AE7C-85406785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17C8-0C76-4C01-8D3C-3AA858B84D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4EA-DDE6-4F22-AE7C-85406785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17C8-0C76-4C01-8D3C-3AA858B84D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236B4EA-DDE6-4F22-AE7C-85406785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17C8-0C76-4C01-8D3C-3AA858B84D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4EA-DDE6-4F22-AE7C-85406785CF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17C8-0C76-4C01-8D3C-3AA858B84D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4EA-DDE6-4F22-AE7C-85406785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17C8-0C76-4C01-8D3C-3AA858B84D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236B4EA-DDE6-4F22-AE7C-85406785CF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17C8-0C76-4C01-8D3C-3AA858B84D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4EA-DDE6-4F22-AE7C-85406785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17C8-0C76-4C01-8D3C-3AA858B84D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4EA-DDE6-4F22-AE7C-85406785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17C8-0C76-4C01-8D3C-3AA858B84D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4EA-DDE6-4F22-AE7C-85406785C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17C8-0C76-4C01-8D3C-3AA858B84D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B4EA-DDE6-4F22-AE7C-85406785CF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00D17C8-0C76-4C01-8D3C-3AA858B84D4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236B4EA-DDE6-4F22-AE7C-85406785CF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915400" cy="1676400"/>
          </a:xfrm>
        </p:spPr>
        <p:txBody>
          <a:bodyPr>
            <a:normAutofit/>
          </a:bodyPr>
          <a:lstStyle/>
          <a:p>
            <a:r>
              <a:rPr lang="en-US" sz="4800" dirty="0"/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168349"/>
            <a:ext cx="4495800" cy="1676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Submitted By :Vishal Kumar Jha</a:t>
            </a:r>
          </a:p>
          <a:p>
            <a:pPr algn="ctr"/>
            <a:r>
              <a:rPr lang="en-US" dirty="0"/>
              <a:t>B-Tech (CSE)/3</a:t>
            </a:r>
            <a:r>
              <a:rPr lang="en-US" baseline="30000" dirty="0"/>
              <a:t>rd</a:t>
            </a:r>
            <a:r>
              <a:rPr lang="en-US" dirty="0"/>
              <a:t> SEM/K</a:t>
            </a:r>
          </a:p>
          <a:p>
            <a:pPr algn="ctr"/>
            <a:r>
              <a:rPr lang="en-US" dirty="0"/>
              <a:t>20011993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684FC-B181-4A4F-87A2-870D48A0EB09}"/>
              </a:ext>
            </a:extLst>
          </p:cNvPr>
          <p:cNvSpPr txBox="1"/>
          <p:nvPr/>
        </p:nvSpPr>
        <p:spPr>
          <a:xfrm>
            <a:off x="0" y="3200400"/>
            <a:ext cx="2819400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 algn="ctr"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(Mr. Akash Chauhan)</a:t>
            </a:r>
            <a:r>
              <a:rPr lang="en-IN" sz="1800" dirty="0">
                <a:effectLst/>
                <a:latin typeface="Monotype Corsiva" panose="03010101010201010101" pitchFamily="66" charset="0"/>
                <a:ea typeface="Calibri" panose="020F0502020204030204" pitchFamily="34" charset="0"/>
                <a:cs typeface="TimesNewRoman,Bold"/>
              </a:rPr>
              <a:t>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 algn="ctr"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Class Co-ordinator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 algn="ctr"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CSE-K-III-Sem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 algn="ctr"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(CSE Department)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 algn="ctr"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GEHU Dehradun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CD2D0-639E-43C4-9A40-AA12B7F6AD23}"/>
              </a:ext>
            </a:extLst>
          </p:cNvPr>
          <p:cNvSpPr txBox="1"/>
          <p:nvPr/>
        </p:nvSpPr>
        <p:spPr>
          <a:xfrm>
            <a:off x="6400800" y="3187148"/>
            <a:ext cx="2590800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 algn="ctr"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(CSE Department)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 algn="ctr"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GEHU Dehradun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 algn="ctr"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(Mrs. Sonali Gupta)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 algn="ctr">
              <a:spcAft>
                <a:spcPts val="10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Project Guide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228600" algn="ctr"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Resource Person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A103A2-7BAF-4E12-8992-E1E23E1E6F43}"/>
              </a:ext>
            </a:extLst>
          </p:cNvPr>
          <p:cNvSpPr/>
          <p:nvPr/>
        </p:nvSpPr>
        <p:spPr>
          <a:xfrm>
            <a:off x="2661542" y="1601236"/>
            <a:ext cx="3801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Mini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304800"/>
            <a:ext cx="3886200" cy="6057106"/>
          </a:xfrm>
          <a:ln>
            <a:noFill/>
          </a:ln>
        </p:spPr>
        <p:txBody>
          <a:bodyPr/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</a:rPr>
              <a:t>For your time and support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A3C6C3F-75A3-4891-8D9C-76B2CD021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57400"/>
            <a:ext cx="5638800" cy="269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yet efficient library manager using C++ file handling</a:t>
            </a:r>
          </a:p>
          <a:p>
            <a:r>
              <a:rPr lang="en-US" dirty="0"/>
              <a:t>Has basic student and admin access options</a:t>
            </a:r>
          </a:p>
          <a:p>
            <a:r>
              <a:rPr lang="en-US" dirty="0"/>
              <a:t>Book info, issue and return records</a:t>
            </a:r>
          </a:p>
          <a:p>
            <a:r>
              <a:rPr lang="en-US" dirty="0"/>
              <a:t>Student records</a:t>
            </a:r>
          </a:p>
          <a:p>
            <a:r>
              <a:rPr lang="en-US" dirty="0"/>
              <a:t>Admin privileges protected by </a:t>
            </a:r>
          </a:p>
          <a:p>
            <a:pPr marL="0" indent="0">
              <a:buNone/>
            </a:pPr>
            <a:r>
              <a:rPr lang="en-US" dirty="0"/>
              <a:t>   password</a:t>
            </a:r>
          </a:p>
          <a:p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2705CDC-F66E-426D-B83E-8D099490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7143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E85C9-688C-4D74-98FC-BFF87D6D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8308325" cy="46026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menu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46E88F-7682-4001-A6F6-9E85E3B3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828800"/>
            <a:ext cx="4019647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45ABD3-D7D2-4BC7-B958-6E751BAD1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6400"/>
            <a:ext cx="3436918" cy="44580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and student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838200"/>
          </a:xfrm>
        </p:spPr>
        <p:txBody>
          <a:bodyPr>
            <a:normAutofit/>
          </a:bodyPr>
          <a:lstStyle/>
          <a:p>
            <a:r>
              <a:rPr lang="en-US" sz="1800" dirty="0"/>
              <a:t>The admin menu gives the access to all records of books and students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A94C0-BC84-40A6-88F1-5956D759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10409"/>
            <a:ext cx="4724400" cy="3843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062D5A-4127-4431-AAA8-89C455A0F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237266"/>
            <a:ext cx="3635055" cy="3749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/>
          <a:lstStyle/>
          <a:p>
            <a:r>
              <a:rPr lang="en-US" dirty="0"/>
              <a:t>Issue and return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371600"/>
          </a:xfrm>
        </p:spPr>
        <p:txBody>
          <a:bodyPr>
            <a:normAutofit/>
          </a:bodyPr>
          <a:lstStyle/>
          <a:p>
            <a:r>
              <a:rPr lang="en-US" sz="1600" dirty="0"/>
              <a:t>On issuing a book the book id and student id are asked which then turn the book status to unavailable and the student’s issued books increase by 1.</a:t>
            </a:r>
          </a:p>
          <a:p>
            <a:r>
              <a:rPr lang="en-US" sz="1600" dirty="0"/>
              <a:t>And visa-versa in the case of returning the book.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FA52C-0DAA-405F-B4DA-2103BA7F9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14376"/>
            <a:ext cx="3632831" cy="2229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50C3E-4071-46DF-9F1D-56F0AF9EF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628899"/>
            <a:ext cx="40386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EF5CD-903D-45DF-9B35-4D4C7C11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181600"/>
            <a:ext cx="5898391" cy="11658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and adding records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Admin privilege basically for librarian , provides removing or adding of books and student’s record creation and deletion.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860B3-2765-4842-BE8C-C2092550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0" y="1790452"/>
            <a:ext cx="4101548" cy="1638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318ED-9CC5-4E71-B30F-FA477606C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0" y="3581400"/>
            <a:ext cx="3810000" cy="3142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28B548-DD58-4CD6-AB82-116B94FF3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226" y="1790452"/>
            <a:ext cx="4671465" cy="1950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851216-2CCB-4C56-947A-E6943FA5B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016" y="3906197"/>
            <a:ext cx="3604016" cy="27849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36592"/>
          </a:xfrm>
        </p:spPr>
        <p:txBody>
          <a:bodyPr>
            <a:normAutofit/>
          </a:bodyPr>
          <a:lstStyle/>
          <a:p>
            <a:r>
              <a:rPr lang="en-US" sz="1800" dirty="0"/>
              <a:t>In the student menu itself there is the option to get the details about a certain book or about the details of a student through author name and student id respectively.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3B4E1-4396-45DF-A355-AF12272C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84" y="2509288"/>
            <a:ext cx="6134632" cy="1546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18C73-CFCD-402D-994F-366787A9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" y="4104978"/>
            <a:ext cx="3558848" cy="2690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F150C-096B-49BE-9BDD-A9BF2C448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179345"/>
            <a:ext cx="5105400" cy="25413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 haven't met My expectations yet.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 still have to learn about Introducing a good GUI into this project and need to learn reducing the complexity of my code especially in file handling.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 learnt about the implementation of binary file handling and working on nested switch case to make an efficient menu driven program.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206</TotalTime>
  <Words>274</Words>
  <Application>Microsoft Office PowerPoint</Application>
  <PresentationFormat>On-screen Show (4:3)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Aharoni</vt:lpstr>
      <vt:lpstr>Algerian</vt:lpstr>
      <vt:lpstr>Arial</vt:lpstr>
      <vt:lpstr>Calibri</vt:lpstr>
      <vt:lpstr>Franklin Gothic Book</vt:lpstr>
      <vt:lpstr>Franklin Gothic Medium</vt:lpstr>
      <vt:lpstr>Monotype Corsiva</vt:lpstr>
      <vt:lpstr>Times New Roman</vt:lpstr>
      <vt:lpstr>Wingdings 2</vt:lpstr>
      <vt:lpstr>Trek</vt:lpstr>
      <vt:lpstr>LIBRARY MANAGEMENT SYSTEM</vt:lpstr>
      <vt:lpstr>ABOUT PROJECT</vt:lpstr>
      <vt:lpstr>Main menu</vt:lpstr>
      <vt:lpstr>Admin menu</vt:lpstr>
      <vt:lpstr>Book and student records</vt:lpstr>
      <vt:lpstr>Issue and return system</vt:lpstr>
      <vt:lpstr>Removing and adding records  </vt:lpstr>
      <vt:lpstr>queries</vt:lpstr>
      <vt:lpstr>FINAL CONCLUSION</vt:lpstr>
      <vt:lpstr>For your time and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Android based 2D Game</dc:title>
  <dc:creator>hp</dc:creator>
  <cp:lastModifiedBy>Vishal Jha</cp:lastModifiedBy>
  <cp:revision>17</cp:revision>
  <dcterms:created xsi:type="dcterms:W3CDTF">2022-02-15T15:14:36Z</dcterms:created>
  <dcterms:modified xsi:type="dcterms:W3CDTF">2022-02-26T20:36:58Z</dcterms:modified>
</cp:coreProperties>
</file>