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Google Sans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0eb0b58b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0eb0b58b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eb0b58b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eb0b58b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eb0b58b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eb0b58b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eb0b58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eb0b58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eb0b58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eb0b58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eb0b58b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eb0b58b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eb0b58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eb0b58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eb0b58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eb0b58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8b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8b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8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8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NvuBT75qOkEpTb9LfgokZs/Vishal's-content?node-id=229%3A824&amp;t=sVz1qTqdTRaCTkzP-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hyperlink" Target="https://www.figma.com/proto/PQgSOiWQUk83Mwuv2DXpSN/Google-UX-Design-Zia-s-Pizza-low-fidelity-prototype?page-id=0%3A1&amp;node-id=1%3A5&amp;viewport=388%2C304%2C0.07979439198970795&amp;scaling=min-zo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1183109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Google Sans"/>
                <a:ea typeface="Google Sans"/>
                <a:cs typeface="Google Sans"/>
                <a:sym typeface="Google Sans"/>
              </a:rPr>
              <a:t>Medicose medical service App Usability Study</a:t>
            </a:r>
            <a:endParaRPr sz="4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2775" y="2869505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03/03/2023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UX Analysis Team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Vishal</a:t>
            </a:r>
            <a:b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Ram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shyam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273625" y="404650"/>
            <a:ext cx="5131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oogle Sans"/>
                <a:ea typeface="Google Sans"/>
                <a:cs typeface="Google Sans"/>
                <a:sym typeface="Google Sans"/>
              </a:rPr>
              <a:t>People want more payment options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73625" y="971350"/>
            <a:ext cx="3585900" cy="3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out of 5 total participants said they want more payment options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n-U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I</a:t>
            </a:r>
            <a:r>
              <a:rPr lang="en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 am using UPI for payment it’s easy and fast so it should be incorparated </a:t>
            </a:r>
            <a:r>
              <a:rPr lang="en" sz="1300" i="1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en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 </a:t>
            </a:r>
            <a:endParaRPr sz="13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sita, NCR india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2A45E-0897-3284-734D-9E6272DD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09" y="456500"/>
            <a:ext cx="1895723" cy="42444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1349150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1537475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3514200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3702525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5755450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5943775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1476266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Fast ordering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630737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Payment options 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885208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Delivery option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1539104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need a way to order more quickly without having to go to clinic and medical shopes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647279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have multiple payment option so that it’s easy for user to pay the bill 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5885204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Tracking and delivery option save time 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Research insights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Add a “more payment optionprovide user easy to pay accordingly with ease</a:t>
            </a: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Add “more qty of same medicine ” allow user to keep the ordering one time for whole month</a:t>
            </a:r>
          </a:p>
          <a:p>
            <a:pPr marL="457200" indent="-311150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Add “reminder to buy ”option allow user to keep track of medicine 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lang="en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4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 sz="2000"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Study Details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Themes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Insights &amp; Recommendations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73625" y="404600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Background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63675" y="861025"/>
            <a:ext cx="73560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We’re creating a Medicose medical service app for peoplesfor ease of medical  faclities like appointments, ordering medicene, test’s etc. our dream to make the ease of medical faclity in such a way they can handle as per their choice and also try to make the medical service best  and fast.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Research Questions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55700" y="1839499"/>
            <a:ext cx="2481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-US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</a:rPr>
              <a:t>how long to book the appointment of doctor.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Are users able to successfully book the appointment  that they want?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-US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</a:rPr>
              <a:t>how long to order  the medicine and test </a:t>
            </a: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n-US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Any bottleneck through the process</a:t>
            </a:r>
            <a:endParaRPr lang="en"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8participants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Participants between the ages of 16-62 who reside in NCR area (INDIA)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Methodology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25-30 minutes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India , remote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Unmoderated usability study)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were asked to order and book appointment through low fidelity modal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73625" y="404600"/>
            <a:ext cx="55266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79375" y="358496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Tested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0725" y="934250"/>
            <a:ext cx="32004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The low-fidelity app prototype for Medicose app was tested and can be viewed </a:t>
            </a:r>
            <a:r>
              <a:rPr lang="en" sz="130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here</a:t>
            </a:r>
            <a:r>
              <a:rPr lang="en" sz="130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.</a:t>
            </a: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125" y="0"/>
            <a:ext cx="2593850" cy="512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Themes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oogle Sans"/>
                <a:ea typeface="Google Sans"/>
                <a:cs typeface="Google Sans"/>
                <a:sym typeface="Google Sans"/>
              </a:rPr>
              <a:t>People want to order apponitment  online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out of 5 total participants they are looking for some online appointment app which save their time </a:t>
            </a: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I</a:t>
            </a: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 am working profesional need to order appointment for my parents who live in different city </a:t>
            </a:r>
            <a:r>
              <a:rPr lang="en" sz="1300" i="1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” 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Ram, (NCR delhi)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5F050-6D5D-15B3-00E2-6E6A356A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64" y="288332"/>
            <a:ext cx="2039301" cy="42905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73625" y="404600"/>
            <a:ext cx="5131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oogle Sans"/>
                <a:ea typeface="Google Sans"/>
                <a:cs typeface="Google Sans"/>
                <a:sym typeface="Google Sans"/>
              </a:rPr>
              <a:t>People want to order medicine online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4 out of 5 said they want some solution to order the medicine online to save time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of5  those participants notedthier must be option which five reminder of buying this medicine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n" sz="1300" i="1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I’m ram we need a solutio to order medicine online also thay give reminder to take the medicine on time or alert when the medicine is empty so we plan accordingly.</a:t>
            </a:r>
            <a:r>
              <a:rPr lang="en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 </a:t>
            </a:r>
            <a:endParaRPr sz="1300" dirty="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shyam NCR delhi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740DC-9C56-29C2-A5B4-D5701538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22" y="404600"/>
            <a:ext cx="2293509" cy="4473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Google Sans</vt:lpstr>
      <vt:lpstr>Roboto Light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Themes </vt:lpstr>
      <vt:lpstr>PowerPoint Presentation</vt:lpstr>
      <vt:lpstr>PowerPoint Presentation</vt:lpstr>
      <vt:lpstr>PowerPoint Presentation</vt:lpstr>
      <vt:lpstr>Insights &amp; Recommendations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Juneja</dc:creator>
  <cp:lastModifiedBy>Vishal Juneja</cp:lastModifiedBy>
  <cp:revision>1</cp:revision>
  <dcterms:modified xsi:type="dcterms:W3CDTF">2023-03-03T11:20:46Z</dcterms:modified>
</cp:coreProperties>
</file>