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  <p:sldMasterId id="2147483713" r:id="rId3"/>
  </p:sldMasterIdLst>
  <p:sldIdLst>
    <p:sldId id="256" r:id="rId4"/>
    <p:sldId id="275" r:id="rId5"/>
    <p:sldId id="277" r:id="rId6"/>
    <p:sldId id="276" r:id="rId7"/>
    <p:sldId id="268" r:id="rId8"/>
    <p:sldId id="269" r:id="rId9"/>
    <p:sldId id="271" r:id="rId10"/>
    <p:sldId id="272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559" autoAdjust="0"/>
    <p:restoredTop sz="94660"/>
  </p:normalViewPr>
  <p:slideViewPr>
    <p:cSldViewPr snapToGrid="0">
      <p:cViewPr>
        <p:scale>
          <a:sx n="66" d="100"/>
          <a:sy n="66" d="100"/>
        </p:scale>
        <p:origin x="-11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Graphic 4"/>
          <p:cNvPicPr/>
          <p:nvPr/>
        </p:nvPicPr>
        <p:blipFill>
          <a:blip r:embed="rId14" cstate="print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phic 2"/>
          <p:cNvPicPr/>
          <p:nvPr/>
        </p:nvPicPr>
        <p:blipFill>
          <a:blip r:embed="rId15"/>
          <a:srcRect t="18343" b="19134"/>
          <a:stretch/>
        </p:blipFill>
        <p:spPr>
          <a:xfrm flipH="1">
            <a:off x="912240" y="-3600"/>
            <a:ext cx="11298600" cy="6857280"/>
          </a:xfrm>
          <a:prstGeom prst="rect">
            <a:avLst/>
          </a:prstGeom>
          <a:ln>
            <a:noFill/>
          </a:ln>
        </p:spPr>
      </p:pic>
      <p:pic>
        <p:nvPicPr>
          <p:cNvPr id="4" name="Graphic 9"/>
          <p:cNvPicPr/>
          <p:nvPr/>
        </p:nvPicPr>
        <p:blipFill>
          <a:blip r:embed="rId16" cstate="print"/>
          <a:stretch/>
        </p:blipFill>
        <p:spPr>
          <a:xfrm>
            <a:off x="407880" y="6101640"/>
            <a:ext cx="2285280" cy="50940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raphic 4"/>
          <p:cNvPicPr/>
          <p:nvPr/>
        </p:nvPicPr>
        <p:blipFill>
          <a:blip r:embed="rId14" cstate="print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12496680" y="1590480"/>
            <a:ext cx="594360" cy="6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3091760" y="1590480"/>
            <a:ext cx="59436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3686840" y="1590480"/>
            <a:ext cx="594360" cy="62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14281920" y="1590480"/>
            <a:ext cx="594360" cy="62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14877000" y="1590480"/>
            <a:ext cx="594360" cy="620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12496680" y="2468520"/>
            <a:ext cx="594360" cy="62064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13091760" y="2468520"/>
            <a:ext cx="594360" cy="62064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13686840" y="2468520"/>
            <a:ext cx="594360" cy="62064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14281920" y="2468520"/>
            <a:ext cx="594360" cy="62064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3" name="CustomShape 10"/>
          <p:cNvSpPr/>
          <p:nvPr/>
        </p:nvSpPr>
        <p:spPr>
          <a:xfrm>
            <a:off x="14877000" y="2468520"/>
            <a:ext cx="594360" cy="62064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>
            <a:off x="13686840" y="3089880"/>
            <a:ext cx="594360" cy="62064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5" name="CustomShape 12"/>
          <p:cNvSpPr/>
          <p:nvPr/>
        </p:nvSpPr>
        <p:spPr>
          <a:xfrm>
            <a:off x="14877000" y="3089880"/>
            <a:ext cx="594360" cy="62064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6" name="CustomShape 13"/>
          <p:cNvSpPr/>
          <p:nvPr/>
        </p:nvSpPr>
        <p:spPr>
          <a:xfrm>
            <a:off x="14877000" y="4948920"/>
            <a:ext cx="594360" cy="62064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7" name="CustomShape 14"/>
          <p:cNvSpPr/>
          <p:nvPr/>
        </p:nvSpPr>
        <p:spPr>
          <a:xfrm>
            <a:off x="14877000" y="4330080"/>
            <a:ext cx="594360" cy="62064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8" name="CustomShape 15"/>
          <p:cNvSpPr/>
          <p:nvPr/>
        </p:nvSpPr>
        <p:spPr>
          <a:xfrm>
            <a:off x="14877000" y="3711240"/>
            <a:ext cx="594360" cy="62064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9" name="CustomShape 16"/>
          <p:cNvSpPr/>
          <p:nvPr/>
        </p:nvSpPr>
        <p:spPr>
          <a:xfrm>
            <a:off x="14281920" y="3089880"/>
            <a:ext cx="594360" cy="62064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0" name="CustomShape 17"/>
          <p:cNvSpPr/>
          <p:nvPr/>
        </p:nvSpPr>
        <p:spPr>
          <a:xfrm>
            <a:off x="14281920" y="3711240"/>
            <a:ext cx="594360" cy="62064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1" name="CustomShape 18"/>
          <p:cNvSpPr/>
          <p:nvPr/>
        </p:nvSpPr>
        <p:spPr>
          <a:xfrm>
            <a:off x="14281920" y="4330080"/>
            <a:ext cx="594360" cy="62064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2" name="CustomShape 19"/>
          <p:cNvSpPr/>
          <p:nvPr/>
        </p:nvSpPr>
        <p:spPr>
          <a:xfrm>
            <a:off x="12500640" y="1405800"/>
            <a:ext cx="5616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3" name="CustomShape 20"/>
          <p:cNvSpPr/>
          <p:nvPr/>
        </p:nvSpPr>
        <p:spPr>
          <a:xfrm>
            <a:off x="12502800" y="2285280"/>
            <a:ext cx="8298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4" name="CustomShape 21"/>
          <p:cNvSpPr/>
          <p:nvPr/>
        </p:nvSpPr>
        <p:spPr>
          <a:xfrm>
            <a:off x="13691520" y="1405800"/>
            <a:ext cx="74304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5" name="CustomShape 22"/>
          <p:cNvSpPr/>
          <p:nvPr/>
        </p:nvSpPr>
        <p:spPr>
          <a:xfrm>
            <a:off x="13686840" y="3711240"/>
            <a:ext cx="594360" cy="62064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6" name="CustomShape 23"/>
          <p:cNvSpPr/>
          <p:nvPr/>
        </p:nvSpPr>
        <p:spPr>
          <a:xfrm>
            <a:off x="11533320" y="6555600"/>
            <a:ext cx="7434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FFE8C4D-9EFC-487F-83B2-AD36070AFA86}" type="slidenum">
              <a:rPr lang="en-US" sz="800" b="0" strike="noStrike" spc="-1">
                <a:solidFill>
                  <a:srgbClr val="808080"/>
                </a:solidFill>
                <a:latin typeface="Verdana"/>
                <a:ea typeface="DejaVu Sans"/>
              </a:rPr>
              <a:pPr algn="r">
                <a:lnSpc>
                  <a:spcPct val="100000"/>
                </a:lnSpc>
              </a:p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247" name="Line 24"/>
          <p:cNvSpPr/>
          <p:nvPr/>
        </p:nvSpPr>
        <p:spPr>
          <a:xfrm flipV="1">
            <a:off x="3283560" y="6587640"/>
            <a:ext cx="0" cy="155520"/>
          </a:xfrm>
          <a:prstGeom prst="line">
            <a:avLst/>
          </a:prstGeom>
          <a:ln w="1260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25"/>
          <p:cNvSpPr/>
          <p:nvPr/>
        </p:nvSpPr>
        <p:spPr>
          <a:xfrm>
            <a:off x="407880" y="6555960"/>
            <a:ext cx="282816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800" b="0" strike="noStrike" spc="-1">
                <a:solidFill>
                  <a:srgbClr val="00458D"/>
                </a:solidFill>
                <a:latin typeface="Verdana"/>
                <a:ea typeface="DejaVu Sans"/>
              </a:rPr>
              <a:t>Presentation Title | Author | Date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49" name="CustomShape 26"/>
          <p:cNvSpPr/>
          <p:nvPr/>
        </p:nvSpPr>
        <p:spPr>
          <a:xfrm>
            <a:off x="3411360" y="6555600"/>
            <a:ext cx="222300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767676"/>
                </a:solidFill>
                <a:latin typeface="Verdana"/>
                <a:ea typeface="DejaVu Sans"/>
              </a:rPr>
              <a:t>© 2017 Capgemini. All rights reserved.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50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1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raphic 4"/>
          <p:cNvPicPr/>
          <p:nvPr/>
        </p:nvPicPr>
        <p:blipFill>
          <a:blip r:embed="rId14" cstate="print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89" name="CustomShape 1"/>
          <p:cNvSpPr/>
          <p:nvPr/>
        </p:nvSpPr>
        <p:spPr>
          <a:xfrm>
            <a:off x="12496680" y="1590480"/>
            <a:ext cx="594360" cy="6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13091760" y="1590480"/>
            <a:ext cx="59436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13686840" y="1590480"/>
            <a:ext cx="594360" cy="62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14281920" y="1590480"/>
            <a:ext cx="594360" cy="62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14877000" y="1590480"/>
            <a:ext cx="594360" cy="620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12496680" y="2468520"/>
            <a:ext cx="594360" cy="62064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5" name="CustomShape 7"/>
          <p:cNvSpPr/>
          <p:nvPr/>
        </p:nvSpPr>
        <p:spPr>
          <a:xfrm>
            <a:off x="13091760" y="2468520"/>
            <a:ext cx="594360" cy="62064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6" name="CustomShape 8"/>
          <p:cNvSpPr/>
          <p:nvPr/>
        </p:nvSpPr>
        <p:spPr>
          <a:xfrm>
            <a:off x="13686840" y="2468520"/>
            <a:ext cx="594360" cy="62064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7" name="CustomShape 9"/>
          <p:cNvSpPr/>
          <p:nvPr/>
        </p:nvSpPr>
        <p:spPr>
          <a:xfrm>
            <a:off x="14281920" y="2468520"/>
            <a:ext cx="594360" cy="62064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8" name="CustomShape 10"/>
          <p:cNvSpPr/>
          <p:nvPr/>
        </p:nvSpPr>
        <p:spPr>
          <a:xfrm>
            <a:off x="14877000" y="2468520"/>
            <a:ext cx="594360" cy="62064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9" name="CustomShape 11"/>
          <p:cNvSpPr/>
          <p:nvPr/>
        </p:nvSpPr>
        <p:spPr>
          <a:xfrm>
            <a:off x="13686840" y="3089880"/>
            <a:ext cx="594360" cy="62064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0" name="CustomShape 12"/>
          <p:cNvSpPr/>
          <p:nvPr/>
        </p:nvSpPr>
        <p:spPr>
          <a:xfrm>
            <a:off x="14877000" y="3089880"/>
            <a:ext cx="594360" cy="62064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1" name="CustomShape 13"/>
          <p:cNvSpPr/>
          <p:nvPr/>
        </p:nvSpPr>
        <p:spPr>
          <a:xfrm>
            <a:off x="14877000" y="4948920"/>
            <a:ext cx="594360" cy="62064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2" name="CustomShape 14"/>
          <p:cNvSpPr/>
          <p:nvPr/>
        </p:nvSpPr>
        <p:spPr>
          <a:xfrm>
            <a:off x="14877000" y="4330080"/>
            <a:ext cx="594360" cy="62064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3" name="CustomShape 15"/>
          <p:cNvSpPr/>
          <p:nvPr/>
        </p:nvSpPr>
        <p:spPr>
          <a:xfrm>
            <a:off x="14877000" y="3711240"/>
            <a:ext cx="594360" cy="62064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4" name="CustomShape 16"/>
          <p:cNvSpPr/>
          <p:nvPr/>
        </p:nvSpPr>
        <p:spPr>
          <a:xfrm>
            <a:off x="14281920" y="3089880"/>
            <a:ext cx="594360" cy="62064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5" name="CustomShape 17"/>
          <p:cNvSpPr/>
          <p:nvPr/>
        </p:nvSpPr>
        <p:spPr>
          <a:xfrm>
            <a:off x="14281920" y="3711240"/>
            <a:ext cx="594360" cy="62064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6" name="CustomShape 18"/>
          <p:cNvSpPr/>
          <p:nvPr/>
        </p:nvSpPr>
        <p:spPr>
          <a:xfrm>
            <a:off x="14281920" y="4330080"/>
            <a:ext cx="594360" cy="62064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7" name="CustomShape 19"/>
          <p:cNvSpPr/>
          <p:nvPr/>
        </p:nvSpPr>
        <p:spPr>
          <a:xfrm>
            <a:off x="12500640" y="1405800"/>
            <a:ext cx="5616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8" name="CustomShape 20"/>
          <p:cNvSpPr/>
          <p:nvPr/>
        </p:nvSpPr>
        <p:spPr>
          <a:xfrm>
            <a:off x="12502800" y="2285280"/>
            <a:ext cx="8298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9" name="CustomShape 21"/>
          <p:cNvSpPr/>
          <p:nvPr/>
        </p:nvSpPr>
        <p:spPr>
          <a:xfrm>
            <a:off x="13691520" y="1405800"/>
            <a:ext cx="74304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10" name="CustomShape 22"/>
          <p:cNvSpPr/>
          <p:nvPr/>
        </p:nvSpPr>
        <p:spPr>
          <a:xfrm>
            <a:off x="13686840" y="3711240"/>
            <a:ext cx="594360" cy="62064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11" name="CustomShape 23"/>
          <p:cNvSpPr/>
          <p:nvPr/>
        </p:nvSpPr>
        <p:spPr>
          <a:xfrm>
            <a:off x="11533320" y="6555600"/>
            <a:ext cx="7434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9ACDF14-4E95-49EE-8CB3-8038ED7EC83C}" type="slidenum">
              <a:rPr lang="en-US" sz="800" b="0" strike="noStrike" spc="-1">
                <a:solidFill>
                  <a:srgbClr val="808080"/>
                </a:solidFill>
                <a:latin typeface="Verdana"/>
                <a:ea typeface="DejaVu Sans"/>
              </a:rPr>
              <a:pPr algn="r">
                <a:lnSpc>
                  <a:spcPct val="100000"/>
                </a:lnSpc>
              </a:p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312" name="PlaceHolder 2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13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4673600" y="1480457"/>
            <a:ext cx="6821714" cy="660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fontScale="94000"/>
          </a:bodyPr>
          <a:lstStyle/>
          <a:p>
            <a:pPr algn="r">
              <a:lnSpc>
                <a:spcPts val="2999"/>
              </a:lnSpc>
              <a:spcAft>
                <a:spcPts val="601"/>
              </a:spcAft>
            </a:pPr>
            <a:r>
              <a:rPr lang="en-US" sz="3600" b="0" strike="noStrike" spc="-1" dirty="0" smtClean="0">
                <a:solidFill>
                  <a:srgbClr val="12ABDB"/>
                </a:solidFill>
                <a:latin typeface="Verdana"/>
              </a:rPr>
              <a:t>Online </a:t>
            </a:r>
            <a:r>
              <a:rPr lang="en-US" sz="3600" b="0" strike="noStrike" spc="-1" dirty="0">
                <a:solidFill>
                  <a:srgbClr val="12ABDB"/>
                </a:solidFill>
                <a:latin typeface="Verdana"/>
              </a:rPr>
              <a:t>Flat Rental Application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B3AA677-B87B-51A3-34DB-E533F76E0102}"/>
              </a:ext>
            </a:extLst>
          </p:cNvPr>
          <p:cNvSpPr txBox="1"/>
          <p:nvPr/>
        </p:nvSpPr>
        <p:spPr>
          <a:xfrm>
            <a:off x="7843310" y="4639549"/>
            <a:ext cx="43486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Badari Vishal Kandacharam</a:t>
            </a:r>
          </a:p>
          <a:p>
            <a:r>
              <a:rPr lang="en-US" sz="2000" dirty="0">
                <a:solidFill>
                  <a:schemeClr val="tx2"/>
                </a:solidFill>
              </a:rPr>
              <a:t>Subrahmanya Preetham Tanuku</a:t>
            </a:r>
          </a:p>
          <a:p>
            <a:r>
              <a:rPr lang="en-US" sz="2000" dirty="0">
                <a:solidFill>
                  <a:schemeClr val="tx2"/>
                </a:solidFill>
              </a:rPr>
              <a:t>Akash C S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CECDE43-8827-FA76-1F7D-CB560C9A9386}"/>
              </a:ext>
            </a:extLst>
          </p:cNvPr>
          <p:cNvSpPr txBox="1"/>
          <p:nvPr/>
        </p:nvSpPr>
        <p:spPr>
          <a:xfrm>
            <a:off x="8895838" y="3701143"/>
            <a:ext cx="915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D6372D-2BCF-33A3-D858-A707532121ED}"/>
              </a:ext>
            </a:extLst>
          </p:cNvPr>
          <p:cNvSpPr txBox="1"/>
          <p:nvPr/>
        </p:nvSpPr>
        <p:spPr>
          <a:xfrm>
            <a:off x="9825446" y="2416628"/>
            <a:ext cx="146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Sprint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0166" y="261258"/>
            <a:ext cx="6096120" cy="443198"/>
          </a:xfrm>
        </p:spPr>
        <p:txBody>
          <a:bodyPr/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Online Flat Rental Application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miley Face 5"/>
          <p:cNvSpPr/>
          <p:nvPr/>
        </p:nvSpPr>
        <p:spPr>
          <a:xfrm>
            <a:off x="10842172" y="3280229"/>
            <a:ext cx="609600" cy="566057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5429" y="1233715"/>
            <a:ext cx="1930400" cy="19884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1052285" y="3396343"/>
            <a:ext cx="558800" cy="5080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92400" y="4659086"/>
            <a:ext cx="2039258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7999" y="2148114"/>
            <a:ext cx="1567544" cy="957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6742" y="2830287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Landlords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99771" y="2801258"/>
            <a:ext cx="1074058" cy="1045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miley Face 13"/>
          <p:cNvSpPr/>
          <p:nvPr/>
        </p:nvSpPr>
        <p:spPr>
          <a:xfrm>
            <a:off x="304800" y="4165600"/>
            <a:ext cx="493486" cy="4572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986972" y="4107542"/>
            <a:ext cx="464457" cy="471715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348344" y="3439885"/>
            <a:ext cx="537028" cy="457201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16200000" flipH="1">
            <a:off x="1828800" y="4383314"/>
            <a:ext cx="827314" cy="71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miley Face 22"/>
          <p:cNvSpPr/>
          <p:nvPr/>
        </p:nvSpPr>
        <p:spPr>
          <a:xfrm>
            <a:off x="10261600" y="3737428"/>
            <a:ext cx="609600" cy="566057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10863942" y="4216400"/>
            <a:ext cx="609600" cy="566057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44801" y="5239654"/>
            <a:ext cx="420914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34228" y="5319478"/>
            <a:ext cx="420914" cy="4354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87371" y="5232397"/>
            <a:ext cx="420914" cy="43542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37543" y="5900054"/>
            <a:ext cx="420914" cy="4354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05201" y="5929082"/>
            <a:ext cx="420914" cy="4354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16400" y="5900054"/>
            <a:ext cx="420914" cy="4354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06057" y="4760686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Flats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89086" y="2140857"/>
            <a:ext cx="1698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Flats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42343" y="1371601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Societies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42343" y="2532740"/>
            <a:ext cx="224971" cy="137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585029" y="2539993"/>
            <a:ext cx="219600" cy="136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22058" y="2525483"/>
            <a:ext cx="224971" cy="1378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149601" y="2801254"/>
            <a:ext cx="224971" cy="1378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628571" y="2815769"/>
            <a:ext cx="224971" cy="1378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151086" y="2830283"/>
            <a:ext cx="224971" cy="1378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342743" y="2510971"/>
            <a:ext cx="2540000" cy="261257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8909588">
            <a:off x="1930400" y="2728685"/>
            <a:ext cx="9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2864955">
            <a:off x="1850571" y="4201885"/>
            <a:ext cx="9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Own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944914" y="3860800"/>
            <a:ext cx="432525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44686" y="3526971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8882743" y="3933372"/>
            <a:ext cx="1233714" cy="29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35143" y="3577771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544629" y="2823028"/>
            <a:ext cx="131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Tenants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197601" y="3207658"/>
            <a:ext cx="268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Online Flat Rental Application</a:t>
            </a:r>
            <a:endParaRPr lang="en-US" b="1" dirty="0"/>
          </a:p>
        </p:txBody>
      </p:sp>
      <p:cxnSp>
        <p:nvCxnSpPr>
          <p:cNvPr id="52" name="Straight Arrow Connector 51"/>
          <p:cNvCxnSpPr>
            <a:endCxn id="10" idx="3"/>
          </p:cNvCxnSpPr>
          <p:nvPr/>
        </p:nvCxnSpPr>
        <p:spPr>
          <a:xfrm rot="10800000">
            <a:off x="4615544" y="2627085"/>
            <a:ext cx="5442857" cy="769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0800000" flipV="1">
            <a:off x="4804230" y="4223657"/>
            <a:ext cx="5239657" cy="1335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 rot="11222910">
            <a:off x="7199086" y="2975428"/>
            <a:ext cx="856343" cy="145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9812731">
            <a:off x="7467601" y="4695371"/>
            <a:ext cx="856343" cy="145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miley Face 57"/>
          <p:cNvSpPr/>
          <p:nvPr/>
        </p:nvSpPr>
        <p:spPr>
          <a:xfrm>
            <a:off x="7460342" y="4165599"/>
            <a:ext cx="449944" cy="41365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589487" y="4122057"/>
            <a:ext cx="131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Admin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57114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1168200" y="3410280"/>
            <a:ext cx="1614329" cy="1643076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Land </a:t>
            </a: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lord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6520320" y="1294560"/>
            <a:ext cx="2075760" cy="196092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3"/>
          <p:cNvSpPr/>
          <p:nvPr/>
        </p:nvSpPr>
        <p:spPr>
          <a:xfrm>
            <a:off x="3506911" y="1389924"/>
            <a:ext cx="1779959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Flat Booking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1382760" y="1294560"/>
            <a:ext cx="1625911" cy="1527298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User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1" name="CustomShape 5"/>
          <p:cNvSpPr/>
          <p:nvPr/>
        </p:nvSpPr>
        <p:spPr>
          <a:xfrm>
            <a:off x="9094320" y="1350360"/>
            <a:ext cx="1444680" cy="2059920"/>
          </a:xfrm>
          <a:prstGeom prst="rect">
            <a:avLst/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Line 6"/>
          <p:cNvSpPr/>
          <p:nvPr/>
        </p:nvSpPr>
        <p:spPr>
          <a:xfrm>
            <a:off x="9093960" y="5457600"/>
            <a:ext cx="1446120" cy="0"/>
          </a:xfrm>
          <a:prstGeom prst="line">
            <a:avLst/>
          </a:prstGeom>
          <a:ln w="475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7"/>
          <p:cNvSpPr/>
          <p:nvPr/>
        </p:nvSpPr>
        <p:spPr>
          <a:xfrm>
            <a:off x="1168200" y="340920"/>
            <a:ext cx="5736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Modules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4" name="CustomShape 8"/>
          <p:cNvSpPr/>
          <p:nvPr/>
        </p:nvSpPr>
        <p:spPr>
          <a:xfrm>
            <a:off x="10426408" y="1236689"/>
            <a:ext cx="1444680" cy="1643076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Tenant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5" name="CustomShape 9"/>
          <p:cNvSpPr/>
          <p:nvPr/>
        </p:nvSpPr>
        <p:spPr>
          <a:xfrm>
            <a:off x="5981140" y="1350360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Flat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9"/>
          <p:cNvSpPr/>
          <p:nvPr/>
        </p:nvSpPr>
        <p:spPr>
          <a:xfrm>
            <a:off x="8252470" y="1157525"/>
            <a:ext cx="1577060" cy="1664332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User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ustomShape 4">
            <a:extLst>
              <a:ext uri="{FF2B5EF4-FFF2-40B4-BE49-F238E27FC236}">
                <a16:creationId xmlns="" xmlns:a16="http://schemas.microsoft.com/office/drawing/2014/main" id="{3833E39B-2FD2-E133-3275-F91E5AC5D0AB}"/>
              </a:ext>
            </a:extLst>
          </p:cNvPr>
          <p:cNvSpPr/>
          <p:nvPr/>
        </p:nvSpPr>
        <p:spPr>
          <a:xfrm>
            <a:off x="3660959" y="3669050"/>
            <a:ext cx="1625911" cy="1527298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Amenities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CustomShape 9">
            <a:extLst>
              <a:ext uri="{FF2B5EF4-FFF2-40B4-BE49-F238E27FC236}">
                <a16:creationId xmlns="" xmlns:a16="http://schemas.microsoft.com/office/drawing/2014/main" id="{1222FBAC-9411-8B53-57DC-9A2CEFFBF36D}"/>
              </a:ext>
            </a:extLst>
          </p:cNvPr>
          <p:cNvSpPr/>
          <p:nvPr/>
        </p:nvSpPr>
        <p:spPr>
          <a:xfrm>
            <a:off x="6165300" y="3764414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Address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" name="CustomShape 9">
            <a:extLst>
              <a:ext uri="{FF2B5EF4-FFF2-40B4-BE49-F238E27FC236}">
                <a16:creationId xmlns="" xmlns:a16="http://schemas.microsoft.com/office/drawing/2014/main" id="{EF795CC8-1E9E-2B81-C7CF-38AD70B3E093}"/>
              </a:ext>
            </a:extLst>
          </p:cNvPr>
          <p:cNvSpPr/>
          <p:nvPr/>
        </p:nvSpPr>
        <p:spPr>
          <a:xfrm>
            <a:off x="8404792" y="3716786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Admin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9">
            <a:extLst>
              <a:ext uri="{FF2B5EF4-FFF2-40B4-BE49-F238E27FC236}">
                <a16:creationId xmlns="" xmlns:a16="http://schemas.microsoft.com/office/drawing/2014/main" id="{927E8ECC-66C6-82CC-4966-63D1488C545D}"/>
              </a:ext>
            </a:extLst>
          </p:cNvPr>
          <p:cNvSpPr/>
          <p:nvPr/>
        </p:nvSpPr>
        <p:spPr>
          <a:xfrm>
            <a:off x="10539000" y="3918908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Society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0571" y="319315"/>
            <a:ext cx="1828800" cy="1611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16400" y="297544"/>
            <a:ext cx="1828800" cy="1364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5884" y="2416628"/>
            <a:ext cx="2024744" cy="1690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2970" y="4898572"/>
            <a:ext cx="1828800" cy="1364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0"/>
            <a:endCxn id="4" idx="2"/>
          </p:cNvCxnSpPr>
          <p:nvPr/>
        </p:nvCxnSpPr>
        <p:spPr>
          <a:xfrm rot="16200000" flipV="1">
            <a:off x="87086" y="3338287"/>
            <a:ext cx="2968171" cy="1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1814291" y="1944921"/>
            <a:ext cx="1364338" cy="1233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  <a:endCxn id="4" idx="3"/>
          </p:cNvCxnSpPr>
          <p:nvPr/>
        </p:nvCxnSpPr>
        <p:spPr>
          <a:xfrm rot="10800000" flipV="1">
            <a:off x="2409372" y="979716"/>
            <a:ext cx="1807029" cy="145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7658" y="406400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USER</a:t>
            </a:r>
            <a:endParaRPr lang="en-US" sz="16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51543" y="740229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18001" y="341086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Admin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43944" y="2445658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Landlord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1" y="4942115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Tenant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 rot="21204470">
            <a:off x="3018972" y="740229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IS A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 rot="21204470">
            <a:off x="1052286" y="2968172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IS A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 rot="21204470">
            <a:off x="1908629" y="2474685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IS A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1371" y="791028"/>
            <a:ext cx="171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User Id</a:t>
            </a:r>
          </a:p>
          <a:p>
            <a:r>
              <a:rPr lang="en-US" sz="1200" b="1" dirty="0" smtClean="0"/>
              <a:t>Username</a:t>
            </a:r>
          </a:p>
          <a:p>
            <a:r>
              <a:rPr lang="en-US" sz="1200" b="1" dirty="0" smtClean="0"/>
              <a:t>Password</a:t>
            </a:r>
          </a:p>
          <a:p>
            <a:r>
              <a:rPr lang="en-US" sz="1200" b="1" dirty="0" smtClean="0"/>
              <a:t>User type</a:t>
            </a:r>
          </a:p>
          <a:p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74456" y="820057"/>
            <a:ext cx="1719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Name</a:t>
            </a:r>
          </a:p>
          <a:p>
            <a:r>
              <a:rPr lang="en-US" sz="1200" b="1" dirty="0" smtClean="0"/>
              <a:t>Age</a:t>
            </a:r>
          </a:p>
          <a:p>
            <a:r>
              <a:rPr lang="en-US" sz="1200" b="1" dirty="0" smtClean="0"/>
              <a:t>Phone Number</a:t>
            </a:r>
          </a:p>
          <a:p>
            <a:r>
              <a:rPr lang="en-US" sz="1200" b="1" dirty="0" smtClean="0"/>
              <a:t>Email Id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216400" y="718458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214914" y="2815771"/>
            <a:ext cx="1995715" cy="36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7485" y="5246915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51199" y="2931886"/>
            <a:ext cx="1719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Name</a:t>
            </a:r>
          </a:p>
          <a:p>
            <a:r>
              <a:rPr lang="en-US" sz="1200" b="1" dirty="0" smtClean="0"/>
              <a:t>Age</a:t>
            </a:r>
          </a:p>
          <a:p>
            <a:r>
              <a:rPr lang="en-US" sz="1200" b="1" dirty="0" smtClean="0"/>
              <a:t>Phone Number</a:t>
            </a:r>
          </a:p>
          <a:p>
            <a:r>
              <a:rPr lang="en-US" sz="1200" b="1" dirty="0" smtClean="0"/>
              <a:t>Email Id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3770" y="5254171"/>
            <a:ext cx="1719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Name</a:t>
            </a:r>
          </a:p>
          <a:p>
            <a:r>
              <a:rPr lang="en-US" sz="1200" b="1" dirty="0" smtClean="0"/>
              <a:t>Age</a:t>
            </a:r>
          </a:p>
          <a:p>
            <a:r>
              <a:rPr lang="en-US" sz="1200" b="1" dirty="0" smtClean="0"/>
              <a:t>Phone Number</a:t>
            </a:r>
          </a:p>
          <a:p>
            <a:r>
              <a:rPr lang="en-US" sz="1200" b="1" dirty="0" smtClean="0"/>
              <a:t>Email Id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453087" y="4608287"/>
            <a:ext cx="1821542" cy="17344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416798" y="2104571"/>
            <a:ext cx="1828800" cy="16110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87373" y="4782457"/>
            <a:ext cx="1828800" cy="16110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427029" y="254000"/>
            <a:ext cx="1828800" cy="16110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261600" y="5689598"/>
            <a:ext cx="1291771" cy="936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532915" y="2148115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Society</a:t>
            </a:r>
            <a:endParaRPr lang="en-US" sz="1600" b="1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7460342" y="2525486"/>
            <a:ext cx="1756229" cy="2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312401" y="3984171"/>
            <a:ext cx="1291771" cy="936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511145" y="4608287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Flat</a:t>
            </a:r>
            <a:endParaRPr lang="en-US" sz="1600" b="1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7438571" y="4956628"/>
            <a:ext cx="1756229" cy="2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409542" y="2750458"/>
            <a:ext cx="1719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Society Id</a:t>
            </a:r>
          </a:p>
          <a:p>
            <a:r>
              <a:rPr lang="en-US" sz="1200" b="1" dirty="0" smtClean="0"/>
              <a:t>Society Name</a:t>
            </a:r>
          </a:p>
          <a:p>
            <a:r>
              <a:rPr lang="en-US" sz="1200" b="1" dirty="0" smtClean="0"/>
              <a:t>Approval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02285" y="5094517"/>
            <a:ext cx="1719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Flat Id</a:t>
            </a:r>
          </a:p>
          <a:p>
            <a:r>
              <a:rPr lang="en-US" sz="1200" b="1" dirty="0" smtClean="0"/>
              <a:t>Flat No</a:t>
            </a:r>
          </a:p>
          <a:p>
            <a:r>
              <a:rPr lang="en-US" sz="1200" b="1" dirty="0" smtClean="0"/>
              <a:t>Flat Type</a:t>
            </a:r>
          </a:p>
          <a:p>
            <a:r>
              <a:rPr lang="en-US" sz="1200" b="1" dirty="0" smtClean="0"/>
              <a:t>Rental Cost</a:t>
            </a:r>
          </a:p>
          <a:p>
            <a:r>
              <a:rPr lang="en-US" sz="1200" b="1" dirty="0" smtClean="0"/>
              <a:t>Approval</a:t>
            </a:r>
          </a:p>
          <a:p>
            <a:r>
              <a:rPr lang="en-US" sz="1200" b="1" dirty="0" smtClean="0"/>
              <a:t>Availability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76686" y="1712685"/>
            <a:ext cx="1553028" cy="754744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21204470">
            <a:off x="6444345" y="1546032"/>
            <a:ext cx="11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Will Approve</a:t>
            </a:r>
            <a:endParaRPr lang="en-US" sz="1600" b="1" dirty="0"/>
          </a:p>
        </p:txBody>
      </p:sp>
      <p:cxnSp>
        <p:nvCxnSpPr>
          <p:cNvPr id="60" name="Straight Arrow Connector 59"/>
          <p:cNvCxnSpPr/>
          <p:nvPr/>
        </p:nvCxnSpPr>
        <p:spPr>
          <a:xfrm rot="16200000" flipH="1">
            <a:off x="4847769" y="2612572"/>
            <a:ext cx="3497946" cy="1698173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1204470">
            <a:off x="5334000" y="1625861"/>
            <a:ext cx="11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Will Approve</a:t>
            </a:r>
            <a:endParaRPr lang="en-US" sz="1600" b="1" dirty="0"/>
          </a:p>
        </p:txBody>
      </p:sp>
      <p:cxnSp>
        <p:nvCxnSpPr>
          <p:cNvPr id="63" name="Straight Arrow Connector 62"/>
          <p:cNvCxnSpPr>
            <a:stCxn id="6" idx="3"/>
            <a:endCxn id="40" idx="1"/>
          </p:cNvCxnSpPr>
          <p:nvPr/>
        </p:nvCxnSpPr>
        <p:spPr>
          <a:xfrm flipV="1">
            <a:off x="5210628" y="2910114"/>
            <a:ext cx="2206170" cy="351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21288525">
            <a:off x="5152571" y="2844801"/>
            <a:ext cx="168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One To Many</a:t>
            </a:r>
            <a:endParaRPr lang="en-US" sz="1600" b="1" dirty="0"/>
          </a:p>
        </p:txBody>
      </p:sp>
      <p:cxnSp>
        <p:nvCxnSpPr>
          <p:cNvPr id="67" name="Straight Arrow Connector 66"/>
          <p:cNvCxnSpPr>
            <a:stCxn id="40" idx="2"/>
            <a:endCxn id="39" idx="0"/>
          </p:cNvCxnSpPr>
          <p:nvPr/>
        </p:nvCxnSpPr>
        <p:spPr>
          <a:xfrm rot="16200000" flipH="1">
            <a:off x="7901213" y="4145642"/>
            <a:ext cx="892630" cy="32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627256" y="3947886"/>
            <a:ext cx="102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HAS A</a:t>
            </a:r>
            <a:endParaRPr lang="en-US" sz="1600" b="1" dirty="0"/>
          </a:p>
        </p:txBody>
      </p:sp>
      <p:cxnSp>
        <p:nvCxnSpPr>
          <p:cNvPr id="80" name="Straight Arrow Connector 79"/>
          <p:cNvCxnSpPr>
            <a:stCxn id="5" idx="3"/>
            <a:endCxn id="42" idx="1"/>
          </p:cNvCxnSpPr>
          <p:nvPr/>
        </p:nvCxnSpPr>
        <p:spPr>
          <a:xfrm>
            <a:off x="6045200" y="979716"/>
            <a:ext cx="3381829" cy="79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470571" y="297543"/>
            <a:ext cx="157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Flat Booking</a:t>
            </a:r>
            <a:endParaRPr lang="en-US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9419771" y="754743"/>
            <a:ext cx="171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Booking no</a:t>
            </a:r>
          </a:p>
          <a:p>
            <a:r>
              <a:rPr lang="en-US" sz="1200" b="1" dirty="0" smtClean="0"/>
              <a:t>Flat</a:t>
            </a:r>
          </a:p>
          <a:p>
            <a:r>
              <a:rPr lang="en-US" sz="1200" b="1" dirty="0" smtClean="0"/>
              <a:t>Tenant</a:t>
            </a:r>
          </a:p>
          <a:p>
            <a:r>
              <a:rPr lang="en-US" sz="1200" b="1" dirty="0" smtClean="0"/>
              <a:t>From Date</a:t>
            </a:r>
          </a:p>
          <a:p>
            <a:r>
              <a:rPr lang="en-US" sz="1200" b="1" dirty="0" smtClean="0"/>
              <a:t>To Date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9419772" y="653144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257143" y="68217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Operations</a:t>
            </a:r>
            <a:endParaRPr lang="en-US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0450288" y="4209144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Address</a:t>
            </a:r>
            <a:endParaRPr lang="en-US" sz="16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334171" y="5929086"/>
            <a:ext cx="1211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Amenities</a:t>
            </a:r>
            <a:endParaRPr lang="en-US" sz="1600" b="1" dirty="0"/>
          </a:p>
        </p:txBody>
      </p:sp>
      <p:cxnSp>
        <p:nvCxnSpPr>
          <p:cNvPr id="90" name="Straight Arrow Connector 89"/>
          <p:cNvCxnSpPr>
            <a:stCxn id="51" idx="1"/>
            <a:endCxn id="40" idx="3"/>
          </p:cNvCxnSpPr>
          <p:nvPr/>
        </p:nvCxnSpPr>
        <p:spPr>
          <a:xfrm rot="10800000">
            <a:off x="9245599" y="2910114"/>
            <a:ext cx="1066803" cy="1542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1" idx="1"/>
          </p:cNvCxnSpPr>
          <p:nvPr/>
        </p:nvCxnSpPr>
        <p:spPr>
          <a:xfrm rot="10800000" flipV="1">
            <a:off x="9318171" y="4452257"/>
            <a:ext cx="994230" cy="874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4" idx="1"/>
          </p:cNvCxnSpPr>
          <p:nvPr/>
        </p:nvCxnSpPr>
        <p:spPr>
          <a:xfrm rot="10800000">
            <a:off x="9332686" y="5370287"/>
            <a:ext cx="928914" cy="78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 rot="390468">
            <a:off x="9550399" y="3287486"/>
            <a:ext cx="102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HAS A</a:t>
            </a:r>
            <a:endParaRPr lang="en-US" sz="1600" b="1" dirty="0"/>
          </a:p>
        </p:txBody>
      </p:sp>
      <p:sp>
        <p:nvSpPr>
          <p:cNvPr id="96" name="TextBox 95"/>
          <p:cNvSpPr txBox="1"/>
          <p:nvPr/>
        </p:nvSpPr>
        <p:spPr>
          <a:xfrm rot="20345822">
            <a:off x="9231085" y="4564743"/>
            <a:ext cx="102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HAS A</a:t>
            </a:r>
            <a:endParaRPr lang="en-US" sz="1600" b="1" dirty="0"/>
          </a:p>
        </p:txBody>
      </p:sp>
      <p:sp>
        <p:nvSpPr>
          <p:cNvPr id="97" name="TextBox 96"/>
          <p:cNvSpPr txBox="1"/>
          <p:nvPr/>
        </p:nvSpPr>
        <p:spPr>
          <a:xfrm rot="1956278">
            <a:off x="9231085" y="5783943"/>
            <a:ext cx="102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HAS A</a:t>
            </a:r>
            <a:endParaRPr lang="en-US" sz="16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4165599" y="4876800"/>
            <a:ext cx="187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Booking Request</a:t>
            </a:r>
            <a:endParaRPr lang="en-US" sz="1600" b="1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4187372" y="5261430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274457" y="5348514"/>
            <a:ext cx="171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Request Id</a:t>
            </a:r>
          </a:p>
          <a:p>
            <a:r>
              <a:rPr lang="en-US" sz="1200" b="1" dirty="0" smtClean="0"/>
              <a:t>Flat</a:t>
            </a:r>
          </a:p>
          <a:p>
            <a:r>
              <a:rPr lang="en-US" sz="1200" b="1" dirty="0" smtClean="0"/>
              <a:t>From Date</a:t>
            </a:r>
          </a:p>
          <a:p>
            <a:r>
              <a:rPr lang="en-US" sz="1200" b="1" dirty="0" smtClean="0"/>
              <a:t>To Date</a:t>
            </a:r>
          </a:p>
          <a:p>
            <a:r>
              <a:rPr lang="en-US" sz="1200" b="1" dirty="0" smtClean="0"/>
              <a:t>Approval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rot="16200000" flipH="1">
            <a:off x="5174342" y="3331028"/>
            <a:ext cx="2322286" cy="2162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2764570">
            <a:off x="5406572" y="3839030"/>
            <a:ext cx="168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One To Many</a:t>
            </a:r>
            <a:endParaRPr lang="en-US" sz="1600" b="1" dirty="0"/>
          </a:p>
        </p:txBody>
      </p:sp>
      <p:cxnSp>
        <p:nvCxnSpPr>
          <p:cNvPr id="105" name="Straight Arrow Connector 104"/>
          <p:cNvCxnSpPr>
            <a:stCxn id="6" idx="2"/>
            <a:endCxn id="41" idx="0"/>
          </p:cNvCxnSpPr>
          <p:nvPr/>
        </p:nvCxnSpPr>
        <p:spPr>
          <a:xfrm rot="16200000" flipH="1">
            <a:off x="4312557" y="3993241"/>
            <a:ext cx="674914" cy="903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21204470">
            <a:off x="3773716" y="4086033"/>
            <a:ext cx="11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Will Approve</a:t>
            </a:r>
            <a:endParaRPr lang="en-US" sz="1600" b="1" dirty="0"/>
          </a:p>
        </p:txBody>
      </p:sp>
      <p:cxnSp>
        <p:nvCxnSpPr>
          <p:cNvPr id="108" name="Straight Arrow Connector 107"/>
          <p:cNvCxnSpPr>
            <a:stCxn id="7" idx="3"/>
            <a:endCxn id="41" idx="1"/>
          </p:cNvCxnSpPr>
          <p:nvPr/>
        </p:nvCxnSpPr>
        <p:spPr>
          <a:xfrm>
            <a:off x="2561770" y="5580744"/>
            <a:ext cx="1625603" cy="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927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B6AB707-182B-99AA-DA08-B00E7C373C50}"/>
              </a:ext>
            </a:extLst>
          </p:cNvPr>
          <p:cNvSpPr txBox="1"/>
          <p:nvPr/>
        </p:nvSpPr>
        <p:spPr>
          <a:xfrm>
            <a:off x="494675" y="419725"/>
            <a:ext cx="110441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HOW IT WORKS?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Admin(s), Landlords, and Tenants register as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Landlord can add a Society or/and an Independent Flat.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Admin approves the Society or/and Flat.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After approval, landlord will make the Flats available.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Tenant will search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a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desired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flat and will send a booking request.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Land lord can approve the request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booking request is approved, the flat will be unavailable.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Booking record will be added to the database by the Admin.</a:t>
            </a:r>
          </a:p>
        </p:txBody>
      </p:sp>
    </p:spTree>
    <p:extLst>
      <p:ext uri="{BB962C8B-B14F-4D97-AF65-F5344CB8AC3E}">
        <p14:creationId xmlns="" xmlns:p14="http://schemas.microsoft.com/office/powerpoint/2010/main" val="42927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E51AAE-346F-06E5-CEE2-48E7C72A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66" y="594044"/>
            <a:ext cx="10972440" cy="387798"/>
          </a:xfrm>
        </p:spPr>
        <p:txBody>
          <a:bodyPr/>
          <a:lstStyle/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Flat search queries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B943B6-064D-2997-0694-2FD2372BB82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1379095"/>
            <a:ext cx="7155663" cy="465358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Filter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ype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Filter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Price/Rental Cost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Filter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Address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by Area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by City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by State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by Country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by Pin code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Filter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Amenities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Garden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Swimming Pool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Car Parking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House facing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Square Feet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114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A0F8EC0-1101-E3E4-1D08-77F45C6B9E23}"/>
              </a:ext>
            </a:extLst>
          </p:cNvPr>
          <p:cNvSpPr txBox="1"/>
          <p:nvPr/>
        </p:nvSpPr>
        <p:spPr>
          <a:xfrm>
            <a:off x="416560" y="325120"/>
            <a:ext cx="364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Layered </a:t>
            </a:r>
            <a:r>
              <a:rPr lang="en-IN" sz="2000" b="1" u="sng" dirty="0"/>
              <a:t>Architecture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D66ECEB-3AEE-21C5-B9D8-5C4802DA0DDA}"/>
              </a:ext>
            </a:extLst>
          </p:cNvPr>
          <p:cNvSpPr/>
          <p:nvPr/>
        </p:nvSpPr>
        <p:spPr>
          <a:xfrm>
            <a:off x="1875971" y="1648821"/>
            <a:ext cx="2098040" cy="292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 smtClean="0"/>
              <a:t>Controller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Admin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Booking Request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Booking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Land Lord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Society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Tenant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Controller</a:t>
            </a: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BB5C993A-BA72-0963-64B4-F2DBA1F874AD}"/>
              </a:ext>
            </a:extLst>
          </p:cNvPr>
          <p:cNvCxnSpPr>
            <a:cxnSpLocks/>
          </p:cNvCxnSpPr>
          <p:nvPr/>
        </p:nvCxnSpPr>
        <p:spPr>
          <a:xfrm>
            <a:off x="1853474" y="1949269"/>
            <a:ext cx="2062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B3BD7AE-00E4-2601-95AD-16CBF92356E7}"/>
              </a:ext>
            </a:extLst>
          </p:cNvPr>
          <p:cNvSpPr/>
          <p:nvPr/>
        </p:nvSpPr>
        <p:spPr>
          <a:xfrm>
            <a:off x="4415971" y="1490617"/>
            <a:ext cx="1915160" cy="2997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600" dirty="0"/>
          </a:p>
          <a:p>
            <a:r>
              <a:rPr lang="en-IN" sz="1600" dirty="0"/>
              <a:t>Service </a:t>
            </a:r>
            <a:r>
              <a:rPr lang="en-IN" sz="1600" dirty="0" smtClean="0"/>
              <a:t>layer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Admin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Booking Request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Booking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Land Lord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Society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Tenant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Service</a:t>
            </a:r>
          </a:p>
          <a:p>
            <a:endParaRPr lang="en-IN" sz="1400" dirty="0"/>
          </a:p>
          <a:p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65F6CB0-49E8-E063-1451-76FF1717BFD4}"/>
              </a:ext>
            </a:extLst>
          </p:cNvPr>
          <p:cNvSpPr/>
          <p:nvPr/>
        </p:nvSpPr>
        <p:spPr>
          <a:xfrm>
            <a:off x="7119257" y="580571"/>
            <a:ext cx="1899920" cy="3720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Repository </a:t>
            </a:r>
            <a:r>
              <a:rPr lang="en-IN" sz="1600" dirty="0" smtClean="0"/>
              <a:t>layer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Admin Repository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Booking Request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Booking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Land Lord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Society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Tenant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Repository</a:t>
            </a:r>
          </a:p>
          <a:p>
            <a:endParaRPr lang="en-IN" sz="1600" dirty="0"/>
          </a:p>
          <a:p>
            <a:endParaRPr lang="en-IN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E5D26764-FBE5-BAA9-0499-D3858FB16C19}"/>
              </a:ext>
            </a:extLst>
          </p:cNvPr>
          <p:cNvCxnSpPr/>
          <p:nvPr/>
        </p:nvCxnSpPr>
        <p:spPr>
          <a:xfrm>
            <a:off x="7148287" y="1034869"/>
            <a:ext cx="191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26297EE1-6600-09C1-350C-E3CBE330B753}"/>
              </a:ext>
            </a:extLst>
          </p:cNvPr>
          <p:cNvCxnSpPr/>
          <p:nvPr/>
        </p:nvCxnSpPr>
        <p:spPr>
          <a:xfrm>
            <a:off x="3959497" y="3014617"/>
            <a:ext cx="44196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BA5B4526-16FA-2A06-C009-09DF5CE6C668}"/>
              </a:ext>
            </a:extLst>
          </p:cNvPr>
          <p:cNvCxnSpPr/>
          <p:nvPr/>
        </p:nvCxnSpPr>
        <p:spPr>
          <a:xfrm>
            <a:off x="4474028" y="1905725"/>
            <a:ext cx="191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B49AA5C6-C6B8-9AB3-464A-ACB5782EE6B8}"/>
              </a:ext>
            </a:extLst>
          </p:cNvPr>
          <p:cNvCxnSpPr/>
          <p:nvPr/>
        </p:nvCxnSpPr>
        <p:spPr>
          <a:xfrm>
            <a:off x="6331131" y="2537097"/>
            <a:ext cx="80264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4C0BE45F-46EA-3B80-600F-5A508BA6FA38}"/>
              </a:ext>
            </a:extLst>
          </p:cNvPr>
          <p:cNvSpPr/>
          <p:nvPr/>
        </p:nvSpPr>
        <p:spPr>
          <a:xfrm>
            <a:off x="9710056" y="943429"/>
            <a:ext cx="2104209" cy="26741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1" dirty="0" smtClean="0"/>
              <a:t>Entity</a:t>
            </a:r>
          </a:p>
          <a:p>
            <a:endParaRPr lang="en-IN" sz="1600" dirty="0"/>
          </a:p>
          <a:p>
            <a:r>
              <a:rPr lang="en-IN" sz="1400" dirty="0"/>
              <a:t>1. Admin   2.Amenities</a:t>
            </a:r>
          </a:p>
          <a:p>
            <a:r>
              <a:rPr lang="en-IN" sz="1400" dirty="0"/>
              <a:t>3.Flat Booking </a:t>
            </a:r>
          </a:p>
          <a:p>
            <a:r>
              <a:rPr lang="en-IN" sz="1400" dirty="0"/>
              <a:t>4.Booking Request  </a:t>
            </a:r>
          </a:p>
          <a:p>
            <a:r>
              <a:rPr lang="en-IN" sz="1400" dirty="0"/>
              <a:t>5.Land Lord </a:t>
            </a:r>
          </a:p>
          <a:p>
            <a:r>
              <a:rPr lang="en-IN" sz="1400" dirty="0"/>
              <a:t>6.Society  10. Address</a:t>
            </a:r>
          </a:p>
          <a:p>
            <a:r>
              <a:rPr lang="en-IN" sz="1400" dirty="0"/>
              <a:t>7. Tenant </a:t>
            </a:r>
          </a:p>
          <a:p>
            <a:r>
              <a:rPr lang="en-IN" sz="1400" dirty="0"/>
              <a:t>8. User  </a:t>
            </a:r>
          </a:p>
          <a:p>
            <a:r>
              <a:rPr lang="en-IN" sz="1400" dirty="0"/>
              <a:t>9. Flat</a:t>
            </a:r>
            <a:endParaRPr lang="en-IN" sz="1600" dirty="0"/>
          </a:p>
          <a:p>
            <a:endParaRPr lang="en-IN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FE2F0D2-AB27-483F-E733-A4825FD12439}"/>
              </a:ext>
            </a:extLst>
          </p:cNvPr>
          <p:cNvCxnSpPr>
            <a:cxnSpLocks/>
          </p:cNvCxnSpPr>
          <p:nvPr/>
        </p:nvCxnSpPr>
        <p:spPr>
          <a:xfrm flipV="1">
            <a:off x="9724571" y="1407022"/>
            <a:ext cx="2060666" cy="1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601AD8B6-E04F-D3B5-1594-F5D8BA2C51E1}"/>
              </a:ext>
            </a:extLst>
          </p:cNvPr>
          <p:cNvCxnSpPr/>
          <p:nvPr/>
        </p:nvCxnSpPr>
        <p:spPr>
          <a:xfrm>
            <a:off x="8984343" y="2235200"/>
            <a:ext cx="760911" cy="1016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Smiley Face 16"/>
          <p:cNvSpPr/>
          <p:nvPr/>
        </p:nvSpPr>
        <p:spPr>
          <a:xfrm>
            <a:off x="174172" y="2757714"/>
            <a:ext cx="682171" cy="68217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3" idx="1"/>
          </p:cNvCxnSpPr>
          <p:nvPr/>
        </p:nvCxnSpPr>
        <p:spPr>
          <a:xfrm>
            <a:off x="928914" y="3091543"/>
            <a:ext cx="947057" cy="2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1654629"/>
            <a:ext cx="174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</a:t>
            </a:r>
          </a:p>
          <a:p>
            <a:r>
              <a:rPr lang="en-US" b="1" dirty="0" smtClean="0"/>
              <a:t>(POSTMAN)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943430" y="3352800"/>
            <a:ext cx="88537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2457" y="2772229"/>
            <a:ext cx="10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Request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79714" y="3418115"/>
            <a:ext cx="10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Respone</a:t>
            </a:r>
            <a:endParaRPr 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556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4A11127-42C5-2AA6-9176-5C14B477C8B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46509" y="2177143"/>
            <a:ext cx="5051091" cy="1593386"/>
          </a:xfrm>
        </p:spPr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Thank  You</a:t>
            </a: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22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10562</TotalTime>
  <Words>391</Words>
  <Application>Microsoft Office PowerPoint</Application>
  <PresentationFormat>Custom</PresentationFormat>
  <Paragraphs>169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Office Theme</vt:lpstr>
      <vt:lpstr>Office Theme</vt:lpstr>
      <vt:lpstr>Slide 1</vt:lpstr>
      <vt:lpstr>Online Flat Rental Application</vt:lpstr>
      <vt:lpstr>Slide 3</vt:lpstr>
      <vt:lpstr>Slide 4</vt:lpstr>
      <vt:lpstr>Slide 5</vt:lpstr>
      <vt:lpstr>Flat search queries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Kulkarni, Sagar</dc:creator>
  <dc:description/>
  <cp:lastModifiedBy>Windows</cp:lastModifiedBy>
  <cp:revision>78</cp:revision>
  <dcterms:created xsi:type="dcterms:W3CDTF">2018-05-28T05:37:39Z</dcterms:created>
  <dcterms:modified xsi:type="dcterms:W3CDTF">2022-10-21T03:51:13Z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0x010100064F797F9BD2124B9B89E1787624A7F8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