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74" r:id="rId5"/>
    <p:sldId id="273" r:id="rId6"/>
    <p:sldId id="266" r:id="rId7"/>
    <p:sldId id="268" r:id="rId8"/>
    <p:sldId id="260" r:id="rId9"/>
    <p:sldId id="269" r:id="rId10"/>
    <p:sldId id="271" r:id="rId11"/>
    <p:sldId id="272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4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2821858" y="1845000"/>
            <a:ext cx="8961302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3400" b="0" strike="noStrike" spc="-1" dirty="0">
                <a:solidFill>
                  <a:srgbClr val="12ABDB"/>
                </a:solidFill>
                <a:latin typeface="Verdana"/>
              </a:rPr>
              <a:t>Online Flat Rental Application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AA677-B87B-51A3-34DB-E533F76E0102}"/>
              </a:ext>
            </a:extLst>
          </p:cNvPr>
          <p:cNvSpPr txBox="1"/>
          <p:nvPr/>
        </p:nvSpPr>
        <p:spPr>
          <a:xfrm>
            <a:off x="7434470" y="4610520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E43-8827-FA76-1F7D-CB560C9A9386}"/>
              </a:ext>
            </a:extLst>
          </p:cNvPr>
          <p:cNvSpPr txBox="1"/>
          <p:nvPr/>
        </p:nvSpPr>
        <p:spPr>
          <a:xfrm>
            <a:off x="8358810" y="3648709"/>
            <a:ext cx="30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6372D-2BCF-33A3-D858-A707532121ED}"/>
              </a:ext>
            </a:extLst>
          </p:cNvPr>
          <p:cNvSpPr txBox="1"/>
          <p:nvPr/>
        </p:nvSpPr>
        <p:spPr>
          <a:xfrm>
            <a:off x="9635613" y="3152948"/>
            <a:ext cx="121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9F6A-76A2-44FC-A1C2-AF291D00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r>
              <a:rPr lang="en-IN" dirty="0"/>
              <a:t>Online Flat Rental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91DF-EDB6-6200-3FDF-AEB486FB261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2674678"/>
            <a:ext cx="10972440" cy="1828193"/>
          </a:xfrm>
        </p:spPr>
        <p:txBody>
          <a:bodyPr/>
          <a:lstStyle/>
          <a:p>
            <a:r>
              <a:rPr lang="en-IN" dirty="0"/>
              <a:t> 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CE048-83F9-D46C-BB36-82E674B43C85}"/>
              </a:ext>
            </a:extLst>
          </p:cNvPr>
          <p:cNvSpPr txBox="1"/>
          <p:nvPr/>
        </p:nvSpPr>
        <p:spPr>
          <a:xfrm>
            <a:off x="1022554" y="1347020"/>
            <a:ext cx="8416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In this Sprint We Demonstrate Online Flat Rental Application</a:t>
            </a:r>
          </a:p>
          <a:p>
            <a:endParaRPr lang="en-IN" dirty="0"/>
          </a:p>
        </p:txBody>
      </p:sp>
      <p:pic>
        <p:nvPicPr>
          <p:cNvPr id="3" name="Picture 2" descr="favpng.com">
            <a:extLst>
              <a:ext uri="{FF2B5EF4-FFF2-40B4-BE49-F238E27FC236}">
                <a16:creationId xmlns:a16="http://schemas.microsoft.com/office/drawing/2014/main" id="{BBE48293-DC98-701D-2F44-DF0985A47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59" y="2369820"/>
            <a:ext cx="5472143" cy="31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AFDD31-C902-33DA-6199-4D6FD45F1761}"/>
              </a:ext>
            </a:extLst>
          </p:cNvPr>
          <p:cNvSpPr txBox="1"/>
          <p:nvPr/>
        </p:nvSpPr>
        <p:spPr>
          <a:xfrm>
            <a:off x="1022554" y="2644877"/>
            <a:ext cx="213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We are using Spring Boot for this sprint</a:t>
            </a:r>
          </a:p>
        </p:txBody>
      </p:sp>
    </p:spTree>
    <p:extLst>
      <p:ext uri="{BB962C8B-B14F-4D97-AF65-F5344CB8AC3E}">
        <p14:creationId xmlns:p14="http://schemas.microsoft.com/office/powerpoint/2010/main" val="38375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DD60F2F-EF20-9D6E-FE8D-842E68948DD2}"/>
              </a:ext>
            </a:extLst>
          </p:cNvPr>
          <p:cNvSpPr/>
          <p:nvPr/>
        </p:nvSpPr>
        <p:spPr>
          <a:xfrm>
            <a:off x="550606" y="953729"/>
            <a:ext cx="1524000" cy="154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1800" dirty="0"/>
          </a:p>
          <a:p>
            <a:pPr algn="ctr"/>
            <a:r>
              <a:rPr lang="en-IN" dirty="0"/>
              <a:t>User Info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Password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Id</a:t>
            </a:r>
          </a:p>
          <a:p>
            <a:pPr algn="ctr"/>
            <a:endParaRPr lang="en-IN" sz="1400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817677-0327-5A74-D033-2ABCB81F0C6E}"/>
              </a:ext>
            </a:extLst>
          </p:cNvPr>
          <p:cNvSpPr txBox="1"/>
          <p:nvPr/>
        </p:nvSpPr>
        <p:spPr>
          <a:xfrm>
            <a:off x="550606" y="344774"/>
            <a:ext cx="256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/ tables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5CEFF0-60F1-55B8-B51D-39C56503943B}"/>
              </a:ext>
            </a:extLst>
          </p:cNvPr>
          <p:cNvCxnSpPr>
            <a:cxnSpLocks/>
          </p:cNvCxnSpPr>
          <p:nvPr/>
        </p:nvCxnSpPr>
        <p:spPr>
          <a:xfrm>
            <a:off x="550606" y="130414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CEC6046-6F75-A095-8C52-80856FD5ECAD}"/>
              </a:ext>
            </a:extLst>
          </p:cNvPr>
          <p:cNvSpPr/>
          <p:nvPr/>
        </p:nvSpPr>
        <p:spPr>
          <a:xfrm>
            <a:off x="2946376" y="980480"/>
            <a:ext cx="1524000" cy="288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Land Lord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Phone number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Email 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2F176-878D-DADA-7523-1628658BFDF9}"/>
              </a:ext>
            </a:extLst>
          </p:cNvPr>
          <p:cNvCxnSpPr/>
          <p:nvPr/>
        </p:nvCxnSpPr>
        <p:spPr>
          <a:xfrm>
            <a:off x="2973049" y="1328322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239E085-AB1B-49FB-AB7E-E1262D96D590}"/>
              </a:ext>
            </a:extLst>
          </p:cNvPr>
          <p:cNvSpPr/>
          <p:nvPr/>
        </p:nvSpPr>
        <p:spPr>
          <a:xfrm>
            <a:off x="5566349" y="1008124"/>
            <a:ext cx="1349115" cy="202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Society</a:t>
            </a:r>
          </a:p>
          <a:p>
            <a:pPr algn="ctr"/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landlord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list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BD7159-A659-B25F-92F0-25FDDBAC16CE}"/>
              </a:ext>
            </a:extLst>
          </p:cNvPr>
          <p:cNvCxnSpPr/>
          <p:nvPr/>
        </p:nvCxnSpPr>
        <p:spPr>
          <a:xfrm>
            <a:off x="5566349" y="1499016"/>
            <a:ext cx="134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ABC10CD-5F90-EA47-2EF3-855EA877B2DE}"/>
              </a:ext>
            </a:extLst>
          </p:cNvPr>
          <p:cNvSpPr/>
          <p:nvPr/>
        </p:nvSpPr>
        <p:spPr>
          <a:xfrm>
            <a:off x="7802380" y="863141"/>
            <a:ext cx="1524000" cy="2470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Flat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Flat No</a:t>
            </a:r>
          </a:p>
          <a:p>
            <a:pPr algn="ctr"/>
            <a:r>
              <a:rPr lang="en-IN" sz="1400" dirty="0"/>
              <a:t>Flat type</a:t>
            </a:r>
          </a:p>
          <a:p>
            <a:pPr algn="ctr"/>
            <a:r>
              <a:rPr lang="en-IN" sz="1400" dirty="0"/>
              <a:t>Rental Cost</a:t>
            </a:r>
          </a:p>
          <a:p>
            <a:pPr algn="ctr"/>
            <a:r>
              <a:rPr lang="en-IN" sz="1400" dirty="0"/>
              <a:t>Flat land Lord</a:t>
            </a:r>
          </a:p>
          <a:p>
            <a:pPr algn="ctr"/>
            <a:r>
              <a:rPr lang="en-IN" sz="1400" dirty="0"/>
              <a:t>Flat society</a:t>
            </a:r>
          </a:p>
          <a:p>
            <a:pPr algn="ctr"/>
            <a:r>
              <a:rPr lang="en-IN" sz="1400" dirty="0"/>
              <a:t>Available</a:t>
            </a:r>
          </a:p>
          <a:p>
            <a:pPr algn="ctr"/>
            <a:r>
              <a:rPr lang="en-IN" sz="1400" dirty="0"/>
              <a:t>Flat Address</a:t>
            </a:r>
          </a:p>
          <a:p>
            <a:pPr algn="ctr"/>
            <a:r>
              <a:rPr lang="en-IN" sz="1400" dirty="0"/>
              <a:t>Flat Amenities</a:t>
            </a:r>
          </a:p>
          <a:p>
            <a:pPr algn="ctr"/>
            <a:endParaRPr lang="en-IN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3215CE-0A23-25EB-03EC-883F198C4631}"/>
              </a:ext>
            </a:extLst>
          </p:cNvPr>
          <p:cNvCxnSpPr>
            <a:cxnSpLocks/>
          </p:cNvCxnSpPr>
          <p:nvPr/>
        </p:nvCxnSpPr>
        <p:spPr>
          <a:xfrm>
            <a:off x="7802380" y="111982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85088B1-43F4-597D-6A45-036F35D83761}"/>
              </a:ext>
            </a:extLst>
          </p:cNvPr>
          <p:cNvSpPr/>
          <p:nvPr/>
        </p:nvSpPr>
        <p:spPr>
          <a:xfrm>
            <a:off x="9055831" y="4229162"/>
            <a:ext cx="1427290" cy="1399721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600" dirty="0"/>
              <a:t>Amenities</a:t>
            </a:r>
          </a:p>
          <a:p>
            <a:pPr algn="ctr"/>
            <a:r>
              <a:rPr lang="en-IN" sz="1400" dirty="0"/>
              <a:t>Garden</a:t>
            </a:r>
          </a:p>
          <a:p>
            <a:pPr algn="ctr"/>
            <a:r>
              <a:rPr lang="en-IN" sz="1400" dirty="0"/>
              <a:t>Swimming pool</a:t>
            </a:r>
          </a:p>
          <a:p>
            <a:pPr algn="ctr"/>
            <a:r>
              <a:rPr lang="en-IN" sz="1400" dirty="0"/>
              <a:t>Car Parking</a:t>
            </a:r>
          </a:p>
          <a:p>
            <a:pPr algn="ctr"/>
            <a:r>
              <a:rPr lang="en-IN" sz="1400" dirty="0"/>
              <a:t>House Facing</a:t>
            </a:r>
          </a:p>
          <a:p>
            <a:pPr algn="ctr"/>
            <a:r>
              <a:rPr lang="en-IN" sz="1400" dirty="0"/>
              <a:t>Square Feet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36DC42-F222-59B5-3028-0C73F35F828B}"/>
              </a:ext>
            </a:extLst>
          </p:cNvPr>
          <p:cNvCxnSpPr>
            <a:cxnSpLocks/>
          </p:cNvCxnSpPr>
          <p:nvPr/>
        </p:nvCxnSpPr>
        <p:spPr>
          <a:xfrm>
            <a:off x="9055831" y="4493341"/>
            <a:ext cx="1427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5B3ED4-4829-B515-FD19-639328B16C79}"/>
              </a:ext>
            </a:extLst>
          </p:cNvPr>
          <p:cNvSpPr/>
          <p:nvPr/>
        </p:nvSpPr>
        <p:spPr>
          <a:xfrm>
            <a:off x="550606" y="2930013"/>
            <a:ext cx="1524000" cy="1686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Tenant</a:t>
            </a:r>
          </a:p>
          <a:p>
            <a:pPr algn="ctr"/>
            <a:r>
              <a:rPr lang="en-IN" sz="1400" dirty="0"/>
              <a:t>Tenant name</a:t>
            </a:r>
          </a:p>
          <a:p>
            <a:pPr algn="ctr"/>
            <a:r>
              <a:rPr lang="en-IN" sz="1400" dirty="0"/>
              <a:t>Tenant Age</a:t>
            </a:r>
          </a:p>
          <a:p>
            <a:pPr algn="ctr"/>
            <a:r>
              <a:rPr lang="en-IN" sz="1400" dirty="0"/>
              <a:t>Tenant Phone Number</a:t>
            </a:r>
          </a:p>
          <a:p>
            <a:pPr algn="ctr"/>
            <a:r>
              <a:rPr lang="en-IN" sz="1400" dirty="0"/>
              <a:t>Email id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A49822-19E7-C14E-43EC-407B53222767}"/>
              </a:ext>
            </a:extLst>
          </p:cNvPr>
          <p:cNvCxnSpPr/>
          <p:nvPr/>
        </p:nvCxnSpPr>
        <p:spPr>
          <a:xfrm>
            <a:off x="550606" y="333329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B958D37-61BB-A3F0-34DA-444BE11FAB62}"/>
              </a:ext>
            </a:extLst>
          </p:cNvPr>
          <p:cNvSpPr/>
          <p:nvPr/>
        </p:nvSpPr>
        <p:spPr>
          <a:xfrm>
            <a:off x="3770026" y="4682716"/>
            <a:ext cx="1663908" cy="1352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Address</a:t>
            </a:r>
          </a:p>
          <a:p>
            <a:pPr algn="ctr"/>
            <a:r>
              <a:rPr lang="en-IN" sz="1400" dirty="0"/>
              <a:t>Area</a:t>
            </a:r>
          </a:p>
          <a:p>
            <a:pPr algn="ctr"/>
            <a:r>
              <a:rPr lang="en-IN" sz="1400" dirty="0"/>
              <a:t>City</a:t>
            </a:r>
          </a:p>
          <a:p>
            <a:pPr algn="ctr"/>
            <a:r>
              <a:rPr lang="en-IN" sz="1400" dirty="0"/>
              <a:t>State</a:t>
            </a:r>
          </a:p>
          <a:p>
            <a:pPr algn="ctr"/>
            <a:r>
              <a:rPr lang="en-IN" sz="1400" dirty="0"/>
              <a:t>Country</a:t>
            </a:r>
          </a:p>
          <a:p>
            <a:pPr algn="ctr"/>
            <a:r>
              <a:rPr lang="en-IN" sz="1400" dirty="0"/>
              <a:t>Pin code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8D7B7D-3E15-8F4D-A203-8F9DC45E6F4B}"/>
              </a:ext>
            </a:extLst>
          </p:cNvPr>
          <p:cNvCxnSpPr/>
          <p:nvPr/>
        </p:nvCxnSpPr>
        <p:spPr>
          <a:xfrm>
            <a:off x="3735049" y="4951748"/>
            <a:ext cx="1663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96C66F7-A620-2344-6981-8B581E1D0181}"/>
              </a:ext>
            </a:extLst>
          </p:cNvPr>
          <p:cNvSpPr/>
          <p:nvPr/>
        </p:nvSpPr>
        <p:spPr>
          <a:xfrm>
            <a:off x="6347288" y="4044120"/>
            <a:ext cx="1523999" cy="2326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Flat Booking</a:t>
            </a:r>
          </a:p>
          <a:p>
            <a:pPr algn="ctr"/>
            <a:r>
              <a:rPr lang="en-IN" sz="1400" dirty="0"/>
              <a:t>Booking No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User Id</a:t>
            </a:r>
          </a:p>
          <a:p>
            <a:pPr algn="ctr"/>
            <a:r>
              <a:rPr lang="en-IN" sz="1400" dirty="0"/>
              <a:t>booking From Date</a:t>
            </a:r>
          </a:p>
          <a:p>
            <a:pPr algn="ctr"/>
            <a:r>
              <a:rPr lang="en-IN" sz="1400" dirty="0"/>
              <a:t>Booking To Date</a:t>
            </a:r>
          </a:p>
          <a:p>
            <a:pPr algn="ctr"/>
            <a:r>
              <a:rPr lang="en-IN" sz="1400" dirty="0"/>
              <a:t>Booking Request</a:t>
            </a:r>
          </a:p>
          <a:p>
            <a:pPr algn="ctr"/>
            <a:r>
              <a:rPr lang="en-IN" sz="1400" dirty="0"/>
              <a:t>Flat Booking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B3D4E5C-DC02-8779-7DAF-315974C9C27B}"/>
              </a:ext>
            </a:extLst>
          </p:cNvPr>
          <p:cNvCxnSpPr/>
          <p:nvPr/>
        </p:nvCxnSpPr>
        <p:spPr>
          <a:xfrm>
            <a:off x="6347287" y="4348920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AB886-037F-0762-8EEE-BFD2A610B3B2}"/>
              </a:ext>
            </a:extLst>
          </p:cNvPr>
          <p:cNvSpPr/>
          <p:nvPr/>
        </p:nvSpPr>
        <p:spPr>
          <a:xfrm>
            <a:off x="10483121" y="714107"/>
            <a:ext cx="1319135" cy="2619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Booking Request</a:t>
            </a:r>
          </a:p>
          <a:p>
            <a:pPr algn="ctr"/>
            <a:r>
              <a:rPr lang="en-IN" sz="1400" dirty="0"/>
              <a:t>Req Id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Tenant</a:t>
            </a:r>
          </a:p>
          <a:p>
            <a:pPr algn="ctr"/>
            <a:r>
              <a:rPr lang="en-IN" sz="1400" dirty="0"/>
              <a:t>Booking From Date</a:t>
            </a:r>
          </a:p>
          <a:p>
            <a:pPr algn="ctr"/>
            <a:r>
              <a:rPr lang="en-IN" sz="1400" dirty="0"/>
              <a:t>Booking To Date</a:t>
            </a:r>
          </a:p>
          <a:p>
            <a:pPr algn="ctr"/>
            <a:r>
              <a:rPr lang="en-IN" sz="1400" dirty="0"/>
              <a:t>Approved</a:t>
            </a:r>
          </a:p>
          <a:p>
            <a:pPr algn="ctr"/>
            <a:endParaRPr lang="en-I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BA740D-A0DB-89CB-DC11-F19C41220E23}"/>
              </a:ext>
            </a:extLst>
          </p:cNvPr>
          <p:cNvCxnSpPr/>
          <p:nvPr/>
        </p:nvCxnSpPr>
        <p:spPr>
          <a:xfrm>
            <a:off x="10483121" y="1328322"/>
            <a:ext cx="1389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38E784-7F95-4770-8DA2-1C2CDDEA7DB2}"/>
              </a:ext>
            </a:extLst>
          </p:cNvPr>
          <p:cNvSpPr/>
          <p:nvPr/>
        </p:nvSpPr>
        <p:spPr>
          <a:xfrm>
            <a:off x="685840" y="5049587"/>
            <a:ext cx="1154243" cy="1245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Admin</a:t>
            </a:r>
          </a:p>
          <a:p>
            <a:pPr algn="ctr"/>
            <a:endParaRPr lang="en-IN" dirty="0"/>
          </a:p>
          <a:p>
            <a:pPr algn="ctr"/>
            <a:r>
              <a:rPr lang="en-IN" sz="1400" dirty="0"/>
              <a:t>User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265ECE9-CBF0-E9AB-078D-FB9D630B0EAA}"/>
              </a:ext>
            </a:extLst>
          </p:cNvPr>
          <p:cNvCxnSpPr>
            <a:cxnSpLocks/>
          </p:cNvCxnSpPr>
          <p:nvPr/>
        </p:nvCxnSpPr>
        <p:spPr>
          <a:xfrm>
            <a:off x="685840" y="5386038"/>
            <a:ext cx="115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5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AB707-182B-99AA-DA08-B00E7C373C50}"/>
              </a:ext>
            </a:extLst>
          </p:cNvPr>
          <p:cNvSpPr txBox="1"/>
          <p:nvPr/>
        </p:nvSpPr>
        <p:spPr>
          <a:xfrm>
            <a:off x="494675" y="419725"/>
            <a:ext cx="1131757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The application works in this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Admin , Landlord , Tenant  login as users with their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Landlord will be able to add new flat or / and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Admin  approves the flat and make it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Tenant will search the desired flat and send for booking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Land lord can approve the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And finally flat will be Booked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Booking Request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:a16="http://schemas.microsoft.com/office/drawing/2014/main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AAE-346F-06E5-CEE2-48E7C72A8F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52463"/>
            <a:ext cx="10972800" cy="387350"/>
          </a:xfrm>
        </p:spPr>
        <p:txBody>
          <a:bodyPr/>
          <a:lstStyle/>
          <a:p>
            <a:r>
              <a:rPr lang="en-IN" sz="2800" b="1" dirty="0">
                <a:solidFill>
                  <a:schemeClr val="accent1"/>
                </a:solidFill>
              </a:rPr>
              <a:t>	Tenant has the following way to search for flat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43B6-064D-2997-0694-2FD2372BB82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504155"/>
            <a:ext cx="10972800" cy="500479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Filter by flat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Filter by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Filter by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Filter by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Filter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Filter by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Filter by amenities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73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8EC0-1101-E3E4-1D08-77F45C6B9E23}"/>
              </a:ext>
            </a:extLst>
          </p:cNvPr>
          <p:cNvSpPr txBox="1"/>
          <p:nvPr/>
        </p:nvSpPr>
        <p:spPr>
          <a:xfrm>
            <a:off x="416560" y="325120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Layer 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6ECEB-3AEE-21C5-B9D8-5C4802DA0DDA}"/>
              </a:ext>
            </a:extLst>
          </p:cNvPr>
          <p:cNvSpPr/>
          <p:nvPr/>
        </p:nvSpPr>
        <p:spPr>
          <a:xfrm>
            <a:off x="398780" y="924560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416560" y="1310640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3BD7AE-00E4-2601-95AD-16CBF92356E7}"/>
              </a:ext>
            </a:extLst>
          </p:cNvPr>
          <p:cNvSpPr/>
          <p:nvPr/>
        </p:nvSpPr>
        <p:spPr>
          <a:xfrm>
            <a:off x="2921000" y="924560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  <a:p>
            <a:pPr algn="ctr"/>
            <a:r>
              <a:rPr lang="en-IN" sz="1600" dirty="0"/>
              <a:t>Service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pPr algn="ctr"/>
            <a:endParaRPr lang="en-IN" sz="1400" dirty="0"/>
          </a:p>
          <a:p>
            <a:pPr algn="ctr"/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F6CB0-49E8-E063-1451-76FF1717BFD4}"/>
              </a:ext>
            </a:extLst>
          </p:cNvPr>
          <p:cNvSpPr/>
          <p:nvPr/>
        </p:nvSpPr>
        <p:spPr>
          <a:xfrm>
            <a:off x="5599962" y="934191"/>
            <a:ext cx="1953998" cy="3411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Repository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1600" dirty="0"/>
          </a:p>
          <a:p>
            <a:pPr algn="ctr"/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26764-FBE5-BAA9-0499-D3858FB16C19}"/>
              </a:ext>
            </a:extLst>
          </p:cNvPr>
          <p:cNvCxnSpPr/>
          <p:nvPr/>
        </p:nvCxnSpPr>
        <p:spPr>
          <a:xfrm>
            <a:off x="5599962" y="1322378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97EE1-6600-09C1-350C-E3CBE330B753}"/>
              </a:ext>
            </a:extLst>
          </p:cNvPr>
          <p:cNvCxnSpPr/>
          <p:nvPr/>
        </p:nvCxnSpPr>
        <p:spPr>
          <a:xfrm>
            <a:off x="2479040" y="2245360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5B4526-16FA-2A06-C009-09DF5CE6C668}"/>
              </a:ext>
            </a:extLst>
          </p:cNvPr>
          <p:cNvCxnSpPr/>
          <p:nvPr/>
        </p:nvCxnSpPr>
        <p:spPr>
          <a:xfrm>
            <a:off x="2921000" y="1310640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AA5C6-C6B8-9AB3-464A-ACB5782EE6B8}"/>
              </a:ext>
            </a:extLst>
          </p:cNvPr>
          <p:cNvCxnSpPr/>
          <p:nvPr/>
        </p:nvCxnSpPr>
        <p:spPr>
          <a:xfrm>
            <a:off x="4836160" y="2072640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0BE45F-46EA-3B80-600F-5A508BA6FA38}"/>
              </a:ext>
            </a:extLst>
          </p:cNvPr>
          <p:cNvSpPr/>
          <p:nvPr/>
        </p:nvSpPr>
        <p:spPr>
          <a:xfrm>
            <a:off x="8511540" y="936505"/>
            <a:ext cx="2402840" cy="3409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Admin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Amenities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Tenant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User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Flat</a:t>
            </a:r>
            <a:endParaRPr lang="en-IN" sz="1600" dirty="0"/>
          </a:p>
          <a:p>
            <a:pPr algn="ctr"/>
            <a:endParaRPr lang="en-IN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AD8B6-E04F-D3B5-1594-F5D8BA2C51E1}"/>
              </a:ext>
            </a:extLst>
          </p:cNvPr>
          <p:cNvCxnSpPr/>
          <p:nvPr/>
        </p:nvCxnSpPr>
        <p:spPr>
          <a:xfrm>
            <a:off x="7553960" y="2245360"/>
            <a:ext cx="9575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6B8D8E-748D-A6EE-BF9D-C112AD01922A}"/>
              </a:ext>
            </a:extLst>
          </p:cNvPr>
          <p:cNvCxnSpPr/>
          <p:nvPr/>
        </p:nvCxnSpPr>
        <p:spPr>
          <a:xfrm>
            <a:off x="8511540" y="1425677"/>
            <a:ext cx="2382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9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-677494"/>
            <a:ext cx="10972440" cy="304698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Thank 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10522</TotalTime>
  <Words>356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Symbol</vt:lpstr>
      <vt:lpstr>Verdana</vt:lpstr>
      <vt:lpstr>Wingdings</vt:lpstr>
      <vt:lpstr>Office Theme</vt:lpstr>
      <vt:lpstr>Office Theme</vt:lpstr>
      <vt:lpstr>Office Theme</vt:lpstr>
      <vt:lpstr>PowerPoint Presentation</vt:lpstr>
      <vt:lpstr>Online Flat Rental Application</vt:lpstr>
      <vt:lpstr>PowerPoint Presentation</vt:lpstr>
      <vt:lpstr>PowerPoint Presentation</vt:lpstr>
      <vt:lpstr>PowerPoint Presentation</vt:lpstr>
      <vt:lpstr>PowerPoint Presentation</vt:lpstr>
      <vt:lpstr> Tenant has the following way to search for flat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Akash S</cp:lastModifiedBy>
  <cp:revision>65</cp:revision>
  <dcterms:created xsi:type="dcterms:W3CDTF">2018-05-28T05:37:39Z</dcterms:created>
  <dcterms:modified xsi:type="dcterms:W3CDTF">2022-10-20T19:29:00Z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