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7559675" cy="10691800"/>
  <p:embeddedFontLst>
    <p:embeddedFont>
      <p:font typeface="Arial Black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font" Target="fonts/ArialBlack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3680"/>
            <a:ext cx="9143280" cy="69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0" y="152280"/>
            <a:ext cx="1523160" cy="11995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840" y="152280"/>
            <a:ext cx="867960" cy="9712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0" y="152280"/>
            <a:ext cx="1447200" cy="11995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640" y="152280"/>
            <a:ext cx="867960" cy="97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0120" y="1676520"/>
            <a:ext cx="1599480" cy="505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320" y="152280"/>
            <a:ext cx="7923960" cy="107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3680"/>
            <a:ext cx="9143280" cy="69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0" y="152280"/>
            <a:ext cx="1523160" cy="11995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66" name="Google Shape;6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840" y="152280"/>
            <a:ext cx="867960" cy="97128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0" y="152280"/>
            <a:ext cx="1447200" cy="11995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68" name="Google Shape;6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640" y="152280"/>
            <a:ext cx="867960" cy="97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0120" y="1676520"/>
            <a:ext cx="1599480" cy="505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320" y="152280"/>
            <a:ext cx="7923960" cy="107388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/>
          <p:nvPr/>
        </p:nvSpPr>
        <p:spPr>
          <a:xfrm>
            <a:off x="421560" y="1540080"/>
            <a:ext cx="8300160" cy="132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of Computer Science &amp; Engineering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UE17CS355 – Web Tech II Laboratory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Evaluation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/>
          <p:nvPr/>
        </p:nvSpPr>
        <p:spPr>
          <a:xfrm>
            <a:off x="411480" y="4719240"/>
            <a:ext cx="8457480" cy="137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  :  Marks Calculator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	:  PES1201700117 Vishal Kanteppa Mahesh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		   PES1201701403  Varun Venkatesh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		   PES1201700122 Dhruv B Pathak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/>
          <p:nvPr/>
        </p:nvSpPr>
        <p:spPr>
          <a:xfrm>
            <a:off x="2666880" y="1143000"/>
            <a:ext cx="6476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8"/>
          <p:cNvSpPr/>
          <p:nvPr/>
        </p:nvSpPr>
        <p:spPr>
          <a:xfrm>
            <a:off x="457200" y="2304000"/>
            <a:ext cx="8228880" cy="431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0" lang="en-IN" sz="1800" u="none" cap="none" strike="noStrike">
                <a:solidFill>
                  <a:srgbClr val="000000"/>
                </a:solidFill>
              </a:rPr>
              <a:t>This application predicts marks of students using a Simple Linear Regression Model and an extremely ideal </a:t>
            </a:r>
            <a:r>
              <a:rPr lang="en-IN" sz="1800"/>
              <a:t>d</a:t>
            </a:r>
            <a:r>
              <a:rPr i="0" lang="en-IN" sz="1800" u="none" cap="none" strike="noStrike">
                <a:solidFill>
                  <a:srgbClr val="000000"/>
                </a:solidFill>
              </a:rPr>
              <a:t>ataset. </a:t>
            </a:r>
            <a:endParaRPr i="0" sz="18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/>
          </a:p>
          <a:p>
            <a:pPr indent="-342900" lvl="0" marL="4572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IN" sz="1800" u="none" cap="none" strike="noStrike">
                <a:solidFill>
                  <a:srgbClr val="000000"/>
                </a:solidFill>
              </a:rPr>
              <a:t>The motivation for this was to build website that will help teachers understand the relationship between different subjects and extracurricular activities. </a:t>
            </a:r>
            <a:endParaRPr i="0" sz="1800" u="none" cap="none" strike="noStrike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i="0" sz="1800" u="none" cap="none" strike="noStrike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IN" sz="1800" u="none" cap="none" strike="noStrike">
                <a:solidFill>
                  <a:srgbClr val="000000"/>
                </a:solidFill>
              </a:rPr>
              <a:t>The idea is to  present an easy user interface using which, the teachers could add data regarding the student, search for data regarding a specific student and recognize the correlation between different subjects. </a:t>
            </a:r>
            <a:endParaRPr i="0" sz="1800" u="none" cap="none" strike="noStrike"/>
          </a:p>
        </p:txBody>
      </p:sp>
      <p:sp>
        <p:nvSpPr>
          <p:cNvPr id="133" name="Google Shape;133;p28"/>
          <p:cNvSpPr/>
          <p:nvPr/>
        </p:nvSpPr>
        <p:spPr>
          <a:xfrm>
            <a:off x="457200" y="335160"/>
            <a:ext cx="8228880" cy="134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                                                                   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</a:t>
            </a:r>
            <a:r>
              <a:rPr b="0" i="0" lang="en-IN" sz="20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PROJECT DESCRIPTION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/>
          <p:nvPr/>
        </p:nvSpPr>
        <p:spPr>
          <a:xfrm>
            <a:off x="1523880" y="1581120"/>
            <a:ext cx="7619400" cy="35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9"/>
          <p:cNvSpPr/>
          <p:nvPr/>
        </p:nvSpPr>
        <p:spPr>
          <a:xfrm>
            <a:off x="2666880" y="1143000"/>
            <a:ext cx="6476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9"/>
          <p:cNvSpPr/>
          <p:nvPr/>
        </p:nvSpPr>
        <p:spPr>
          <a:xfrm>
            <a:off x="72000" y="1005840"/>
            <a:ext cx="8614080" cy="57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r>
              <a:rPr b="0" i="0" lang="en-IN" sz="20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Technologies Used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9"/>
          <p:cNvSpPr/>
          <p:nvPr/>
        </p:nvSpPr>
        <p:spPr>
          <a:xfrm>
            <a:off x="457200" y="2016000"/>
            <a:ext cx="8228880" cy="460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0" lang="en-IN" sz="2000" u="none" cap="none" strike="noStrike">
                <a:solidFill>
                  <a:srgbClr val="000000"/>
                </a:solidFill>
              </a:rPr>
              <a:t>We used Flask as a backend framework in order to interact with MongoDb database which would store data of the existing users ; Flask Restful APIs also have been included in order to register as a new user , to verify for login details , and to check for username availability </a:t>
            </a:r>
            <a:r>
              <a:rPr lang="en-IN" sz="2000"/>
              <a:t>etc.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HTML, JS and CSS 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Sklearn was used to implement Regression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Pickle was used to serialize/</a:t>
            </a:r>
            <a:r>
              <a:rPr lang="en-IN" sz="2000"/>
              <a:t>deserialize</a:t>
            </a:r>
            <a:r>
              <a:rPr lang="en-IN" sz="2000"/>
              <a:t> the models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Pymongo was used to interact with MongoDB 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Pandas was used to read the dataset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0" lang="en-IN" sz="2000" u="none" cap="none" strike="noStrike">
                <a:solidFill>
                  <a:srgbClr val="000000"/>
                </a:solidFill>
              </a:rPr>
              <a:t>We </a:t>
            </a:r>
            <a:r>
              <a:rPr lang="en-IN" sz="2000"/>
              <a:t>have also implemented submission throttling.</a:t>
            </a:r>
            <a:r>
              <a:rPr i="0" lang="en-IN" sz="2000" u="none" cap="none" strike="noStrike">
                <a:solidFill>
                  <a:srgbClr val="000000"/>
                </a:solidFill>
              </a:rPr>
              <a:t>  </a:t>
            </a:r>
            <a:endParaRPr i="0" sz="200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/>
          <p:nvPr/>
        </p:nvSpPr>
        <p:spPr>
          <a:xfrm>
            <a:off x="1523880" y="1581120"/>
            <a:ext cx="7619400" cy="35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0"/>
          <p:cNvSpPr/>
          <p:nvPr/>
        </p:nvSpPr>
        <p:spPr>
          <a:xfrm>
            <a:off x="2666880" y="1143000"/>
            <a:ext cx="6476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0"/>
          <p:cNvSpPr/>
          <p:nvPr/>
        </p:nvSpPr>
        <p:spPr>
          <a:xfrm>
            <a:off x="432000" y="1251000"/>
            <a:ext cx="8228880" cy="305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C9211E"/>
                </a:solidFill>
                <a:latin typeface="Arial Black"/>
                <a:ea typeface="Arial Black"/>
                <a:cs typeface="Arial Black"/>
                <a:sym typeface="Arial Black"/>
              </a:rPr>
              <a:t>			       TECHNIQUES IMPLEMENTED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0"/>
          <p:cNvSpPr/>
          <p:nvPr/>
        </p:nvSpPr>
        <p:spPr>
          <a:xfrm>
            <a:off x="288000" y="1872000"/>
            <a:ext cx="8783640" cy="47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Submission Throttling :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Submission Throttling, you buffer the data to be sent to the server on the client and then send the data when the user is idle for more than a</a:t>
            </a:r>
            <a:r>
              <a:rPr lang="en-IN" sz="2000"/>
              <a:t> </a:t>
            </a: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stipulated amount of time.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doesn't send a request after each character is typed. We have used this</a:t>
            </a:r>
            <a:r>
              <a:rPr lang="en-IN" sz="2000"/>
              <a:t> </a:t>
            </a: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minimize the request while the teacher searches for a student’s</a:t>
            </a:r>
            <a:r>
              <a:rPr lang="en-IN" sz="2000"/>
              <a:t> </a:t>
            </a: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information.</a:t>
            </a:r>
            <a:endParaRPr sz="2000"/>
          </a:p>
          <a:p>
            <a:pPr indent="0" lvl="0" marL="9144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7500" lvl="0" marL="4572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IN" sz="2000"/>
              <a:t>Linear Regression :</a:t>
            </a:r>
            <a:endParaRPr sz="20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IN" sz="1800"/>
              <a:t>Used to predict students marks in one subject based on marks in the other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/>
          <p:nvPr/>
        </p:nvSpPr>
        <p:spPr>
          <a:xfrm>
            <a:off x="1523880" y="1581120"/>
            <a:ext cx="7619400" cy="3564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1"/>
          <p:cNvSpPr/>
          <p:nvPr/>
        </p:nvSpPr>
        <p:spPr>
          <a:xfrm>
            <a:off x="2666880" y="1143000"/>
            <a:ext cx="6476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1"/>
          <p:cNvSpPr/>
          <p:nvPr/>
        </p:nvSpPr>
        <p:spPr>
          <a:xfrm>
            <a:off x="457200" y="1173600"/>
            <a:ext cx="8228880" cy="24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rgbClr val="C9211E"/>
                </a:solidFill>
                <a:latin typeface="Arial Black"/>
                <a:ea typeface="Arial Black"/>
                <a:cs typeface="Arial Black"/>
                <a:sym typeface="Arial Black"/>
              </a:rPr>
              <a:t>				     INTELLIGENT FUNCTIONALITY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1"/>
          <p:cNvSpPr/>
          <p:nvPr/>
        </p:nvSpPr>
        <p:spPr>
          <a:xfrm>
            <a:off x="-18720" y="2050200"/>
            <a:ext cx="9231480" cy="374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800" u="none" cap="none" strike="noStrike"/>
              <a:t> We used  Linear Regression (Scikit Library of Python)  to predict the scores of subjects based on   the scores of the subjects that they have a high correlation with. </a:t>
            </a:r>
            <a:endParaRPr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800" u="none" cap="none" strike="noStrike"/>
              <a:t>For instance, in our dataset, we observe that Mathematics and Computer Science have an extremely high Correlation. </a:t>
            </a:r>
            <a:endParaRPr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800" u="none" cap="none" strike="noStrike"/>
              <a:t>Hence, when either of these scores are entered on the “Predict” page, we use a Linear Regression model trained on the dataset to predict the other subject’s score. </a:t>
            </a:r>
            <a:endParaRPr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800" u="none" cap="none" strike="noStrike"/>
              <a:t>Logistic Regression is used for the category of “Sports”. We find that students doing well in Math, are interested in sports as well and hence use a logistic regression model to predict whether a given student is interested in sports, using his performance in Math.</a:t>
            </a:r>
            <a:endParaRPr i="0" sz="180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/>
          <p:nvPr/>
        </p:nvSpPr>
        <p:spPr>
          <a:xfrm>
            <a:off x="2396890" y="3238380"/>
            <a:ext cx="3733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