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58" r:id="rId7"/>
    <p:sldId id="259" r:id="rId8"/>
  </p:sldIdLst>
  <p:sldSz cx="9144000" cy="5143500"/>
  <p:notesSz cx="6858000" cy="9144000"/>
  <p:embeddedFontLst>
    <p:embeddedFont>
      <p:font typeface="Montserrat" panose="00000500000000000000"/>
      <p:regular r:id="rId12"/>
    </p:embeddedFont>
    <p:embeddedFont>
      <p:font typeface="Lato" panose="020F0502020204030203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436199-4FA9-42B9-8E89-58908F81A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2e618f74_0_1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f2e618f74_0_1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2e618f74_0_1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f2e618f74_0_1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2e618f74_0_1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2e618f74_0_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5350" y="832625"/>
            <a:ext cx="5976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NLP in recommendation Engine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3714150" y="2858350"/>
            <a:ext cx="3470700" cy="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Group Project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36" name="Google Shape;136;p13"/>
          <p:cNvGraphicFramePr/>
          <p:nvPr/>
        </p:nvGraphicFramePr>
        <p:xfrm>
          <a:off x="3714150" y="3342550"/>
          <a:ext cx="3948775" cy="3000000"/>
        </p:xfrm>
        <a:graphic>
          <a:graphicData uri="http://schemas.openxmlformats.org/drawingml/2006/table">
            <a:tbl>
              <a:tblPr>
                <a:noFill/>
                <a:tableStyleId>{AF436199-4FA9-42B9-8E89-58908F81AF7F}</a:tableStyleId>
              </a:tblPr>
              <a:tblGrid>
                <a:gridCol w="2001250"/>
                <a:gridCol w="1947525"/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Roll no.</a:t>
                      </a:r>
                      <a:endParaRPr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Vishal Kashyap</a:t>
                      </a:r>
                      <a:endParaRPr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Akshay Oza</a:t>
                      </a:r>
                      <a:endParaRPr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40</a:t>
                      </a:r>
                      <a:endParaRPr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324350" y="917500"/>
            <a:ext cx="7038900" cy="30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1 - Introduction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2 - Problem Statement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3 - Data and Preprocessing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Graphical represenation of Problem statement.</a:t>
            </a:r>
            <a:endParaRPr lang="en-US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66265" y="1663363"/>
            <a:ext cx="6395300" cy="23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581775"/>
            <a:ext cx="22881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 lang="en-GB"/>
          </a:p>
        </p:txBody>
      </p:sp>
      <p:sp>
        <p:nvSpPr>
          <p:cNvPr id="147" name="Google Shape;147;p15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9750" y="1369775"/>
            <a:ext cx="8490500" cy="35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- SVD</a:t>
            </a:r>
            <a:endParaRPr lang="en-GB"/>
          </a:p>
        </p:txBody>
      </p:sp>
      <p:graphicFrame>
        <p:nvGraphicFramePr>
          <p:cNvPr id="2" name="Object 1"/>
          <p:cNvGraphicFramePr/>
          <p:nvPr/>
        </p:nvGraphicFramePr>
        <p:xfrm>
          <a:off x="1040765" y="1568450"/>
          <a:ext cx="7912735" cy="273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1239500" imgH="3295650" progId="Paint.Picture">
                  <p:embed/>
                </p:oleObj>
              </mc:Choice>
              <mc:Fallback>
                <p:oleObj name="" r:id="rId1" imgW="11239500" imgH="32956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0765" y="1568450"/>
                        <a:ext cx="7912735" cy="273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Presentation</Application>
  <PresentationFormat/>
  <Paragraphs>29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Montserrat</vt:lpstr>
      <vt:lpstr>Lato</vt:lpstr>
      <vt:lpstr>Times New Roman</vt:lpstr>
      <vt:lpstr>Microsoft YaHei</vt:lpstr>
      <vt:lpstr>Arial Unicode MS</vt:lpstr>
      <vt:lpstr>Focus</vt:lpstr>
      <vt:lpstr>Paint.Picture</vt:lpstr>
      <vt:lpstr>NLP in recommendation Engine</vt:lpstr>
      <vt:lpstr>3 - Data and Preprocessing</vt:lpstr>
      <vt:lpstr>PowerPoint 演示文稿</vt:lpstr>
      <vt:lpstr>Architecture</vt:lpstr>
      <vt:lpstr>Algorithm - SVD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in recommendation Engine</dc:title>
  <dc:creator/>
  <cp:lastModifiedBy>user</cp:lastModifiedBy>
  <cp:revision>1</cp:revision>
  <dcterms:created xsi:type="dcterms:W3CDTF">2021-06-09T05:55:32Z</dcterms:created>
  <dcterms:modified xsi:type="dcterms:W3CDTF">2021-06-09T05:55:32Z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