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4"/>
    <p:sldMasterId id="2147483697" r:id="rId5"/>
    <p:sldMasterId id="2147483698" r:id="rId6"/>
    <p:sldMasterId id="214748369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Lst>
  <p:sldSz cy="7559675" cx="10080625"/>
  <p:notesSz cx="7559675" cy="10691800"/>
  <p:embeddedFontLst>
    <p:embeddedFont>
      <p:font typeface="Overlock"/>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BCAA42-E34C-404A-AE0D-A2D32C393B29}">
  <a:tblStyle styleId="{A5BCAA42-E34C-404A-AE0D-A2D32C393B2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font" Target="fonts/Overlock-regular.fntdata"/><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Overlock-bold.fntdata"/><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Overlock-boldItalic.fntdata"/><Relationship Id="rId30" Type="http://schemas.openxmlformats.org/officeDocument/2006/relationships/font" Target="fonts/Overlock-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9" name="Shape 39"/>
        <p:cNvGrpSpPr/>
        <p:nvPr/>
      </p:nvGrpSpPr>
      <p:grpSpPr>
        <a:xfrm>
          <a:off x="0" y="0"/>
          <a:ext cx="0" cy="0"/>
          <a:chOff x="0" y="0"/>
          <a:chExt cx="0" cy="0"/>
        </a:xfrm>
      </p:grpSpPr>
      <p:sp>
        <p:nvSpPr>
          <p:cNvPr id="40" name="Google Shape;40;p11"/>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
          <p:cNvSpPr txBox="1"/>
          <p:nvPr>
            <p:ph idx="1" type="body"/>
          </p:nvPr>
        </p:nvSpPr>
        <p:spPr>
          <a:xfrm>
            <a:off x="504000" y="1768680"/>
            <a:ext cx="907200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1"/>
          <p:cNvSpPr txBox="1"/>
          <p:nvPr>
            <p:ph idx="2"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3" name="Shape 43"/>
        <p:cNvGrpSpPr/>
        <p:nvPr/>
      </p:nvGrpSpPr>
      <p:grpSpPr>
        <a:xfrm>
          <a:off x="0" y="0"/>
          <a:ext cx="0" cy="0"/>
          <a:chOff x="0" y="0"/>
          <a:chExt cx="0" cy="0"/>
        </a:xfrm>
      </p:grpSpPr>
      <p:sp>
        <p:nvSpPr>
          <p:cNvPr id="44" name="Google Shape;44;p12"/>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2"/>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3"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4"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9" name="Shape 49"/>
        <p:cNvGrpSpPr/>
        <p:nvPr/>
      </p:nvGrpSpPr>
      <p:grpSpPr>
        <a:xfrm>
          <a:off x="0" y="0"/>
          <a:ext cx="0" cy="0"/>
          <a:chOff x="0" y="0"/>
          <a:chExt cx="0" cy="0"/>
        </a:xfrm>
      </p:grpSpPr>
      <p:sp>
        <p:nvSpPr>
          <p:cNvPr id="50" name="Google Shape;50;p13"/>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 type="body"/>
          </p:nvPr>
        </p:nvSpPr>
        <p:spPr>
          <a:xfrm>
            <a:off x="504000" y="176868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3"/>
          <p:cNvSpPr txBox="1"/>
          <p:nvPr>
            <p:ph idx="2" type="body"/>
          </p:nvPr>
        </p:nvSpPr>
        <p:spPr>
          <a:xfrm>
            <a:off x="3571560" y="176868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3" type="body"/>
          </p:nvPr>
        </p:nvSpPr>
        <p:spPr>
          <a:xfrm>
            <a:off x="6639120" y="176868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4" type="body"/>
          </p:nvPr>
        </p:nvSpPr>
        <p:spPr>
          <a:xfrm>
            <a:off x="504000" y="405864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5" type="body"/>
          </p:nvPr>
        </p:nvSpPr>
        <p:spPr>
          <a:xfrm>
            <a:off x="3571560" y="405864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6" type="body"/>
          </p:nvPr>
        </p:nvSpPr>
        <p:spPr>
          <a:xfrm>
            <a:off x="6639120" y="405864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 type="subTitle"/>
          </p:nvPr>
        </p:nvSpPr>
        <p:spPr>
          <a:xfrm>
            <a:off x="504000" y="1768680"/>
            <a:ext cx="9072000" cy="438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5" name="Shape 65"/>
        <p:cNvGrpSpPr/>
        <p:nvPr/>
      </p:nvGrpSpPr>
      <p:grpSpPr>
        <a:xfrm>
          <a:off x="0" y="0"/>
          <a:ext cx="0" cy="0"/>
          <a:chOff x="0" y="0"/>
          <a:chExt cx="0" cy="0"/>
        </a:xfrm>
      </p:grpSpPr>
      <p:sp>
        <p:nvSpPr>
          <p:cNvPr id="66" name="Google Shape;66;p17"/>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8" name="Shape 68"/>
        <p:cNvGrpSpPr/>
        <p:nvPr/>
      </p:nvGrpSpPr>
      <p:grpSpPr>
        <a:xfrm>
          <a:off x="0" y="0"/>
          <a:ext cx="0" cy="0"/>
          <a:chOff x="0" y="0"/>
          <a:chExt cx="0" cy="0"/>
        </a:xfrm>
      </p:grpSpPr>
      <p:sp>
        <p:nvSpPr>
          <p:cNvPr id="69" name="Google Shape;69;p18"/>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18"/>
          <p:cNvSpPr txBox="1"/>
          <p:nvPr>
            <p:ph idx="2"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9"/>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4" name="Shape 74"/>
        <p:cNvGrpSpPr/>
        <p:nvPr/>
      </p:nvGrpSpPr>
      <p:grpSpPr>
        <a:xfrm>
          <a:off x="0" y="0"/>
          <a:ext cx="0" cy="0"/>
          <a:chOff x="0" y="0"/>
          <a:chExt cx="0" cy="0"/>
        </a:xfrm>
      </p:grpSpPr>
      <p:sp>
        <p:nvSpPr>
          <p:cNvPr id="75" name="Google Shape;75;p20"/>
          <p:cNvSpPr txBox="1"/>
          <p:nvPr>
            <p:ph idx="1" type="subTitle"/>
          </p:nvPr>
        </p:nvSpPr>
        <p:spPr>
          <a:xfrm>
            <a:off x="504000" y="301320"/>
            <a:ext cx="9072000" cy="5850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6" name="Shape 76"/>
        <p:cNvGrpSpPr/>
        <p:nvPr/>
      </p:nvGrpSpPr>
      <p:grpSpPr>
        <a:xfrm>
          <a:off x="0" y="0"/>
          <a:ext cx="0" cy="0"/>
          <a:chOff x="0" y="0"/>
          <a:chExt cx="0" cy="0"/>
        </a:xfrm>
      </p:grpSpPr>
      <p:sp>
        <p:nvSpPr>
          <p:cNvPr id="77" name="Google Shape;77;p21"/>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21"/>
          <p:cNvSpPr txBox="1"/>
          <p:nvPr>
            <p:ph idx="2"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1"/>
          <p:cNvSpPr txBox="1"/>
          <p:nvPr>
            <p:ph idx="3"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0" name="Shape 10"/>
        <p:cNvGrpSpPr/>
        <p:nvPr/>
      </p:nvGrpSpPr>
      <p:grpSpPr>
        <a:xfrm>
          <a:off x="0" y="0"/>
          <a:ext cx="0" cy="0"/>
          <a:chOff x="0" y="0"/>
          <a:chExt cx="0" cy="0"/>
        </a:xfrm>
      </p:grpSpPr>
      <p:sp>
        <p:nvSpPr>
          <p:cNvPr id="11" name="Google Shape;11;p3"/>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 name="Google Shape;12;p3"/>
          <p:cNvSpPr txBox="1"/>
          <p:nvPr>
            <p:ph idx="1" type="subTitle"/>
          </p:nvPr>
        </p:nvSpPr>
        <p:spPr>
          <a:xfrm>
            <a:off x="504000" y="1768680"/>
            <a:ext cx="9072000" cy="438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1" name="Shape 81"/>
        <p:cNvGrpSpPr/>
        <p:nvPr/>
      </p:nvGrpSpPr>
      <p:grpSpPr>
        <a:xfrm>
          <a:off x="0" y="0"/>
          <a:ext cx="0" cy="0"/>
          <a:chOff x="0" y="0"/>
          <a:chExt cx="0" cy="0"/>
        </a:xfrm>
      </p:grpSpPr>
      <p:sp>
        <p:nvSpPr>
          <p:cNvPr id="82" name="Google Shape;82;p22"/>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22"/>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22"/>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6" name="Shape 86"/>
        <p:cNvGrpSpPr/>
        <p:nvPr/>
      </p:nvGrpSpPr>
      <p:grpSpPr>
        <a:xfrm>
          <a:off x="0" y="0"/>
          <a:ext cx="0" cy="0"/>
          <a:chOff x="0" y="0"/>
          <a:chExt cx="0" cy="0"/>
        </a:xfrm>
      </p:grpSpPr>
      <p:sp>
        <p:nvSpPr>
          <p:cNvPr id="87" name="Google Shape;87;p23"/>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3"/>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3"/>
          <p:cNvSpPr txBox="1"/>
          <p:nvPr>
            <p:ph idx="3"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1" name="Shape 91"/>
        <p:cNvGrpSpPr/>
        <p:nvPr/>
      </p:nvGrpSpPr>
      <p:grpSpPr>
        <a:xfrm>
          <a:off x="0" y="0"/>
          <a:ext cx="0" cy="0"/>
          <a:chOff x="0" y="0"/>
          <a:chExt cx="0" cy="0"/>
        </a:xfrm>
      </p:grpSpPr>
      <p:sp>
        <p:nvSpPr>
          <p:cNvPr id="92" name="Google Shape;92;p24"/>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4"/>
          <p:cNvSpPr txBox="1"/>
          <p:nvPr>
            <p:ph idx="1" type="body"/>
          </p:nvPr>
        </p:nvSpPr>
        <p:spPr>
          <a:xfrm>
            <a:off x="504000" y="1768680"/>
            <a:ext cx="907200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4"/>
          <p:cNvSpPr txBox="1"/>
          <p:nvPr>
            <p:ph idx="2"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5" name="Shape 95"/>
        <p:cNvGrpSpPr/>
        <p:nvPr/>
      </p:nvGrpSpPr>
      <p:grpSpPr>
        <a:xfrm>
          <a:off x="0" y="0"/>
          <a:ext cx="0" cy="0"/>
          <a:chOff x="0" y="0"/>
          <a:chExt cx="0" cy="0"/>
        </a:xfrm>
      </p:grpSpPr>
      <p:sp>
        <p:nvSpPr>
          <p:cNvPr id="96" name="Google Shape;96;p25"/>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5"/>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5"/>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5"/>
          <p:cNvSpPr txBox="1"/>
          <p:nvPr>
            <p:ph idx="3"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5"/>
          <p:cNvSpPr txBox="1"/>
          <p:nvPr>
            <p:ph idx="4"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1" name="Shape 101"/>
        <p:cNvGrpSpPr/>
        <p:nvPr/>
      </p:nvGrpSpPr>
      <p:grpSpPr>
        <a:xfrm>
          <a:off x="0" y="0"/>
          <a:ext cx="0" cy="0"/>
          <a:chOff x="0" y="0"/>
          <a:chExt cx="0" cy="0"/>
        </a:xfrm>
      </p:grpSpPr>
      <p:sp>
        <p:nvSpPr>
          <p:cNvPr id="102" name="Google Shape;102;p26"/>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6"/>
          <p:cNvSpPr txBox="1"/>
          <p:nvPr>
            <p:ph idx="1" type="body"/>
          </p:nvPr>
        </p:nvSpPr>
        <p:spPr>
          <a:xfrm>
            <a:off x="504000" y="176868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6"/>
          <p:cNvSpPr txBox="1"/>
          <p:nvPr>
            <p:ph idx="2" type="body"/>
          </p:nvPr>
        </p:nvSpPr>
        <p:spPr>
          <a:xfrm>
            <a:off x="3571560" y="176868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6"/>
          <p:cNvSpPr txBox="1"/>
          <p:nvPr>
            <p:ph idx="3" type="body"/>
          </p:nvPr>
        </p:nvSpPr>
        <p:spPr>
          <a:xfrm>
            <a:off x="6639120" y="176868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6"/>
          <p:cNvSpPr txBox="1"/>
          <p:nvPr>
            <p:ph idx="4" type="body"/>
          </p:nvPr>
        </p:nvSpPr>
        <p:spPr>
          <a:xfrm>
            <a:off x="504000" y="405864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6"/>
          <p:cNvSpPr txBox="1"/>
          <p:nvPr>
            <p:ph idx="5" type="body"/>
          </p:nvPr>
        </p:nvSpPr>
        <p:spPr>
          <a:xfrm>
            <a:off x="3571560" y="405864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6" type="body"/>
          </p:nvPr>
        </p:nvSpPr>
        <p:spPr>
          <a:xfrm>
            <a:off x="6639120" y="405864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3" name="Shape 113"/>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4" name="Shape 114"/>
        <p:cNvGrpSpPr/>
        <p:nvPr/>
      </p:nvGrpSpPr>
      <p:grpSpPr>
        <a:xfrm>
          <a:off x="0" y="0"/>
          <a:ext cx="0" cy="0"/>
          <a:chOff x="0" y="0"/>
          <a:chExt cx="0" cy="0"/>
        </a:xfrm>
      </p:grpSpPr>
      <p:sp>
        <p:nvSpPr>
          <p:cNvPr id="115" name="Google Shape;115;p29"/>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6" name="Shape 116"/>
        <p:cNvGrpSpPr/>
        <p:nvPr/>
      </p:nvGrpSpPr>
      <p:grpSpPr>
        <a:xfrm>
          <a:off x="0" y="0"/>
          <a:ext cx="0" cy="0"/>
          <a:chOff x="0" y="0"/>
          <a:chExt cx="0" cy="0"/>
        </a:xfrm>
      </p:grpSpPr>
      <p:sp>
        <p:nvSpPr>
          <p:cNvPr id="117" name="Google Shape;117;p30"/>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0"/>
          <p:cNvSpPr txBox="1"/>
          <p:nvPr>
            <p:ph idx="1" type="subTitle"/>
          </p:nvPr>
        </p:nvSpPr>
        <p:spPr>
          <a:xfrm>
            <a:off x="504000" y="1768680"/>
            <a:ext cx="9072000" cy="438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9" name="Shape 119"/>
        <p:cNvGrpSpPr/>
        <p:nvPr/>
      </p:nvGrpSpPr>
      <p:grpSpPr>
        <a:xfrm>
          <a:off x="0" y="0"/>
          <a:ext cx="0" cy="0"/>
          <a:chOff x="0" y="0"/>
          <a:chExt cx="0" cy="0"/>
        </a:xfrm>
      </p:grpSpPr>
      <p:sp>
        <p:nvSpPr>
          <p:cNvPr id="120" name="Google Shape;120;p31"/>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1"/>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2" name="Shape 122"/>
        <p:cNvGrpSpPr/>
        <p:nvPr/>
      </p:nvGrpSpPr>
      <p:grpSpPr>
        <a:xfrm>
          <a:off x="0" y="0"/>
          <a:ext cx="0" cy="0"/>
          <a:chOff x="0" y="0"/>
          <a:chExt cx="0" cy="0"/>
        </a:xfrm>
      </p:grpSpPr>
      <p:sp>
        <p:nvSpPr>
          <p:cNvPr id="123" name="Google Shape;123;p32"/>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2"/>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5" name="Google Shape;125;p32"/>
          <p:cNvSpPr txBox="1"/>
          <p:nvPr>
            <p:ph idx="2"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 name="Shape 13"/>
        <p:cNvGrpSpPr/>
        <p:nvPr/>
      </p:nvGrpSpPr>
      <p:grpSpPr>
        <a:xfrm>
          <a:off x="0" y="0"/>
          <a:ext cx="0" cy="0"/>
          <a:chOff x="0" y="0"/>
          <a:chExt cx="0" cy="0"/>
        </a:xfrm>
      </p:grpSpPr>
      <p:sp>
        <p:nvSpPr>
          <p:cNvPr id="14" name="Google Shape;14;p4"/>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6" name="Shape 126"/>
        <p:cNvGrpSpPr/>
        <p:nvPr/>
      </p:nvGrpSpPr>
      <p:grpSpPr>
        <a:xfrm>
          <a:off x="0" y="0"/>
          <a:ext cx="0" cy="0"/>
          <a:chOff x="0" y="0"/>
          <a:chExt cx="0" cy="0"/>
        </a:xfrm>
      </p:grpSpPr>
      <p:sp>
        <p:nvSpPr>
          <p:cNvPr id="127" name="Google Shape;127;p33"/>
          <p:cNvSpPr txBox="1"/>
          <p:nvPr>
            <p:ph idx="1" type="subTitle"/>
          </p:nvPr>
        </p:nvSpPr>
        <p:spPr>
          <a:xfrm>
            <a:off x="504000" y="301320"/>
            <a:ext cx="9072000" cy="5850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8" name="Shape 128"/>
        <p:cNvGrpSpPr/>
        <p:nvPr/>
      </p:nvGrpSpPr>
      <p:grpSpPr>
        <a:xfrm>
          <a:off x="0" y="0"/>
          <a:ext cx="0" cy="0"/>
          <a:chOff x="0" y="0"/>
          <a:chExt cx="0" cy="0"/>
        </a:xfrm>
      </p:grpSpPr>
      <p:sp>
        <p:nvSpPr>
          <p:cNvPr id="129" name="Google Shape;129;p34"/>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4"/>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1" name="Google Shape;131;p34"/>
          <p:cNvSpPr txBox="1"/>
          <p:nvPr>
            <p:ph idx="2"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34"/>
          <p:cNvSpPr txBox="1"/>
          <p:nvPr>
            <p:ph idx="3"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3" name="Shape 133"/>
        <p:cNvGrpSpPr/>
        <p:nvPr/>
      </p:nvGrpSpPr>
      <p:grpSpPr>
        <a:xfrm>
          <a:off x="0" y="0"/>
          <a:ext cx="0" cy="0"/>
          <a:chOff x="0" y="0"/>
          <a:chExt cx="0" cy="0"/>
        </a:xfrm>
      </p:grpSpPr>
      <p:sp>
        <p:nvSpPr>
          <p:cNvPr id="134" name="Google Shape;134;p35"/>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5"/>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6" name="Google Shape;136;p35"/>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35"/>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8" name="Shape 138"/>
        <p:cNvGrpSpPr/>
        <p:nvPr/>
      </p:nvGrpSpPr>
      <p:grpSpPr>
        <a:xfrm>
          <a:off x="0" y="0"/>
          <a:ext cx="0" cy="0"/>
          <a:chOff x="0" y="0"/>
          <a:chExt cx="0" cy="0"/>
        </a:xfrm>
      </p:grpSpPr>
      <p:sp>
        <p:nvSpPr>
          <p:cNvPr id="139" name="Google Shape;139;p36"/>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6"/>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36"/>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36"/>
          <p:cNvSpPr txBox="1"/>
          <p:nvPr>
            <p:ph idx="3"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3" name="Shape 143"/>
        <p:cNvGrpSpPr/>
        <p:nvPr/>
      </p:nvGrpSpPr>
      <p:grpSpPr>
        <a:xfrm>
          <a:off x="0" y="0"/>
          <a:ext cx="0" cy="0"/>
          <a:chOff x="0" y="0"/>
          <a:chExt cx="0" cy="0"/>
        </a:xfrm>
      </p:grpSpPr>
      <p:sp>
        <p:nvSpPr>
          <p:cNvPr id="144" name="Google Shape;144;p37"/>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7"/>
          <p:cNvSpPr txBox="1"/>
          <p:nvPr>
            <p:ph idx="1" type="body"/>
          </p:nvPr>
        </p:nvSpPr>
        <p:spPr>
          <a:xfrm>
            <a:off x="504000" y="1768680"/>
            <a:ext cx="907200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37"/>
          <p:cNvSpPr txBox="1"/>
          <p:nvPr>
            <p:ph idx="2"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7" name="Shape 147"/>
        <p:cNvGrpSpPr/>
        <p:nvPr/>
      </p:nvGrpSpPr>
      <p:grpSpPr>
        <a:xfrm>
          <a:off x="0" y="0"/>
          <a:ext cx="0" cy="0"/>
          <a:chOff x="0" y="0"/>
          <a:chExt cx="0" cy="0"/>
        </a:xfrm>
      </p:grpSpPr>
      <p:sp>
        <p:nvSpPr>
          <p:cNvPr id="148" name="Google Shape;148;p38"/>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8"/>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38"/>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38"/>
          <p:cNvSpPr txBox="1"/>
          <p:nvPr>
            <p:ph idx="3"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38"/>
          <p:cNvSpPr txBox="1"/>
          <p:nvPr>
            <p:ph idx="4"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3" name="Shape 153"/>
        <p:cNvGrpSpPr/>
        <p:nvPr/>
      </p:nvGrpSpPr>
      <p:grpSpPr>
        <a:xfrm>
          <a:off x="0" y="0"/>
          <a:ext cx="0" cy="0"/>
          <a:chOff x="0" y="0"/>
          <a:chExt cx="0" cy="0"/>
        </a:xfrm>
      </p:grpSpPr>
      <p:sp>
        <p:nvSpPr>
          <p:cNvPr id="154" name="Google Shape;154;p39"/>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9"/>
          <p:cNvSpPr txBox="1"/>
          <p:nvPr>
            <p:ph idx="1" type="body"/>
          </p:nvPr>
        </p:nvSpPr>
        <p:spPr>
          <a:xfrm>
            <a:off x="504000" y="176868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39"/>
          <p:cNvSpPr txBox="1"/>
          <p:nvPr>
            <p:ph idx="2" type="body"/>
          </p:nvPr>
        </p:nvSpPr>
        <p:spPr>
          <a:xfrm>
            <a:off x="3571560" y="176868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9"/>
          <p:cNvSpPr txBox="1"/>
          <p:nvPr>
            <p:ph idx="3" type="body"/>
          </p:nvPr>
        </p:nvSpPr>
        <p:spPr>
          <a:xfrm>
            <a:off x="6639120" y="176868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39"/>
          <p:cNvSpPr txBox="1"/>
          <p:nvPr>
            <p:ph idx="4" type="body"/>
          </p:nvPr>
        </p:nvSpPr>
        <p:spPr>
          <a:xfrm>
            <a:off x="504000" y="405864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39"/>
          <p:cNvSpPr txBox="1"/>
          <p:nvPr>
            <p:ph idx="5" type="body"/>
          </p:nvPr>
        </p:nvSpPr>
        <p:spPr>
          <a:xfrm>
            <a:off x="3571560" y="405864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39"/>
          <p:cNvSpPr txBox="1"/>
          <p:nvPr>
            <p:ph idx="6" type="body"/>
          </p:nvPr>
        </p:nvSpPr>
        <p:spPr>
          <a:xfrm>
            <a:off x="6639120" y="405864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5" name="Shape 165"/>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6" name="Shape 166"/>
        <p:cNvGrpSpPr/>
        <p:nvPr/>
      </p:nvGrpSpPr>
      <p:grpSpPr>
        <a:xfrm>
          <a:off x="0" y="0"/>
          <a:ext cx="0" cy="0"/>
          <a:chOff x="0" y="0"/>
          <a:chExt cx="0" cy="0"/>
        </a:xfrm>
      </p:grpSpPr>
      <p:sp>
        <p:nvSpPr>
          <p:cNvPr id="167" name="Google Shape;167;p42"/>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42"/>
          <p:cNvSpPr txBox="1"/>
          <p:nvPr>
            <p:ph idx="1" type="subTitle"/>
          </p:nvPr>
        </p:nvSpPr>
        <p:spPr>
          <a:xfrm>
            <a:off x="504000" y="1768680"/>
            <a:ext cx="9072000" cy="438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9" name="Shape 169"/>
        <p:cNvGrpSpPr/>
        <p:nvPr/>
      </p:nvGrpSpPr>
      <p:grpSpPr>
        <a:xfrm>
          <a:off x="0" y="0"/>
          <a:ext cx="0" cy="0"/>
          <a:chOff x="0" y="0"/>
          <a:chExt cx="0" cy="0"/>
        </a:xfrm>
      </p:grpSpPr>
      <p:sp>
        <p:nvSpPr>
          <p:cNvPr id="170" name="Google Shape;170;p43"/>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43"/>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 name="Shape 16"/>
        <p:cNvGrpSpPr/>
        <p:nvPr/>
      </p:nvGrpSpPr>
      <p:grpSpPr>
        <a:xfrm>
          <a:off x="0" y="0"/>
          <a:ext cx="0" cy="0"/>
          <a:chOff x="0" y="0"/>
          <a:chExt cx="0" cy="0"/>
        </a:xfrm>
      </p:grpSpPr>
      <p:sp>
        <p:nvSpPr>
          <p:cNvPr id="17" name="Google Shape;17;p5"/>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5"/>
          <p:cNvSpPr txBox="1"/>
          <p:nvPr>
            <p:ph idx="2"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2" name="Shape 172"/>
        <p:cNvGrpSpPr/>
        <p:nvPr/>
      </p:nvGrpSpPr>
      <p:grpSpPr>
        <a:xfrm>
          <a:off x="0" y="0"/>
          <a:ext cx="0" cy="0"/>
          <a:chOff x="0" y="0"/>
          <a:chExt cx="0" cy="0"/>
        </a:xfrm>
      </p:grpSpPr>
      <p:sp>
        <p:nvSpPr>
          <p:cNvPr id="173" name="Google Shape;173;p44"/>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44"/>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5" name="Google Shape;175;p44"/>
          <p:cNvSpPr txBox="1"/>
          <p:nvPr>
            <p:ph idx="2"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6" name="Shape 176"/>
        <p:cNvGrpSpPr/>
        <p:nvPr/>
      </p:nvGrpSpPr>
      <p:grpSpPr>
        <a:xfrm>
          <a:off x="0" y="0"/>
          <a:ext cx="0" cy="0"/>
          <a:chOff x="0" y="0"/>
          <a:chExt cx="0" cy="0"/>
        </a:xfrm>
      </p:grpSpPr>
      <p:sp>
        <p:nvSpPr>
          <p:cNvPr id="177" name="Google Shape;177;p45"/>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78" name="Shape 178"/>
        <p:cNvGrpSpPr/>
        <p:nvPr/>
      </p:nvGrpSpPr>
      <p:grpSpPr>
        <a:xfrm>
          <a:off x="0" y="0"/>
          <a:ext cx="0" cy="0"/>
          <a:chOff x="0" y="0"/>
          <a:chExt cx="0" cy="0"/>
        </a:xfrm>
      </p:grpSpPr>
      <p:sp>
        <p:nvSpPr>
          <p:cNvPr id="179" name="Google Shape;179;p46"/>
          <p:cNvSpPr txBox="1"/>
          <p:nvPr>
            <p:ph idx="1" type="subTitle"/>
          </p:nvPr>
        </p:nvSpPr>
        <p:spPr>
          <a:xfrm>
            <a:off x="504000" y="301320"/>
            <a:ext cx="9072000" cy="5850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0" name="Shape 180"/>
        <p:cNvGrpSpPr/>
        <p:nvPr/>
      </p:nvGrpSpPr>
      <p:grpSpPr>
        <a:xfrm>
          <a:off x="0" y="0"/>
          <a:ext cx="0" cy="0"/>
          <a:chOff x="0" y="0"/>
          <a:chExt cx="0" cy="0"/>
        </a:xfrm>
      </p:grpSpPr>
      <p:sp>
        <p:nvSpPr>
          <p:cNvPr id="181" name="Google Shape;181;p47"/>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47"/>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47"/>
          <p:cNvSpPr txBox="1"/>
          <p:nvPr>
            <p:ph idx="2"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4" name="Google Shape;184;p47"/>
          <p:cNvSpPr txBox="1"/>
          <p:nvPr>
            <p:ph idx="3"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85" name="Shape 185"/>
        <p:cNvGrpSpPr/>
        <p:nvPr/>
      </p:nvGrpSpPr>
      <p:grpSpPr>
        <a:xfrm>
          <a:off x="0" y="0"/>
          <a:ext cx="0" cy="0"/>
          <a:chOff x="0" y="0"/>
          <a:chExt cx="0" cy="0"/>
        </a:xfrm>
      </p:grpSpPr>
      <p:sp>
        <p:nvSpPr>
          <p:cNvPr id="186" name="Google Shape;186;p48"/>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48"/>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8" name="Google Shape;188;p48"/>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9" name="Google Shape;189;p48"/>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0" name="Shape 190"/>
        <p:cNvGrpSpPr/>
        <p:nvPr/>
      </p:nvGrpSpPr>
      <p:grpSpPr>
        <a:xfrm>
          <a:off x="0" y="0"/>
          <a:ext cx="0" cy="0"/>
          <a:chOff x="0" y="0"/>
          <a:chExt cx="0" cy="0"/>
        </a:xfrm>
      </p:grpSpPr>
      <p:sp>
        <p:nvSpPr>
          <p:cNvPr id="191" name="Google Shape;191;p49"/>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49"/>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3" name="Google Shape;193;p49"/>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4" name="Google Shape;194;p49"/>
          <p:cNvSpPr txBox="1"/>
          <p:nvPr>
            <p:ph idx="3"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95" name="Shape 195"/>
        <p:cNvGrpSpPr/>
        <p:nvPr/>
      </p:nvGrpSpPr>
      <p:grpSpPr>
        <a:xfrm>
          <a:off x="0" y="0"/>
          <a:ext cx="0" cy="0"/>
          <a:chOff x="0" y="0"/>
          <a:chExt cx="0" cy="0"/>
        </a:xfrm>
      </p:grpSpPr>
      <p:sp>
        <p:nvSpPr>
          <p:cNvPr id="196" name="Google Shape;196;p50"/>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50"/>
          <p:cNvSpPr txBox="1"/>
          <p:nvPr>
            <p:ph idx="1" type="body"/>
          </p:nvPr>
        </p:nvSpPr>
        <p:spPr>
          <a:xfrm>
            <a:off x="504000" y="1768680"/>
            <a:ext cx="907200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8" name="Google Shape;198;p50"/>
          <p:cNvSpPr txBox="1"/>
          <p:nvPr>
            <p:ph idx="2"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99" name="Shape 199"/>
        <p:cNvGrpSpPr/>
        <p:nvPr/>
      </p:nvGrpSpPr>
      <p:grpSpPr>
        <a:xfrm>
          <a:off x="0" y="0"/>
          <a:ext cx="0" cy="0"/>
          <a:chOff x="0" y="0"/>
          <a:chExt cx="0" cy="0"/>
        </a:xfrm>
      </p:grpSpPr>
      <p:sp>
        <p:nvSpPr>
          <p:cNvPr id="200" name="Google Shape;200;p51"/>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51"/>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51"/>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3" name="Google Shape;203;p51"/>
          <p:cNvSpPr txBox="1"/>
          <p:nvPr>
            <p:ph idx="3"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4" name="Google Shape;204;p51"/>
          <p:cNvSpPr txBox="1"/>
          <p:nvPr>
            <p:ph idx="4"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05" name="Shape 205"/>
        <p:cNvGrpSpPr/>
        <p:nvPr/>
      </p:nvGrpSpPr>
      <p:grpSpPr>
        <a:xfrm>
          <a:off x="0" y="0"/>
          <a:ext cx="0" cy="0"/>
          <a:chOff x="0" y="0"/>
          <a:chExt cx="0" cy="0"/>
        </a:xfrm>
      </p:grpSpPr>
      <p:sp>
        <p:nvSpPr>
          <p:cNvPr id="206" name="Google Shape;206;p52"/>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52"/>
          <p:cNvSpPr txBox="1"/>
          <p:nvPr>
            <p:ph idx="1" type="body"/>
          </p:nvPr>
        </p:nvSpPr>
        <p:spPr>
          <a:xfrm>
            <a:off x="504000" y="176868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8" name="Google Shape;208;p52"/>
          <p:cNvSpPr txBox="1"/>
          <p:nvPr>
            <p:ph idx="2" type="body"/>
          </p:nvPr>
        </p:nvSpPr>
        <p:spPr>
          <a:xfrm>
            <a:off x="3571560" y="176868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9" name="Google Shape;209;p52"/>
          <p:cNvSpPr txBox="1"/>
          <p:nvPr>
            <p:ph idx="3" type="body"/>
          </p:nvPr>
        </p:nvSpPr>
        <p:spPr>
          <a:xfrm>
            <a:off x="6639120" y="176868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52"/>
          <p:cNvSpPr txBox="1"/>
          <p:nvPr>
            <p:ph idx="4" type="body"/>
          </p:nvPr>
        </p:nvSpPr>
        <p:spPr>
          <a:xfrm>
            <a:off x="504000" y="405864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52"/>
          <p:cNvSpPr txBox="1"/>
          <p:nvPr>
            <p:ph idx="5" type="body"/>
          </p:nvPr>
        </p:nvSpPr>
        <p:spPr>
          <a:xfrm>
            <a:off x="3571560" y="405864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52"/>
          <p:cNvSpPr txBox="1"/>
          <p:nvPr>
            <p:ph idx="6" type="body"/>
          </p:nvPr>
        </p:nvSpPr>
        <p:spPr>
          <a:xfrm>
            <a:off x="6639120" y="4058640"/>
            <a:ext cx="292104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 name="Shape 22"/>
        <p:cNvGrpSpPr/>
        <p:nvPr/>
      </p:nvGrpSpPr>
      <p:grpSpPr>
        <a:xfrm>
          <a:off x="0" y="0"/>
          <a:ext cx="0" cy="0"/>
          <a:chOff x="0" y="0"/>
          <a:chExt cx="0" cy="0"/>
        </a:xfrm>
      </p:grpSpPr>
      <p:sp>
        <p:nvSpPr>
          <p:cNvPr id="23" name="Google Shape;23;p7"/>
          <p:cNvSpPr txBox="1"/>
          <p:nvPr>
            <p:ph idx="1" type="subTitle"/>
          </p:nvPr>
        </p:nvSpPr>
        <p:spPr>
          <a:xfrm>
            <a:off x="504000" y="301320"/>
            <a:ext cx="9072000" cy="5850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 name="Shape 24"/>
        <p:cNvGrpSpPr/>
        <p:nvPr/>
      </p:nvGrpSpPr>
      <p:grpSpPr>
        <a:xfrm>
          <a:off x="0" y="0"/>
          <a:ext cx="0" cy="0"/>
          <a:chOff x="0" y="0"/>
          <a:chExt cx="0" cy="0"/>
        </a:xfrm>
      </p:grpSpPr>
      <p:sp>
        <p:nvSpPr>
          <p:cNvPr id="25" name="Google Shape;25;p8"/>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8"/>
          <p:cNvSpPr txBox="1"/>
          <p:nvPr>
            <p:ph idx="2"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8"/>
          <p:cNvSpPr txBox="1"/>
          <p:nvPr>
            <p:ph idx="3"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9"/>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9"/>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4" name="Shape 34"/>
        <p:cNvGrpSpPr/>
        <p:nvPr/>
      </p:nvGrpSpPr>
      <p:grpSpPr>
        <a:xfrm>
          <a:off x="0" y="0"/>
          <a:ext cx="0" cy="0"/>
          <a:chOff x="0" y="0"/>
          <a:chExt cx="0" cy="0"/>
        </a:xfrm>
      </p:grpSpPr>
      <p:sp>
        <p:nvSpPr>
          <p:cNvPr id="35" name="Google Shape;35;p10"/>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0"/>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0"/>
          <p:cNvSpPr txBox="1"/>
          <p:nvPr>
            <p:ph idx="3"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14.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slideLayout" Target="../slideLayouts/slideLayout48.xml"/><Relationship Id="rId12" Type="http://schemas.openxmlformats.org/officeDocument/2006/relationships/slideLayout" Target="../slideLayouts/slideLayout47.xml"/><Relationship Id="rId1" Type="http://schemas.openxmlformats.org/officeDocument/2006/relationships/image" Target="../media/image14.png"/><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1.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720" y="720"/>
            <a:ext cx="10078920" cy="7558920"/>
          </a:xfrm>
          <a:prstGeom prst="rect">
            <a:avLst/>
          </a:prstGeom>
          <a:noFill/>
          <a:ln>
            <a:noFill/>
          </a:ln>
        </p:spPr>
      </p:pic>
      <p:sp>
        <p:nvSpPr>
          <p:cNvPr id="7" name="Google Shape;7;p1"/>
          <p:cNvSpPr txBox="1"/>
          <p:nvPr>
            <p:ph type="title"/>
          </p:nvPr>
        </p:nvSpPr>
        <p:spPr>
          <a:xfrm>
            <a:off x="504000" y="576000"/>
            <a:ext cx="7199280" cy="7192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 type="body"/>
          </p:nvPr>
        </p:nvSpPr>
        <p:spPr>
          <a:xfrm>
            <a:off x="504000" y="1800000"/>
            <a:ext cx="9071280" cy="43837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 name="Shape 57"/>
        <p:cNvGrpSpPr/>
        <p:nvPr/>
      </p:nvGrpSpPr>
      <p:grpSpPr>
        <a:xfrm>
          <a:off x="0" y="0"/>
          <a:ext cx="0" cy="0"/>
          <a:chOff x="0" y="0"/>
          <a:chExt cx="0" cy="0"/>
        </a:xfrm>
      </p:grpSpPr>
      <p:pic>
        <p:nvPicPr>
          <p:cNvPr id="58" name="Google Shape;58;p14"/>
          <p:cNvPicPr preferRelativeResize="0"/>
          <p:nvPr/>
        </p:nvPicPr>
        <p:blipFill rotWithShape="1">
          <a:blip r:embed="rId1">
            <a:alphaModFix/>
          </a:blip>
          <a:srcRect b="0" l="0" r="0" t="0"/>
          <a:stretch/>
        </p:blipFill>
        <p:spPr>
          <a:xfrm>
            <a:off x="720" y="720"/>
            <a:ext cx="10078920" cy="7558920"/>
          </a:xfrm>
          <a:prstGeom prst="rect">
            <a:avLst/>
          </a:prstGeom>
          <a:noFill/>
          <a:ln>
            <a:noFill/>
          </a:ln>
        </p:spPr>
      </p:pic>
      <p:sp>
        <p:nvSpPr>
          <p:cNvPr id="59" name="Google Shape;59;p14"/>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0" name="Google Shape;60;p14"/>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pic>
        <p:nvPicPr>
          <p:cNvPr id="110" name="Google Shape;110;p27"/>
          <p:cNvPicPr preferRelativeResize="0"/>
          <p:nvPr/>
        </p:nvPicPr>
        <p:blipFill rotWithShape="1">
          <a:blip r:embed="rId1">
            <a:alphaModFix/>
          </a:blip>
          <a:srcRect b="0" l="0" r="0" t="0"/>
          <a:stretch/>
        </p:blipFill>
        <p:spPr>
          <a:xfrm>
            <a:off x="720" y="720"/>
            <a:ext cx="10078920" cy="7558920"/>
          </a:xfrm>
          <a:prstGeom prst="rect">
            <a:avLst/>
          </a:prstGeom>
          <a:noFill/>
          <a:ln>
            <a:noFill/>
          </a:ln>
        </p:spPr>
      </p:pic>
      <p:sp>
        <p:nvSpPr>
          <p:cNvPr id="111" name="Google Shape;111;p27"/>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2" name="Google Shape;112;p27"/>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1" name="Shape 161"/>
        <p:cNvGrpSpPr/>
        <p:nvPr/>
      </p:nvGrpSpPr>
      <p:grpSpPr>
        <a:xfrm>
          <a:off x="0" y="0"/>
          <a:ext cx="0" cy="0"/>
          <a:chOff x="0" y="0"/>
          <a:chExt cx="0" cy="0"/>
        </a:xfrm>
      </p:grpSpPr>
      <p:pic>
        <p:nvPicPr>
          <p:cNvPr id="162" name="Google Shape;162;p40"/>
          <p:cNvPicPr preferRelativeResize="0"/>
          <p:nvPr/>
        </p:nvPicPr>
        <p:blipFill rotWithShape="1">
          <a:blip r:embed="rId1">
            <a:alphaModFix/>
          </a:blip>
          <a:srcRect b="0" l="0" r="0" t="0"/>
          <a:stretch/>
        </p:blipFill>
        <p:spPr>
          <a:xfrm>
            <a:off x="720" y="720"/>
            <a:ext cx="10078920" cy="7558920"/>
          </a:xfrm>
          <a:prstGeom prst="rect">
            <a:avLst/>
          </a:prstGeom>
          <a:noFill/>
          <a:ln>
            <a:noFill/>
          </a:ln>
        </p:spPr>
      </p:pic>
      <p:sp>
        <p:nvSpPr>
          <p:cNvPr id="163" name="Google Shape;163;p40"/>
          <p:cNvSpPr txBox="1"/>
          <p:nvPr>
            <p:ph type="title"/>
          </p:nvPr>
        </p:nvSpPr>
        <p:spPr>
          <a:xfrm>
            <a:off x="504000" y="576000"/>
            <a:ext cx="7199280" cy="7192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4" name="Google Shape;164;p40"/>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hyperlink" Target="https://detectspamham.herokuapp.com/" TargetMode="Externa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hyperlink" Target="https://www.statista.com/statistics/420391/spam-email-traffic-share/" TargetMode="External"/><Relationship Id="rId4" Type="http://schemas.openxmlformats.org/officeDocument/2006/relationships/hyperlink" Target="http://www.mecs-press.org/ijitcs/ijitcs-v8-n1/IJITCS-V8-N1-2.pdf" TargetMode="External"/><Relationship Id="rId5" Type="http://schemas.openxmlformats.org/officeDocument/2006/relationships/hyperlink" Target="https://image1.slideserve.com/3121305/who-benefits-from-spam-n.jpg" TargetMode="External"/><Relationship Id="rId6" Type="http://schemas.openxmlformats.org/officeDocument/2006/relationships/hyperlink" Target="http://www.ijitee.org/wp-content/uploads/papers/v9i2/B9001129219.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53"/>
          <p:cNvSpPr/>
          <p:nvPr/>
        </p:nvSpPr>
        <p:spPr>
          <a:xfrm>
            <a:off x="504000" y="576000"/>
            <a:ext cx="7199280" cy="71928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IN" sz="3600" u="none" cap="none" strike="noStrike">
                <a:solidFill>
                  <a:srgbClr val="000000"/>
                </a:solidFill>
                <a:latin typeface="Arial"/>
                <a:ea typeface="Arial"/>
                <a:cs typeface="Arial"/>
                <a:sym typeface="Arial"/>
              </a:rPr>
              <a:t> </a:t>
            </a:r>
            <a:r>
              <a:rPr b="0" i="0" lang="en-IN" sz="2800" u="none" cap="none" strike="noStrike">
                <a:solidFill>
                  <a:srgbClr val="000000"/>
                </a:solidFill>
                <a:latin typeface="Arial"/>
                <a:ea typeface="Arial"/>
                <a:cs typeface="Arial"/>
                <a:sym typeface="Arial"/>
              </a:rPr>
              <a:t>PRESENTATION ON SPAM DETECTION</a:t>
            </a:r>
            <a:endParaRPr b="0" i="0" sz="2800" u="none" cap="none" strike="noStrike">
              <a:latin typeface="Arial"/>
              <a:ea typeface="Arial"/>
              <a:cs typeface="Arial"/>
              <a:sym typeface="Arial"/>
            </a:endParaRPr>
          </a:p>
        </p:txBody>
      </p:sp>
      <p:sp>
        <p:nvSpPr>
          <p:cNvPr id="218" name="Google Shape;218;p53"/>
          <p:cNvSpPr/>
          <p:nvPr/>
        </p:nvSpPr>
        <p:spPr>
          <a:xfrm>
            <a:off x="6912000" y="3960000"/>
            <a:ext cx="2638440" cy="1917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IN" sz="2000" u="none" cap="none" strike="noStrike">
                <a:solidFill>
                  <a:srgbClr val="000000"/>
                </a:solidFill>
                <a:latin typeface="Arial"/>
                <a:ea typeface="Arial"/>
                <a:cs typeface="Arial"/>
                <a:sym typeface="Arial"/>
              </a:rPr>
              <a:t>TEAM -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000000"/>
                </a:solidFill>
                <a:latin typeface="Arial"/>
                <a:ea typeface="Arial"/>
                <a:cs typeface="Arial"/>
                <a:sym typeface="Arial"/>
              </a:rPr>
              <a:t>Yash Goyal</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000000"/>
                </a:solidFill>
                <a:latin typeface="Arial"/>
                <a:ea typeface="Arial"/>
                <a:cs typeface="Arial"/>
                <a:sym typeface="Arial"/>
              </a:rPr>
              <a:t>Tushar Khatri</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000000"/>
                </a:solidFill>
                <a:latin typeface="Arial"/>
                <a:ea typeface="Arial"/>
                <a:cs typeface="Arial"/>
                <a:sym typeface="Arial"/>
              </a:rPr>
              <a:t>Vishal Kumar Mahto</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000000"/>
                </a:solidFill>
                <a:latin typeface="Arial"/>
                <a:ea typeface="Arial"/>
                <a:cs typeface="Arial"/>
                <a:sym typeface="Arial"/>
              </a:rPr>
              <a:t>Yassasvini Bandreddi</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000000"/>
                </a:solidFill>
                <a:latin typeface="Arial"/>
                <a:ea typeface="Arial"/>
                <a:cs typeface="Arial"/>
                <a:sym typeface="Arial"/>
              </a:rPr>
              <a:t>Vamsi Bodi</a:t>
            </a:r>
            <a:endParaRPr b="0" i="0" sz="2000" u="none" cap="none" strike="noStrike">
              <a:latin typeface="Arial"/>
              <a:ea typeface="Arial"/>
              <a:cs typeface="Arial"/>
              <a:sym typeface="Arial"/>
            </a:endParaRPr>
          </a:p>
        </p:txBody>
      </p:sp>
      <p:sp>
        <p:nvSpPr>
          <p:cNvPr id="219" name="Google Shape;219;p53"/>
          <p:cNvSpPr/>
          <p:nvPr/>
        </p:nvSpPr>
        <p:spPr>
          <a:xfrm>
            <a:off x="6912720" y="6213240"/>
            <a:ext cx="2663280" cy="6987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IN" sz="1800" u="none" cap="none" strike="noStrike">
                <a:solidFill>
                  <a:srgbClr val="000000"/>
                </a:solidFill>
                <a:latin typeface="Arial"/>
                <a:ea typeface="Arial"/>
                <a:cs typeface="Arial"/>
                <a:sym typeface="Arial"/>
              </a:rPr>
              <a:t>M</a:t>
            </a:r>
            <a:r>
              <a:rPr b="1" i="1" lang="en-IN" sz="2000" u="none" cap="none" strike="noStrike">
                <a:solidFill>
                  <a:srgbClr val="000000"/>
                </a:solidFill>
                <a:latin typeface="Arial"/>
                <a:ea typeface="Arial"/>
                <a:cs typeface="Arial"/>
                <a:sym typeface="Arial"/>
              </a:rPr>
              <a:t>entor -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000000"/>
                </a:solidFill>
                <a:latin typeface="Arial"/>
                <a:ea typeface="Arial"/>
                <a:cs typeface="Arial"/>
                <a:sym typeface="Arial"/>
              </a:rPr>
              <a:t>Divya Prakash M</a:t>
            </a:r>
            <a:endParaRPr b="0" i="0" sz="2000" u="none" cap="none" strike="noStrike">
              <a:latin typeface="Arial"/>
              <a:ea typeface="Arial"/>
              <a:cs typeface="Arial"/>
              <a:sym typeface="Arial"/>
            </a:endParaRPr>
          </a:p>
        </p:txBody>
      </p:sp>
      <p:sp>
        <p:nvSpPr>
          <p:cNvPr id="220" name="Google Shape;220;p53"/>
          <p:cNvSpPr/>
          <p:nvPr/>
        </p:nvSpPr>
        <p:spPr>
          <a:xfrm>
            <a:off x="1752840" y="2300760"/>
            <a:ext cx="6574320" cy="11872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IN" sz="4000" u="none" cap="none" strike="noStrike">
                <a:solidFill>
                  <a:srgbClr val="000000"/>
                </a:solidFill>
                <a:latin typeface="Calibri"/>
                <a:ea typeface="Calibri"/>
                <a:cs typeface="Calibri"/>
                <a:sym typeface="Calibri"/>
              </a:rPr>
              <a:t>PRESENTED BY TEAM </a:t>
            </a:r>
            <a:endParaRPr b="0" i="0" sz="4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IN" sz="3200" u="none" cap="none" strike="noStrike">
                <a:solidFill>
                  <a:srgbClr val="1F497D"/>
                </a:solidFill>
                <a:latin typeface="Overlock"/>
                <a:ea typeface="Overlock"/>
                <a:cs typeface="Overlock"/>
                <a:sym typeface="Overlock"/>
              </a:rPr>
              <a:t>CS7: RUNTIME TERROR</a:t>
            </a:r>
            <a:endParaRPr b="0" i="0" sz="32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62"/>
          <p:cNvSpPr/>
          <p:nvPr/>
        </p:nvSpPr>
        <p:spPr>
          <a:xfrm>
            <a:off x="504000" y="576000"/>
            <a:ext cx="7199280" cy="71928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en-IN" sz="3600" strike="noStrike">
                <a:solidFill>
                  <a:srgbClr val="000000"/>
                </a:solidFill>
                <a:latin typeface="Arial"/>
                <a:ea typeface="Arial"/>
                <a:cs typeface="Arial"/>
                <a:sym typeface="Arial"/>
              </a:rPr>
              <a:t>PRE-PROCESSING</a:t>
            </a:r>
            <a:endParaRPr b="0" sz="3600" strike="noStrike">
              <a:latin typeface="Arial"/>
              <a:ea typeface="Arial"/>
              <a:cs typeface="Arial"/>
              <a:sym typeface="Arial"/>
            </a:endParaRPr>
          </a:p>
        </p:txBody>
      </p:sp>
      <p:sp>
        <p:nvSpPr>
          <p:cNvPr id="277" name="Google Shape;277;p62"/>
          <p:cNvSpPr/>
          <p:nvPr/>
        </p:nvSpPr>
        <p:spPr>
          <a:xfrm>
            <a:off x="504000" y="1800000"/>
            <a:ext cx="9071280" cy="4383720"/>
          </a:xfrm>
          <a:prstGeom prst="rect">
            <a:avLst/>
          </a:prstGeom>
          <a:noFill/>
          <a:ln>
            <a:noFill/>
          </a:ln>
        </p:spPr>
        <p:txBody>
          <a:bodyPr anchorCtr="0" anchor="t" bIns="0" lIns="0" spcFirstLastPara="1" rIns="0" wrap="square" tIns="0">
            <a:noAutofit/>
          </a:bodyPr>
          <a:lstStyle/>
          <a:p>
            <a:pPr indent="-323279" lvl="0" marL="432000" marR="0" rtl="0" algn="just">
              <a:lnSpc>
                <a:spcPct val="100000"/>
              </a:lnSpc>
              <a:spcBef>
                <a:spcPts val="0"/>
              </a:spcBef>
              <a:spcAft>
                <a:spcPts val="0"/>
              </a:spcAft>
              <a:buClr>
                <a:srgbClr val="99CC66"/>
              </a:buClr>
              <a:buSzPts val="1260"/>
              <a:buFont typeface="Noto Sans Symbols"/>
              <a:buChar char="●"/>
            </a:pPr>
            <a:r>
              <a:rPr b="1" lang="en-IN" sz="2800" strike="noStrike">
                <a:solidFill>
                  <a:srgbClr val="000000"/>
                </a:solidFill>
                <a:latin typeface="Arial"/>
                <a:ea typeface="Arial"/>
                <a:cs typeface="Arial"/>
                <a:sym typeface="Arial"/>
              </a:rPr>
              <a:t>TOKENIZATION</a:t>
            </a:r>
            <a:endParaRPr b="0" sz="2800" strike="noStrike">
              <a:latin typeface="Arial"/>
              <a:ea typeface="Arial"/>
              <a:cs typeface="Arial"/>
              <a:sym typeface="Arial"/>
            </a:endParaRPr>
          </a:p>
          <a:p>
            <a:pPr indent="-323279" lvl="1" marL="864000" marR="0" rtl="0" algn="just">
              <a:lnSpc>
                <a:spcPct val="100000"/>
              </a:lnSpc>
              <a:spcBef>
                <a:spcPts val="1417"/>
              </a:spcBef>
              <a:spcAft>
                <a:spcPts val="0"/>
              </a:spcAft>
              <a:buClr>
                <a:srgbClr val="99CC66"/>
              </a:buClr>
              <a:buSzPts val="2100"/>
              <a:buFont typeface="Noto Sans Symbols"/>
              <a:buChar char="−"/>
            </a:pPr>
            <a:r>
              <a:rPr b="0" i="0" lang="en-IN" sz="2800" u="none" cap="none" strike="noStrike">
                <a:solidFill>
                  <a:srgbClr val="000000"/>
                </a:solidFill>
                <a:latin typeface="Arial"/>
                <a:ea typeface="Arial"/>
                <a:cs typeface="Arial"/>
                <a:sym typeface="Arial"/>
              </a:rPr>
              <a:t>Tokenization is the process of breaking a stream of text up into words, phrases, symbols, or other meaningful elements called tokens.</a:t>
            </a:r>
            <a:endParaRPr b="0" i="0" sz="2800" u="none" cap="none" strike="noStrike">
              <a:latin typeface="Arial"/>
              <a:ea typeface="Arial"/>
              <a:cs typeface="Arial"/>
              <a:sym typeface="Arial"/>
            </a:endParaRPr>
          </a:p>
          <a:p>
            <a:pPr indent="-323279" lvl="1" marL="864000" marR="0" rtl="0" algn="just">
              <a:lnSpc>
                <a:spcPct val="100000"/>
              </a:lnSpc>
              <a:spcBef>
                <a:spcPts val="1134"/>
              </a:spcBef>
              <a:spcAft>
                <a:spcPts val="0"/>
              </a:spcAft>
              <a:buClr>
                <a:srgbClr val="99CC66"/>
              </a:buClr>
              <a:buSzPts val="2100"/>
              <a:buFont typeface="Noto Sans Symbols"/>
              <a:buChar char="−"/>
            </a:pPr>
            <a:r>
              <a:rPr b="0" i="0" lang="en-IN" sz="2800" u="none" cap="none" strike="noStrike">
                <a:solidFill>
                  <a:srgbClr val="000000"/>
                </a:solidFill>
                <a:latin typeface="Arial"/>
                <a:ea typeface="Arial"/>
                <a:cs typeface="Arial"/>
                <a:sym typeface="Arial"/>
              </a:rPr>
              <a:t>The list of tokens becomes input for further processing such as parsing or text mining.</a:t>
            </a:r>
            <a:r>
              <a:rPr b="0" i="0" lang="en-IN" sz="2600" u="none" cap="none" strike="noStrike">
                <a:solidFill>
                  <a:srgbClr val="000000"/>
                </a:solidFill>
                <a:latin typeface="Arial"/>
                <a:ea typeface="Arial"/>
                <a:cs typeface="Arial"/>
                <a:sym typeface="Arial"/>
              </a:rPr>
              <a:t> </a:t>
            </a:r>
            <a:endParaRPr b="0" i="0" sz="2600" u="none" cap="none" strike="noStrike">
              <a:latin typeface="Arial"/>
              <a:ea typeface="Arial"/>
              <a:cs typeface="Arial"/>
              <a:sym typeface="Arial"/>
            </a:endParaRPr>
          </a:p>
        </p:txBody>
      </p:sp>
      <p:pic>
        <p:nvPicPr>
          <p:cNvPr id="278" name="Google Shape;278;p62"/>
          <p:cNvPicPr preferRelativeResize="0"/>
          <p:nvPr/>
        </p:nvPicPr>
        <p:blipFill rotWithShape="1">
          <a:blip r:embed="rId3">
            <a:alphaModFix/>
          </a:blip>
          <a:srcRect b="0" l="0" r="0" t="0"/>
          <a:stretch/>
        </p:blipFill>
        <p:spPr>
          <a:xfrm>
            <a:off x="1224000" y="4693680"/>
            <a:ext cx="7703280" cy="214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63"/>
          <p:cNvSpPr/>
          <p:nvPr/>
        </p:nvSpPr>
        <p:spPr>
          <a:xfrm>
            <a:off x="504000" y="576000"/>
            <a:ext cx="7199280" cy="71928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en-IN" sz="3600" strike="noStrike">
                <a:solidFill>
                  <a:srgbClr val="000000"/>
                </a:solidFill>
                <a:latin typeface="Arial"/>
                <a:ea typeface="Arial"/>
                <a:cs typeface="Arial"/>
                <a:sym typeface="Arial"/>
              </a:rPr>
              <a:t>How TOKENIZATION works?</a:t>
            </a:r>
            <a:endParaRPr b="0" sz="3600" strike="noStrike">
              <a:latin typeface="Arial"/>
              <a:ea typeface="Arial"/>
              <a:cs typeface="Arial"/>
              <a:sym typeface="Arial"/>
            </a:endParaRPr>
          </a:p>
        </p:txBody>
      </p:sp>
      <p:pic>
        <p:nvPicPr>
          <p:cNvPr id="284" name="Google Shape;284;p63"/>
          <p:cNvPicPr preferRelativeResize="0"/>
          <p:nvPr/>
        </p:nvPicPr>
        <p:blipFill rotWithShape="1">
          <a:blip r:embed="rId3">
            <a:alphaModFix/>
          </a:blip>
          <a:srcRect b="0" l="0" r="0" t="0"/>
          <a:stretch/>
        </p:blipFill>
        <p:spPr>
          <a:xfrm>
            <a:off x="720000" y="1801080"/>
            <a:ext cx="8409960" cy="503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64"/>
          <p:cNvSpPr/>
          <p:nvPr/>
        </p:nvSpPr>
        <p:spPr>
          <a:xfrm>
            <a:off x="504000" y="576000"/>
            <a:ext cx="7199280" cy="71928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en-IN" sz="3600" strike="noStrike">
                <a:solidFill>
                  <a:srgbClr val="000000"/>
                </a:solidFill>
                <a:latin typeface="Arial"/>
                <a:ea typeface="Arial"/>
                <a:cs typeface="Arial"/>
                <a:sym typeface="Arial"/>
              </a:rPr>
              <a:t>NAIVE BAYES</a:t>
            </a:r>
            <a:endParaRPr b="0" sz="3600" strike="noStrike">
              <a:latin typeface="Arial"/>
              <a:ea typeface="Arial"/>
              <a:cs typeface="Arial"/>
              <a:sym typeface="Arial"/>
            </a:endParaRPr>
          </a:p>
        </p:txBody>
      </p:sp>
      <p:sp>
        <p:nvSpPr>
          <p:cNvPr id="290" name="Google Shape;290;p64"/>
          <p:cNvSpPr/>
          <p:nvPr/>
        </p:nvSpPr>
        <p:spPr>
          <a:xfrm>
            <a:off x="504000" y="1800000"/>
            <a:ext cx="9071400" cy="5377800"/>
          </a:xfrm>
          <a:prstGeom prst="rect">
            <a:avLst/>
          </a:prstGeom>
          <a:noFill/>
          <a:ln>
            <a:noFill/>
          </a:ln>
        </p:spPr>
        <p:txBody>
          <a:bodyPr anchorCtr="0" anchor="t" bIns="0" lIns="0" spcFirstLastPara="1" rIns="0" wrap="square" tIns="0">
            <a:noAutofit/>
          </a:bodyPr>
          <a:lstStyle/>
          <a:p>
            <a:pPr indent="-323279" lvl="0" marL="432000" marR="0" rtl="0" algn="just">
              <a:lnSpc>
                <a:spcPct val="100000"/>
              </a:lnSpc>
              <a:spcBef>
                <a:spcPts val="0"/>
              </a:spcBef>
              <a:spcAft>
                <a:spcPts val="0"/>
              </a:spcAft>
              <a:buClr>
                <a:srgbClr val="99CC66"/>
              </a:buClr>
              <a:buSzPts val="1260"/>
              <a:buFont typeface="Noto Sans Symbols"/>
              <a:buChar char="●"/>
            </a:pPr>
            <a:r>
              <a:rPr b="0" lang="en-IN" sz="2800" strike="noStrike">
                <a:solidFill>
                  <a:srgbClr val="000000"/>
                </a:solidFill>
                <a:latin typeface="Arial"/>
                <a:ea typeface="Arial"/>
                <a:cs typeface="Arial"/>
                <a:sym typeface="Arial"/>
              </a:rPr>
              <a:t>Use Bayes Theorem: </a:t>
            </a:r>
            <a:endParaRPr b="0" sz="2800" strike="noStrike">
              <a:latin typeface="Arial"/>
              <a:ea typeface="Arial"/>
              <a:cs typeface="Arial"/>
              <a:sym typeface="Arial"/>
            </a:endParaRPr>
          </a:p>
          <a:p>
            <a:pPr indent="-323279" lvl="0" marL="432000" marR="0" rtl="0" algn="just">
              <a:lnSpc>
                <a:spcPct val="100000"/>
              </a:lnSpc>
              <a:spcBef>
                <a:spcPts val="1417"/>
              </a:spcBef>
              <a:spcAft>
                <a:spcPts val="0"/>
              </a:spcAft>
              <a:buClr>
                <a:srgbClr val="99CC66"/>
              </a:buClr>
              <a:buSzPts val="1260"/>
              <a:buFont typeface="Noto Sans Symbols"/>
              <a:buChar char="●"/>
            </a:pPr>
            <a:r>
              <a:rPr b="0" lang="en-IN" sz="2800" strike="noStrike">
                <a:solidFill>
                  <a:srgbClr val="000000"/>
                </a:solidFill>
                <a:latin typeface="Arial"/>
                <a:ea typeface="Arial"/>
                <a:cs typeface="Arial"/>
                <a:sym typeface="Arial"/>
              </a:rPr>
              <a:t>Hypothesis (H): spam or not spam. </a:t>
            </a:r>
            <a:endParaRPr b="0" sz="2800" strike="noStrike">
              <a:latin typeface="Arial"/>
              <a:ea typeface="Arial"/>
              <a:cs typeface="Arial"/>
              <a:sym typeface="Arial"/>
            </a:endParaRPr>
          </a:p>
          <a:p>
            <a:pPr indent="-323279" lvl="0" marL="432000" marR="0" rtl="0" algn="just">
              <a:lnSpc>
                <a:spcPct val="100000"/>
              </a:lnSpc>
              <a:spcBef>
                <a:spcPts val="1417"/>
              </a:spcBef>
              <a:spcAft>
                <a:spcPts val="0"/>
              </a:spcAft>
              <a:buClr>
                <a:srgbClr val="99CC66"/>
              </a:buClr>
              <a:buSzPts val="1260"/>
              <a:buFont typeface="Noto Sans Symbols"/>
              <a:buChar char="●"/>
            </a:pPr>
            <a:r>
              <a:rPr b="0" lang="en-IN" sz="2800" strike="noStrike">
                <a:solidFill>
                  <a:srgbClr val="000000"/>
                </a:solidFill>
                <a:latin typeface="Arial"/>
                <a:ea typeface="Arial"/>
                <a:cs typeface="Arial"/>
                <a:sym typeface="Arial"/>
              </a:rPr>
              <a:t>Event (e): word occurs. </a:t>
            </a:r>
            <a:endParaRPr b="0" sz="2800" strike="noStrike">
              <a:latin typeface="Arial"/>
              <a:ea typeface="Arial"/>
              <a:cs typeface="Arial"/>
              <a:sym typeface="Arial"/>
            </a:endParaRPr>
          </a:p>
          <a:p>
            <a:pPr indent="-323279" lvl="0" marL="431999" marR="0" rtl="0" algn="just">
              <a:lnSpc>
                <a:spcPct val="100000"/>
              </a:lnSpc>
              <a:spcBef>
                <a:spcPts val="1417"/>
              </a:spcBef>
              <a:spcAft>
                <a:spcPts val="0"/>
              </a:spcAft>
              <a:buClr>
                <a:srgbClr val="99CC66"/>
              </a:buClr>
              <a:buSzPts val="1260"/>
              <a:buFont typeface="Noto Sans Symbols"/>
              <a:buChar char="●"/>
            </a:pPr>
            <a:r>
              <a:rPr b="0" lang="en-IN" sz="2800" strike="noStrike">
                <a:solidFill>
                  <a:srgbClr val="000000"/>
                </a:solidFill>
                <a:latin typeface="Arial"/>
                <a:ea typeface="Arial"/>
                <a:cs typeface="Arial"/>
                <a:sym typeface="Arial"/>
              </a:rPr>
              <a:t>For example, the probability an email is spam when the word “free” is in the email. </a:t>
            </a:r>
            <a:endParaRPr b="0" sz="2800" strike="noStrike">
              <a:solidFill>
                <a:srgbClr val="000000"/>
              </a:solidFill>
              <a:latin typeface="Arial"/>
              <a:ea typeface="Arial"/>
              <a:cs typeface="Arial"/>
              <a:sym typeface="Arial"/>
            </a:endParaRPr>
          </a:p>
          <a:p>
            <a:pPr indent="0" lvl="0" marL="457200" marR="0" rtl="0" algn="just">
              <a:lnSpc>
                <a:spcPct val="100000"/>
              </a:lnSpc>
              <a:spcBef>
                <a:spcPts val="1417"/>
              </a:spcBef>
              <a:spcAft>
                <a:spcPts val="0"/>
              </a:spcAft>
              <a:buNone/>
            </a:pPr>
            <a:r>
              <a:t/>
            </a:r>
            <a:endParaRPr sz="2800"/>
          </a:p>
          <a:p>
            <a:pPr indent="-323279" lvl="0" marL="431999" marR="0" rtl="0" algn="just">
              <a:lnSpc>
                <a:spcPct val="100000"/>
              </a:lnSpc>
              <a:spcBef>
                <a:spcPts val="1417"/>
              </a:spcBef>
              <a:spcAft>
                <a:spcPts val="0"/>
              </a:spcAft>
              <a:buClr>
                <a:srgbClr val="99CC66"/>
              </a:buClr>
              <a:buSzPts val="1260"/>
              <a:buFont typeface="Noto Sans Symbols"/>
              <a:buChar char="●"/>
            </a:pPr>
            <a:r>
              <a:rPr b="0" lang="en-IN" sz="2800" strike="noStrike">
                <a:solidFill>
                  <a:srgbClr val="000000"/>
                </a:solidFill>
                <a:latin typeface="Arial"/>
                <a:ea typeface="Arial"/>
                <a:cs typeface="Arial"/>
                <a:sym typeface="Arial"/>
              </a:rPr>
              <a:t>“Naïve” : assume the feature values are independent of each other.</a:t>
            </a:r>
            <a:endParaRPr b="0" sz="2800" strike="noStrike">
              <a:latin typeface="Arial"/>
              <a:ea typeface="Arial"/>
              <a:cs typeface="Arial"/>
              <a:sym typeface="Arial"/>
            </a:endParaRPr>
          </a:p>
          <a:p>
            <a:pPr indent="-323279" lvl="0" marL="431999" marR="0" rtl="0" algn="just">
              <a:lnSpc>
                <a:spcPct val="100000"/>
              </a:lnSpc>
              <a:spcBef>
                <a:spcPts val="1417"/>
              </a:spcBef>
              <a:spcAft>
                <a:spcPts val="0"/>
              </a:spcAft>
              <a:buClr>
                <a:srgbClr val="99CC66"/>
              </a:buClr>
              <a:buSzPts val="1260"/>
              <a:buFont typeface="Noto Sans Symbols"/>
              <a:buChar char="●"/>
            </a:pPr>
            <a:r>
              <a:rPr b="0" lang="en-IN" sz="2800" strike="noStrike">
                <a:solidFill>
                  <a:srgbClr val="000000"/>
                </a:solidFill>
                <a:latin typeface="Arial"/>
                <a:ea typeface="Arial"/>
                <a:cs typeface="Arial"/>
                <a:sym typeface="Arial"/>
              </a:rPr>
              <a:t> It is very useful to classify the e-mails properly. </a:t>
            </a:r>
            <a:endParaRPr b="0" sz="2800" strike="noStrike">
              <a:latin typeface="Arial"/>
              <a:ea typeface="Arial"/>
              <a:cs typeface="Arial"/>
              <a:sym typeface="Arial"/>
            </a:endParaRPr>
          </a:p>
        </p:txBody>
      </p:sp>
      <p:pic>
        <p:nvPicPr>
          <p:cNvPr id="291" name="Google Shape;291;p64"/>
          <p:cNvPicPr preferRelativeResize="0"/>
          <p:nvPr/>
        </p:nvPicPr>
        <p:blipFill rotWithShape="1">
          <a:blip r:embed="rId3">
            <a:alphaModFix/>
          </a:blip>
          <a:srcRect b="0" l="0" r="0" t="0"/>
          <a:stretch/>
        </p:blipFill>
        <p:spPr>
          <a:xfrm>
            <a:off x="2404550" y="4499550"/>
            <a:ext cx="4647240" cy="789480"/>
          </a:xfrm>
          <a:prstGeom prst="rect">
            <a:avLst/>
          </a:prstGeom>
          <a:noFill/>
          <a:ln>
            <a:noFill/>
          </a:ln>
        </p:spPr>
      </p:pic>
      <p:pic>
        <p:nvPicPr>
          <p:cNvPr id="292" name="Google Shape;292;p64"/>
          <p:cNvPicPr preferRelativeResize="0"/>
          <p:nvPr/>
        </p:nvPicPr>
        <p:blipFill rotWithShape="1">
          <a:blip r:embed="rId4">
            <a:alphaModFix/>
          </a:blip>
          <a:srcRect b="0" l="0" r="0" t="0"/>
          <a:stretch/>
        </p:blipFill>
        <p:spPr>
          <a:xfrm>
            <a:off x="4576450" y="1800010"/>
            <a:ext cx="1932480" cy="5515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65"/>
          <p:cNvSpPr/>
          <p:nvPr/>
        </p:nvSpPr>
        <p:spPr>
          <a:xfrm>
            <a:off x="504000" y="576000"/>
            <a:ext cx="7199280" cy="71928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en-IN" sz="3600" strike="noStrike">
                <a:solidFill>
                  <a:srgbClr val="000000"/>
                </a:solidFill>
                <a:latin typeface="Arial"/>
                <a:ea typeface="Arial"/>
                <a:cs typeface="Arial"/>
                <a:sym typeface="Arial"/>
              </a:rPr>
              <a:t>OUTPUT</a:t>
            </a:r>
            <a:endParaRPr b="0" sz="3600" strike="noStrike">
              <a:latin typeface="Arial"/>
              <a:ea typeface="Arial"/>
              <a:cs typeface="Arial"/>
              <a:sym typeface="Arial"/>
            </a:endParaRPr>
          </a:p>
        </p:txBody>
      </p:sp>
      <p:sp>
        <p:nvSpPr>
          <p:cNvPr id="298" name="Google Shape;298;p65"/>
          <p:cNvSpPr/>
          <p:nvPr/>
        </p:nvSpPr>
        <p:spPr>
          <a:xfrm>
            <a:off x="504000" y="1800000"/>
            <a:ext cx="9071280" cy="4383720"/>
          </a:xfrm>
          <a:prstGeom prst="rect">
            <a:avLst/>
          </a:prstGeom>
          <a:noFill/>
          <a:ln>
            <a:noFill/>
          </a:ln>
        </p:spPr>
        <p:txBody>
          <a:bodyPr anchorCtr="0" anchor="t" bIns="0" lIns="0" spcFirstLastPara="1" rIns="0" wrap="square" tIns="0">
            <a:noAutofit/>
          </a:bodyPr>
          <a:lstStyle/>
          <a:p>
            <a:pPr indent="-323280" lvl="0" marL="432000" marR="0" rtl="0" algn="l">
              <a:lnSpc>
                <a:spcPct val="100000"/>
              </a:lnSpc>
              <a:spcBef>
                <a:spcPts val="0"/>
              </a:spcBef>
              <a:spcAft>
                <a:spcPts val="0"/>
              </a:spcAft>
              <a:buClr>
                <a:srgbClr val="99CC66"/>
              </a:buClr>
              <a:buSzPts val="1170"/>
              <a:buFont typeface="Noto Sans Symbols"/>
              <a:buChar char="●"/>
            </a:pPr>
            <a:r>
              <a:rPr b="1" lang="en-IN" sz="2600" strike="noStrike">
                <a:solidFill>
                  <a:srgbClr val="000000"/>
                </a:solidFill>
                <a:latin typeface="Arial"/>
                <a:ea typeface="Arial"/>
                <a:cs typeface="Arial"/>
                <a:sym typeface="Arial"/>
              </a:rPr>
              <a:t>Performance Measures:</a:t>
            </a:r>
            <a:endParaRPr b="0" sz="2600" strike="noStrike">
              <a:latin typeface="Arial"/>
              <a:ea typeface="Arial"/>
              <a:cs typeface="Arial"/>
              <a:sym typeface="Arial"/>
            </a:endParaRPr>
          </a:p>
          <a:p>
            <a:pPr indent="-323279" lvl="1" marL="864000" marR="0" rtl="0" algn="l">
              <a:lnSpc>
                <a:spcPct val="100000"/>
              </a:lnSpc>
              <a:spcBef>
                <a:spcPts val="1417"/>
              </a:spcBef>
              <a:spcAft>
                <a:spcPts val="0"/>
              </a:spcAft>
              <a:buClr>
                <a:srgbClr val="99CC66"/>
              </a:buClr>
              <a:buSzPts val="1950"/>
              <a:buFont typeface="Noto Sans Symbols"/>
              <a:buChar char="−"/>
            </a:pPr>
            <a:r>
              <a:rPr b="1" i="0" lang="en-IN" sz="2600" u="none" cap="none" strike="noStrike">
                <a:solidFill>
                  <a:srgbClr val="000000"/>
                </a:solidFill>
                <a:latin typeface="Arial"/>
                <a:ea typeface="Arial"/>
                <a:cs typeface="Arial"/>
                <a:sym typeface="Arial"/>
              </a:rPr>
              <a:t>Accuracy:</a:t>
            </a:r>
            <a:r>
              <a:rPr b="0" i="0" lang="en-IN" sz="2600" u="none" cap="none" strike="noStrike">
                <a:solidFill>
                  <a:srgbClr val="000000"/>
                </a:solidFill>
                <a:latin typeface="Arial"/>
                <a:ea typeface="Arial"/>
                <a:cs typeface="Arial"/>
                <a:sym typeface="Arial"/>
              </a:rPr>
              <a:t> 98.49% of the predictions were correct.</a:t>
            </a:r>
            <a:endParaRPr b="0" i="0" sz="2600" u="none" cap="none" strike="noStrike">
              <a:latin typeface="Arial"/>
              <a:ea typeface="Arial"/>
              <a:cs typeface="Arial"/>
              <a:sym typeface="Arial"/>
            </a:endParaRPr>
          </a:p>
          <a:p>
            <a:pPr indent="0" lvl="0" marL="0" marR="0" rtl="0" algn="l">
              <a:lnSpc>
                <a:spcPct val="100000"/>
              </a:lnSpc>
              <a:spcBef>
                <a:spcPts val="1134"/>
              </a:spcBef>
              <a:spcAft>
                <a:spcPts val="0"/>
              </a:spcAft>
              <a:buNone/>
            </a:pPr>
            <a:r>
              <a:t/>
            </a:r>
            <a:endParaRPr b="0" sz="2600" strike="noStrike">
              <a:latin typeface="Arial"/>
              <a:ea typeface="Arial"/>
              <a:cs typeface="Arial"/>
              <a:sym typeface="Arial"/>
            </a:endParaRPr>
          </a:p>
          <a:p>
            <a:pPr indent="0" lvl="0" marL="0" marR="0" rtl="0" algn="l">
              <a:lnSpc>
                <a:spcPct val="100000"/>
              </a:lnSpc>
              <a:spcBef>
                <a:spcPts val="1134"/>
              </a:spcBef>
              <a:spcAft>
                <a:spcPts val="0"/>
              </a:spcAft>
              <a:buNone/>
            </a:pPr>
            <a:r>
              <a:t/>
            </a:r>
            <a:endParaRPr b="0" sz="2600" strike="noStrike">
              <a:latin typeface="Arial"/>
              <a:ea typeface="Arial"/>
              <a:cs typeface="Arial"/>
              <a:sym typeface="Arial"/>
            </a:endParaRPr>
          </a:p>
          <a:p>
            <a:pPr indent="0" lvl="0" marL="0" marR="0" rtl="0" algn="l">
              <a:lnSpc>
                <a:spcPct val="100000"/>
              </a:lnSpc>
              <a:spcBef>
                <a:spcPts val="1134"/>
              </a:spcBef>
              <a:spcAft>
                <a:spcPts val="0"/>
              </a:spcAft>
              <a:buNone/>
            </a:pPr>
            <a:r>
              <a:t/>
            </a:r>
            <a:endParaRPr b="0" sz="2600" strike="noStrike">
              <a:latin typeface="Arial"/>
              <a:ea typeface="Arial"/>
              <a:cs typeface="Arial"/>
              <a:sym typeface="Arial"/>
            </a:endParaRPr>
          </a:p>
          <a:p>
            <a:pPr indent="0" lvl="0" marL="0" marR="0" rtl="0" algn="l">
              <a:lnSpc>
                <a:spcPct val="100000"/>
              </a:lnSpc>
              <a:spcBef>
                <a:spcPts val="1134"/>
              </a:spcBef>
              <a:spcAft>
                <a:spcPts val="0"/>
              </a:spcAft>
              <a:buNone/>
            </a:pPr>
            <a:r>
              <a:t/>
            </a:r>
            <a:endParaRPr b="0" sz="2600" strike="noStrike">
              <a:latin typeface="Arial"/>
              <a:ea typeface="Arial"/>
              <a:cs typeface="Arial"/>
              <a:sym typeface="Arial"/>
            </a:endParaRPr>
          </a:p>
          <a:p>
            <a:pPr indent="0" lvl="0" marL="0" marR="0" rtl="0" algn="l">
              <a:lnSpc>
                <a:spcPct val="100000"/>
              </a:lnSpc>
              <a:spcBef>
                <a:spcPts val="1134"/>
              </a:spcBef>
              <a:spcAft>
                <a:spcPts val="0"/>
              </a:spcAft>
              <a:buNone/>
            </a:pPr>
            <a:r>
              <a:t/>
            </a:r>
            <a:endParaRPr b="0" sz="2600" strike="noStrike">
              <a:latin typeface="Arial"/>
              <a:ea typeface="Arial"/>
              <a:cs typeface="Arial"/>
              <a:sym typeface="Arial"/>
            </a:endParaRPr>
          </a:p>
          <a:p>
            <a:pPr indent="0" lvl="0" marL="0" marR="0" rtl="0" algn="l">
              <a:lnSpc>
                <a:spcPct val="100000"/>
              </a:lnSpc>
              <a:spcBef>
                <a:spcPts val="1134"/>
              </a:spcBef>
              <a:spcAft>
                <a:spcPts val="0"/>
              </a:spcAft>
              <a:buNone/>
            </a:pPr>
            <a:r>
              <a:t/>
            </a:r>
            <a:endParaRPr b="0" sz="2600" strike="noStrike">
              <a:latin typeface="Arial"/>
              <a:ea typeface="Arial"/>
              <a:cs typeface="Arial"/>
              <a:sym typeface="Arial"/>
            </a:endParaRPr>
          </a:p>
        </p:txBody>
      </p:sp>
      <p:pic>
        <p:nvPicPr>
          <p:cNvPr id="299" name="Google Shape;299;p65"/>
          <p:cNvPicPr preferRelativeResize="0"/>
          <p:nvPr/>
        </p:nvPicPr>
        <p:blipFill rotWithShape="1">
          <a:blip r:embed="rId3">
            <a:alphaModFix/>
          </a:blip>
          <a:srcRect b="0" l="0" r="0" t="0"/>
          <a:stretch/>
        </p:blipFill>
        <p:spPr>
          <a:xfrm>
            <a:off x="1224000" y="3312000"/>
            <a:ext cx="7127280" cy="28072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66"/>
          <p:cNvSpPr/>
          <p:nvPr/>
        </p:nvSpPr>
        <p:spPr>
          <a:xfrm>
            <a:off x="504000" y="576000"/>
            <a:ext cx="7199280" cy="71928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en-IN" sz="3600" strike="noStrike">
                <a:solidFill>
                  <a:srgbClr val="000000"/>
                </a:solidFill>
                <a:latin typeface="Arial"/>
                <a:ea typeface="Arial"/>
                <a:cs typeface="Arial"/>
                <a:sym typeface="Arial"/>
              </a:rPr>
              <a:t>OUTPUT</a:t>
            </a:r>
            <a:endParaRPr b="0" sz="3600" strike="noStrike">
              <a:latin typeface="Arial"/>
              <a:ea typeface="Arial"/>
              <a:cs typeface="Arial"/>
              <a:sym typeface="Arial"/>
            </a:endParaRPr>
          </a:p>
        </p:txBody>
      </p:sp>
      <p:sp>
        <p:nvSpPr>
          <p:cNvPr id="305" name="Google Shape;305;p66"/>
          <p:cNvSpPr/>
          <p:nvPr/>
        </p:nvSpPr>
        <p:spPr>
          <a:xfrm>
            <a:off x="504000" y="1800000"/>
            <a:ext cx="9071280" cy="4383720"/>
          </a:xfrm>
          <a:prstGeom prst="rect">
            <a:avLst/>
          </a:prstGeom>
          <a:noFill/>
          <a:ln>
            <a:noFill/>
          </a:ln>
        </p:spPr>
        <p:txBody>
          <a:bodyPr anchorCtr="0" anchor="t" bIns="0" lIns="0" spcFirstLastPara="1" rIns="0" wrap="square" tIns="0">
            <a:noAutofit/>
          </a:bodyPr>
          <a:lstStyle/>
          <a:p>
            <a:pPr indent="-323279" lvl="1" marL="864000" marR="0" rtl="0" algn="just">
              <a:lnSpc>
                <a:spcPct val="100000"/>
              </a:lnSpc>
              <a:spcBef>
                <a:spcPts val="0"/>
              </a:spcBef>
              <a:spcAft>
                <a:spcPts val="0"/>
              </a:spcAft>
              <a:buClr>
                <a:srgbClr val="99CC66"/>
              </a:buClr>
              <a:buSzPts val="1950"/>
              <a:buFont typeface="Noto Sans Symbols"/>
              <a:buChar char="−"/>
            </a:pPr>
            <a:r>
              <a:rPr b="1" i="0" lang="en-IN" sz="2600" u="none" cap="none" strike="noStrike">
                <a:solidFill>
                  <a:srgbClr val="000000"/>
                </a:solidFill>
                <a:latin typeface="Arial"/>
                <a:ea typeface="Arial"/>
                <a:cs typeface="Arial"/>
                <a:sym typeface="Arial"/>
              </a:rPr>
              <a:t>Precision:</a:t>
            </a:r>
            <a:r>
              <a:rPr b="0" i="0" lang="en-IN" sz="2600" u="none" cap="none" strike="noStrike">
                <a:solidFill>
                  <a:srgbClr val="000000"/>
                </a:solidFill>
                <a:latin typeface="Arial"/>
                <a:ea typeface="Arial"/>
                <a:cs typeface="Arial"/>
                <a:sym typeface="Arial"/>
              </a:rPr>
              <a:t> 96.57 % of emails classified as spam that were actually spam. </a:t>
            </a:r>
            <a:endParaRPr b="0" i="0" sz="2600" u="none" cap="none" strike="noStrike">
              <a:latin typeface="Arial"/>
              <a:ea typeface="Arial"/>
              <a:cs typeface="Arial"/>
              <a:sym typeface="Arial"/>
            </a:endParaRPr>
          </a:p>
          <a:p>
            <a:pPr indent="0" lvl="0" marL="0" marR="0" rtl="0" algn="l">
              <a:lnSpc>
                <a:spcPct val="100000"/>
              </a:lnSpc>
              <a:spcBef>
                <a:spcPts val="1134"/>
              </a:spcBef>
              <a:spcAft>
                <a:spcPts val="0"/>
              </a:spcAft>
              <a:buNone/>
            </a:pPr>
            <a:r>
              <a:t/>
            </a:r>
            <a:endParaRPr b="0" sz="2600" strike="noStrike">
              <a:latin typeface="Arial"/>
              <a:ea typeface="Arial"/>
              <a:cs typeface="Arial"/>
              <a:sym typeface="Arial"/>
            </a:endParaRPr>
          </a:p>
          <a:p>
            <a:pPr indent="0" lvl="0" marL="0" marR="0" rtl="0" algn="l">
              <a:lnSpc>
                <a:spcPct val="100000"/>
              </a:lnSpc>
              <a:spcBef>
                <a:spcPts val="1134"/>
              </a:spcBef>
              <a:spcAft>
                <a:spcPts val="0"/>
              </a:spcAft>
              <a:buNone/>
            </a:pPr>
            <a:r>
              <a:t/>
            </a:r>
            <a:endParaRPr b="0" sz="2600" strike="noStrike">
              <a:latin typeface="Arial"/>
              <a:ea typeface="Arial"/>
              <a:cs typeface="Arial"/>
              <a:sym typeface="Arial"/>
            </a:endParaRPr>
          </a:p>
          <a:p>
            <a:pPr indent="0" lvl="0" marL="0" marR="0" rtl="0" algn="l">
              <a:lnSpc>
                <a:spcPct val="100000"/>
              </a:lnSpc>
              <a:spcBef>
                <a:spcPts val="1134"/>
              </a:spcBef>
              <a:spcAft>
                <a:spcPts val="0"/>
              </a:spcAft>
              <a:buNone/>
            </a:pPr>
            <a:r>
              <a:t/>
            </a:r>
            <a:endParaRPr b="0" sz="2600" strike="noStrike">
              <a:latin typeface="Arial"/>
              <a:ea typeface="Arial"/>
              <a:cs typeface="Arial"/>
              <a:sym typeface="Arial"/>
            </a:endParaRPr>
          </a:p>
          <a:p>
            <a:pPr indent="-323279" lvl="1" marL="864000" marR="0" rtl="0" algn="just">
              <a:lnSpc>
                <a:spcPct val="100000"/>
              </a:lnSpc>
              <a:spcBef>
                <a:spcPts val="1134"/>
              </a:spcBef>
              <a:spcAft>
                <a:spcPts val="0"/>
              </a:spcAft>
              <a:buClr>
                <a:srgbClr val="99CC66"/>
              </a:buClr>
              <a:buSzPts val="1950"/>
              <a:buFont typeface="Noto Sans Symbols"/>
              <a:buChar char="−"/>
            </a:pPr>
            <a:r>
              <a:rPr b="1" i="0" lang="en-IN" sz="2600" u="none" cap="none" strike="noStrike">
                <a:solidFill>
                  <a:srgbClr val="000000"/>
                </a:solidFill>
                <a:latin typeface="Arial"/>
                <a:ea typeface="Arial"/>
                <a:cs typeface="Arial"/>
                <a:sym typeface="Arial"/>
              </a:rPr>
              <a:t>Recall: </a:t>
            </a:r>
            <a:r>
              <a:rPr b="0" i="0" lang="en-IN" sz="2600" u="none" cap="none" strike="noStrike">
                <a:solidFill>
                  <a:srgbClr val="000000"/>
                </a:solidFill>
                <a:latin typeface="Arial"/>
                <a:ea typeface="Arial"/>
                <a:cs typeface="Arial"/>
                <a:sym typeface="Arial"/>
              </a:rPr>
              <a:t>91.84% of spam emails that were predicted correctly.</a:t>
            </a:r>
            <a:endParaRPr b="0" i="0" sz="2600" u="none" cap="none" strike="noStrike">
              <a:latin typeface="Arial"/>
              <a:ea typeface="Arial"/>
              <a:cs typeface="Arial"/>
              <a:sym typeface="Arial"/>
            </a:endParaRPr>
          </a:p>
        </p:txBody>
      </p:sp>
      <p:pic>
        <p:nvPicPr>
          <p:cNvPr id="306" name="Google Shape;306;p66"/>
          <p:cNvPicPr preferRelativeResize="0"/>
          <p:nvPr/>
        </p:nvPicPr>
        <p:blipFill rotWithShape="1">
          <a:blip r:embed="rId3">
            <a:alphaModFix/>
          </a:blip>
          <a:srcRect b="0" l="0" r="0" t="0"/>
          <a:stretch/>
        </p:blipFill>
        <p:spPr>
          <a:xfrm>
            <a:off x="1512000" y="2736000"/>
            <a:ext cx="7199280" cy="1295280"/>
          </a:xfrm>
          <a:prstGeom prst="rect">
            <a:avLst/>
          </a:prstGeom>
          <a:noFill/>
          <a:ln>
            <a:noFill/>
          </a:ln>
        </p:spPr>
      </p:pic>
      <p:pic>
        <p:nvPicPr>
          <p:cNvPr id="307" name="Google Shape;307;p66"/>
          <p:cNvPicPr preferRelativeResize="0"/>
          <p:nvPr/>
        </p:nvPicPr>
        <p:blipFill rotWithShape="1">
          <a:blip r:embed="rId4">
            <a:alphaModFix/>
          </a:blip>
          <a:srcRect b="0" l="0" r="0" t="0"/>
          <a:stretch/>
        </p:blipFill>
        <p:spPr>
          <a:xfrm>
            <a:off x="1503720" y="5170320"/>
            <a:ext cx="7063560" cy="14392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67"/>
          <p:cNvSpPr/>
          <p:nvPr/>
        </p:nvSpPr>
        <p:spPr>
          <a:xfrm>
            <a:off x="504000" y="576000"/>
            <a:ext cx="7199280" cy="71928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en-IN" sz="3600" strike="noStrike">
                <a:solidFill>
                  <a:srgbClr val="000000"/>
                </a:solidFill>
                <a:latin typeface="Arial"/>
                <a:ea typeface="Arial"/>
                <a:cs typeface="Arial"/>
                <a:sym typeface="Arial"/>
              </a:rPr>
              <a:t>OUTPUT</a:t>
            </a:r>
            <a:endParaRPr b="0" sz="3600" strike="noStrike">
              <a:latin typeface="Arial"/>
              <a:ea typeface="Arial"/>
              <a:cs typeface="Arial"/>
              <a:sym typeface="Arial"/>
            </a:endParaRPr>
          </a:p>
        </p:txBody>
      </p:sp>
      <p:sp>
        <p:nvSpPr>
          <p:cNvPr id="313" name="Google Shape;313;p67"/>
          <p:cNvSpPr/>
          <p:nvPr/>
        </p:nvSpPr>
        <p:spPr>
          <a:xfrm>
            <a:off x="504000" y="1800000"/>
            <a:ext cx="9071280" cy="4383720"/>
          </a:xfrm>
          <a:prstGeom prst="rect">
            <a:avLst/>
          </a:prstGeom>
          <a:noFill/>
          <a:ln>
            <a:noFill/>
          </a:ln>
        </p:spPr>
        <p:txBody>
          <a:bodyPr anchorCtr="0" anchor="t" bIns="0" lIns="0" spcFirstLastPara="1" rIns="0" wrap="square" tIns="0">
            <a:noAutofit/>
          </a:bodyPr>
          <a:lstStyle/>
          <a:p>
            <a:pPr indent="-323279" lvl="1" marL="864000" marR="0" rtl="0" algn="l">
              <a:lnSpc>
                <a:spcPct val="100000"/>
              </a:lnSpc>
              <a:spcBef>
                <a:spcPts val="0"/>
              </a:spcBef>
              <a:spcAft>
                <a:spcPts val="0"/>
              </a:spcAft>
              <a:buClr>
                <a:srgbClr val="99CC66"/>
              </a:buClr>
              <a:buSzPts val="1950"/>
              <a:buFont typeface="Noto Sans Symbols"/>
              <a:buChar char="−"/>
            </a:pPr>
            <a:r>
              <a:rPr b="1" i="0" lang="en-IN" sz="2600" u="none" cap="none" strike="noStrike">
                <a:solidFill>
                  <a:srgbClr val="000000"/>
                </a:solidFill>
                <a:latin typeface="Arial"/>
                <a:ea typeface="Arial"/>
                <a:cs typeface="Arial"/>
                <a:sym typeface="Arial"/>
              </a:rPr>
              <a:t>F-Score:</a:t>
            </a:r>
            <a:r>
              <a:rPr b="0" i="0" lang="en-IN" sz="2600" u="none" cap="none" strike="noStrike">
                <a:solidFill>
                  <a:srgbClr val="000000"/>
                </a:solidFill>
                <a:latin typeface="Arial"/>
                <a:ea typeface="Arial"/>
                <a:cs typeface="Arial"/>
                <a:sym typeface="Arial"/>
              </a:rPr>
              <a:t> </a:t>
            </a:r>
            <a:endParaRPr b="0" i="0" sz="2600" u="none" cap="none" strike="noStrike">
              <a:latin typeface="Arial"/>
              <a:ea typeface="Arial"/>
              <a:cs typeface="Arial"/>
              <a:sym typeface="Arial"/>
            </a:endParaRPr>
          </a:p>
          <a:p>
            <a:pPr indent="-287279" lvl="2" marL="1296000" marR="0" rtl="0" algn="just">
              <a:lnSpc>
                <a:spcPct val="100000"/>
              </a:lnSpc>
              <a:spcBef>
                <a:spcPts val="1134"/>
              </a:spcBef>
              <a:spcAft>
                <a:spcPts val="0"/>
              </a:spcAft>
              <a:buClr>
                <a:srgbClr val="99CC66"/>
              </a:buClr>
              <a:buSzPts val="1170"/>
              <a:buFont typeface="Noto Sans Symbols"/>
              <a:buChar char="●"/>
            </a:pPr>
            <a:r>
              <a:rPr b="0" i="0" lang="en-IN" sz="2600" u="none" cap="none" strike="noStrike">
                <a:solidFill>
                  <a:srgbClr val="000000"/>
                </a:solidFill>
                <a:latin typeface="Arial"/>
                <a:ea typeface="Arial"/>
                <a:cs typeface="Arial"/>
                <a:sym typeface="Arial"/>
              </a:rPr>
              <a:t>weighted average of precision and recall. i.e, 95.58%.</a:t>
            </a:r>
            <a:endParaRPr b="0" i="0" sz="2600" u="none" cap="none" strike="noStrike">
              <a:latin typeface="Arial"/>
              <a:ea typeface="Arial"/>
              <a:cs typeface="Arial"/>
              <a:sym typeface="Arial"/>
            </a:endParaRPr>
          </a:p>
        </p:txBody>
      </p:sp>
      <p:pic>
        <p:nvPicPr>
          <p:cNvPr id="314" name="Google Shape;314;p67"/>
          <p:cNvPicPr preferRelativeResize="0"/>
          <p:nvPr/>
        </p:nvPicPr>
        <p:blipFill rotWithShape="1">
          <a:blip r:embed="rId3">
            <a:alphaModFix/>
          </a:blip>
          <a:srcRect b="0" l="0" r="0" t="0"/>
          <a:stretch/>
        </p:blipFill>
        <p:spPr>
          <a:xfrm>
            <a:off x="1152000" y="3393000"/>
            <a:ext cx="7631280" cy="17182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8"/>
          <p:cNvSpPr/>
          <p:nvPr/>
        </p:nvSpPr>
        <p:spPr>
          <a:xfrm>
            <a:off x="504000" y="576000"/>
            <a:ext cx="7199280" cy="71928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en-IN" sz="3600" strike="noStrike">
                <a:solidFill>
                  <a:srgbClr val="000000"/>
                </a:solidFill>
                <a:latin typeface="Arial"/>
                <a:ea typeface="Arial"/>
                <a:cs typeface="Arial"/>
                <a:sym typeface="Arial"/>
              </a:rPr>
              <a:t>WEBSITE</a:t>
            </a:r>
            <a:endParaRPr b="0" sz="3600" strike="noStrike">
              <a:latin typeface="Arial"/>
              <a:ea typeface="Arial"/>
              <a:cs typeface="Arial"/>
              <a:sym typeface="Arial"/>
            </a:endParaRPr>
          </a:p>
        </p:txBody>
      </p:sp>
      <p:sp>
        <p:nvSpPr>
          <p:cNvPr id="320" name="Google Shape;320;p68"/>
          <p:cNvSpPr/>
          <p:nvPr/>
        </p:nvSpPr>
        <p:spPr>
          <a:xfrm>
            <a:off x="504000" y="1800000"/>
            <a:ext cx="9071280" cy="4383720"/>
          </a:xfrm>
          <a:prstGeom prst="rect">
            <a:avLst/>
          </a:prstGeom>
          <a:noFill/>
          <a:ln>
            <a:noFill/>
          </a:ln>
        </p:spPr>
        <p:txBody>
          <a:bodyPr anchorCtr="0" anchor="t" bIns="0" lIns="0" spcFirstLastPara="1" rIns="0" wrap="square" tIns="0">
            <a:noAutofit/>
          </a:bodyPr>
          <a:lstStyle/>
          <a:p>
            <a:pPr indent="-323279" lvl="0" marL="432000" marR="0" rtl="0" algn="l">
              <a:lnSpc>
                <a:spcPct val="100000"/>
              </a:lnSpc>
              <a:spcBef>
                <a:spcPts val="0"/>
              </a:spcBef>
              <a:spcAft>
                <a:spcPts val="0"/>
              </a:spcAft>
              <a:buClr>
                <a:srgbClr val="99CC66"/>
              </a:buClr>
              <a:buSzPts val="1440"/>
              <a:buFont typeface="Noto Sans Symbols"/>
              <a:buChar char="●"/>
            </a:pPr>
            <a:r>
              <a:rPr b="0" lang="en-IN" sz="3200" u="sng" strike="noStrike">
                <a:solidFill>
                  <a:schemeClr val="hlink"/>
                </a:solidFill>
                <a:latin typeface="Arial"/>
                <a:ea typeface="Arial"/>
                <a:cs typeface="Arial"/>
                <a:sym typeface="Arial"/>
                <a:hlinkClick r:id="rId3"/>
              </a:rPr>
              <a:t>https://detectspamham.herokuapp.com/</a:t>
            </a:r>
            <a:r>
              <a:rPr b="0" lang="en-IN" sz="3200" strike="noStrike">
                <a:solidFill>
                  <a:srgbClr val="0000FF"/>
                </a:solidFill>
                <a:latin typeface="Arial"/>
                <a:ea typeface="Arial"/>
                <a:cs typeface="Arial"/>
                <a:sym typeface="Arial"/>
              </a:rPr>
              <a:t>.</a:t>
            </a:r>
            <a:endParaRPr b="0" sz="3200" strike="noStrike">
              <a:latin typeface="Arial"/>
              <a:ea typeface="Arial"/>
              <a:cs typeface="Arial"/>
              <a:sym typeface="Arial"/>
            </a:endParaRPr>
          </a:p>
          <a:p>
            <a:pPr indent="0" lvl="0" marL="0" marR="0" rtl="0" algn="l">
              <a:lnSpc>
                <a:spcPct val="100000"/>
              </a:lnSpc>
              <a:spcBef>
                <a:spcPts val="1417"/>
              </a:spcBef>
              <a:spcAft>
                <a:spcPts val="0"/>
              </a:spcAft>
              <a:buNone/>
            </a:pPr>
            <a:r>
              <a:t/>
            </a:r>
            <a:endParaRPr b="0" sz="3200" strike="noStrike">
              <a:latin typeface="Arial"/>
              <a:ea typeface="Arial"/>
              <a:cs typeface="Arial"/>
              <a:sym typeface="Arial"/>
            </a:endParaRPr>
          </a:p>
        </p:txBody>
      </p:sp>
      <p:pic>
        <p:nvPicPr>
          <p:cNvPr id="321" name="Google Shape;321;p68"/>
          <p:cNvPicPr preferRelativeResize="0"/>
          <p:nvPr/>
        </p:nvPicPr>
        <p:blipFill rotWithShape="1">
          <a:blip r:embed="rId4">
            <a:alphaModFix/>
          </a:blip>
          <a:srcRect b="0" l="0" r="0" t="0"/>
          <a:stretch/>
        </p:blipFill>
        <p:spPr>
          <a:xfrm>
            <a:off x="809640" y="2376000"/>
            <a:ext cx="8549640" cy="46072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69"/>
          <p:cNvSpPr/>
          <p:nvPr/>
        </p:nvSpPr>
        <p:spPr>
          <a:xfrm>
            <a:off x="504000" y="576000"/>
            <a:ext cx="7199280" cy="71928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en-IN" sz="3600" strike="noStrike">
                <a:solidFill>
                  <a:srgbClr val="000000"/>
                </a:solidFill>
                <a:latin typeface="Arial"/>
                <a:ea typeface="Arial"/>
                <a:cs typeface="Arial"/>
                <a:sym typeface="Arial"/>
              </a:rPr>
              <a:t>CONCLUSION</a:t>
            </a:r>
            <a:endParaRPr b="0" sz="3600" strike="noStrike">
              <a:latin typeface="Arial"/>
              <a:ea typeface="Arial"/>
              <a:cs typeface="Arial"/>
              <a:sym typeface="Arial"/>
            </a:endParaRPr>
          </a:p>
        </p:txBody>
      </p:sp>
      <p:sp>
        <p:nvSpPr>
          <p:cNvPr id="327" name="Google Shape;327;p69"/>
          <p:cNvSpPr/>
          <p:nvPr/>
        </p:nvSpPr>
        <p:spPr>
          <a:xfrm>
            <a:off x="504000" y="1728000"/>
            <a:ext cx="9071280" cy="5183280"/>
          </a:xfrm>
          <a:prstGeom prst="rect">
            <a:avLst/>
          </a:prstGeom>
          <a:noFill/>
          <a:ln>
            <a:noFill/>
          </a:ln>
        </p:spPr>
        <p:txBody>
          <a:bodyPr anchorCtr="0" anchor="t" bIns="0" lIns="0" spcFirstLastPara="1" rIns="0" wrap="square" tIns="0">
            <a:noAutofit/>
          </a:bodyPr>
          <a:lstStyle/>
          <a:p>
            <a:pPr indent="-316929" lvl="0" marL="431999" marR="0" rtl="0" algn="just">
              <a:lnSpc>
                <a:spcPct val="100000"/>
              </a:lnSpc>
              <a:spcBef>
                <a:spcPts val="0"/>
              </a:spcBef>
              <a:spcAft>
                <a:spcPts val="0"/>
              </a:spcAft>
              <a:buClr>
                <a:srgbClr val="99CC66"/>
              </a:buClr>
              <a:buSzPts val="980"/>
              <a:buFont typeface="Noto Sans Symbols"/>
              <a:buChar char="●"/>
            </a:pPr>
            <a:r>
              <a:rPr b="0" lang="en-IN" sz="2300" strike="noStrike">
                <a:solidFill>
                  <a:srgbClr val="000000"/>
                </a:solidFill>
                <a:latin typeface="Arial"/>
                <a:ea typeface="Arial"/>
                <a:cs typeface="Arial"/>
                <a:sym typeface="Arial"/>
              </a:rPr>
              <a:t>Spam emails not only consume computing resources, but can also be frustrating.</a:t>
            </a:r>
            <a:r>
              <a:rPr lang="en-IN" sz="2300"/>
              <a:t> </a:t>
            </a:r>
            <a:r>
              <a:rPr b="0" lang="en-IN" sz="2300" strike="noStrike">
                <a:solidFill>
                  <a:srgbClr val="000000"/>
                </a:solidFill>
                <a:latin typeface="Arial"/>
                <a:ea typeface="Arial"/>
                <a:cs typeface="Arial"/>
                <a:sym typeface="Arial"/>
              </a:rPr>
              <a:t>Our Spam Detection System is highly scalable.</a:t>
            </a:r>
            <a:r>
              <a:rPr lang="en-IN" sz="2300"/>
              <a:t> </a:t>
            </a:r>
            <a:r>
              <a:rPr b="0" lang="en-IN" sz="2300" strike="noStrike">
                <a:solidFill>
                  <a:srgbClr val="000000"/>
                </a:solidFill>
                <a:latin typeface="Arial"/>
                <a:ea typeface="Arial"/>
                <a:cs typeface="Arial"/>
                <a:sym typeface="Arial"/>
              </a:rPr>
              <a:t>Data Mining approaches for content based spam filtering seem promising.</a:t>
            </a:r>
            <a:endParaRPr b="0" sz="2300" strike="noStrike">
              <a:latin typeface="Arial"/>
              <a:ea typeface="Arial"/>
              <a:cs typeface="Arial"/>
              <a:sym typeface="Arial"/>
            </a:endParaRPr>
          </a:p>
          <a:p>
            <a:pPr indent="-323279" lvl="0" marL="432000" marR="0" rtl="0" algn="just">
              <a:lnSpc>
                <a:spcPct val="100000"/>
              </a:lnSpc>
              <a:spcBef>
                <a:spcPts val="1417"/>
              </a:spcBef>
              <a:spcAft>
                <a:spcPts val="0"/>
              </a:spcAft>
              <a:buClr>
                <a:srgbClr val="99CC66"/>
              </a:buClr>
              <a:buSzPts val="1080"/>
              <a:buFont typeface="Noto Sans Symbols"/>
              <a:buChar char="●"/>
            </a:pPr>
            <a:r>
              <a:rPr b="1" lang="en-IN" sz="2400" u="sng" strike="noStrike">
                <a:solidFill>
                  <a:srgbClr val="000000"/>
                </a:solidFill>
                <a:latin typeface="Arial"/>
                <a:ea typeface="Arial"/>
                <a:cs typeface="Arial"/>
                <a:sym typeface="Arial"/>
              </a:rPr>
              <a:t>LIMITATION OF THE PROJECT:</a:t>
            </a:r>
            <a:endParaRPr b="0" sz="2400" strike="noStrike">
              <a:latin typeface="Arial"/>
              <a:ea typeface="Arial"/>
              <a:cs typeface="Arial"/>
              <a:sym typeface="Arial"/>
            </a:endParaRPr>
          </a:p>
          <a:p>
            <a:pPr indent="-310579" lvl="0" marL="432000" marR="0" rtl="0" algn="just">
              <a:lnSpc>
                <a:spcPct val="100000"/>
              </a:lnSpc>
              <a:spcBef>
                <a:spcPts val="1417"/>
              </a:spcBef>
              <a:spcAft>
                <a:spcPts val="0"/>
              </a:spcAft>
              <a:buClr>
                <a:srgbClr val="99CC66"/>
              </a:buClr>
              <a:buSzPts val="880"/>
              <a:buFont typeface="Noto Sans Symbols"/>
              <a:buChar char="●"/>
            </a:pPr>
            <a:r>
              <a:rPr b="0" lang="en-IN" sz="2200" strike="noStrike">
                <a:solidFill>
                  <a:srgbClr val="000000"/>
                </a:solidFill>
                <a:latin typeface="Arial"/>
                <a:ea typeface="Arial"/>
                <a:cs typeface="Arial"/>
                <a:sym typeface="Arial"/>
              </a:rPr>
              <a:t>Our project is capable of Filtering of spams on the basis of its contents only. Therefore it, at this stage is not able to Filter the emails on the basis of domail names.</a:t>
            </a:r>
            <a:endParaRPr b="0" sz="2200" strike="noStrike">
              <a:latin typeface="Arial"/>
              <a:ea typeface="Arial"/>
              <a:cs typeface="Arial"/>
              <a:sym typeface="Arial"/>
            </a:endParaRPr>
          </a:p>
          <a:p>
            <a:pPr indent="-310580" lvl="0" marL="432000" marR="0" rtl="0" algn="just">
              <a:lnSpc>
                <a:spcPct val="100000"/>
              </a:lnSpc>
              <a:spcBef>
                <a:spcPts val="1417"/>
              </a:spcBef>
              <a:spcAft>
                <a:spcPts val="0"/>
              </a:spcAft>
              <a:buClr>
                <a:srgbClr val="99CC66"/>
              </a:buClr>
              <a:buSzPts val="970"/>
              <a:buFont typeface="Noto Sans Symbols"/>
              <a:buChar char="●"/>
            </a:pPr>
            <a:r>
              <a:rPr b="1" lang="en-IN" sz="2400" u="sng" strike="noStrike">
                <a:solidFill>
                  <a:srgbClr val="000000"/>
                </a:solidFill>
                <a:latin typeface="Arial"/>
                <a:ea typeface="Arial"/>
                <a:cs typeface="Arial"/>
                <a:sym typeface="Arial"/>
              </a:rPr>
              <a:t>FUTURE ENHANCEMENTS:</a:t>
            </a:r>
            <a:endParaRPr b="0" sz="2400" strike="noStrike">
              <a:latin typeface="Arial"/>
              <a:ea typeface="Arial"/>
              <a:cs typeface="Arial"/>
              <a:sym typeface="Arial"/>
            </a:endParaRPr>
          </a:p>
          <a:p>
            <a:pPr indent="-310579" lvl="0" marL="432000" marR="0" rtl="0" algn="just">
              <a:lnSpc>
                <a:spcPct val="100000"/>
              </a:lnSpc>
              <a:spcBef>
                <a:spcPts val="1417"/>
              </a:spcBef>
              <a:spcAft>
                <a:spcPts val="0"/>
              </a:spcAft>
              <a:buClr>
                <a:srgbClr val="99CC66"/>
              </a:buClr>
              <a:buSzPts val="880"/>
              <a:buFont typeface="Noto Sans Symbols"/>
              <a:buChar char="●"/>
            </a:pPr>
            <a:r>
              <a:rPr b="0" lang="en-IN" sz="2200" strike="noStrike">
                <a:solidFill>
                  <a:srgbClr val="000000"/>
                </a:solidFill>
                <a:latin typeface="Arial"/>
                <a:ea typeface="Arial"/>
                <a:cs typeface="Arial"/>
                <a:sym typeface="Arial"/>
              </a:rPr>
              <a:t>There is a widescope of enhancement in our project. Filtering of emails can be done on the basis of domail names by the putting mails in blacklist that are spam.</a:t>
            </a:r>
            <a:endParaRPr b="0" sz="2200" strike="noStrik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70"/>
          <p:cNvSpPr/>
          <p:nvPr/>
        </p:nvSpPr>
        <p:spPr>
          <a:xfrm>
            <a:off x="504000" y="576000"/>
            <a:ext cx="7199280" cy="71928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en-IN" sz="3600" strike="noStrike">
                <a:solidFill>
                  <a:srgbClr val="000000"/>
                </a:solidFill>
                <a:latin typeface="Arial"/>
                <a:ea typeface="Arial"/>
                <a:cs typeface="Arial"/>
                <a:sym typeface="Arial"/>
              </a:rPr>
              <a:t>REFERENCES</a:t>
            </a:r>
            <a:endParaRPr b="0" sz="3600" strike="noStrike">
              <a:latin typeface="Arial"/>
              <a:ea typeface="Arial"/>
              <a:cs typeface="Arial"/>
              <a:sym typeface="Arial"/>
            </a:endParaRPr>
          </a:p>
        </p:txBody>
      </p:sp>
      <p:sp>
        <p:nvSpPr>
          <p:cNvPr id="333" name="Google Shape;333;p70"/>
          <p:cNvSpPr/>
          <p:nvPr/>
        </p:nvSpPr>
        <p:spPr>
          <a:xfrm>
            <a:off x="504000" y="1800000"/>
            <a:ext cx="9071280" cy="4383720"/>
          </a:xfrm>
          <a:prstGeom prst="rect">
            <a:avLst/>
          </a:prstGeom>
          <a:noFill/>
          <a:ln>
            <a:noFill/>
          </a:ln>
        </p:spPr>
        <p:txBody>
          <a:bodyPr anchorCtr="0" anchor="t" bIns="0" lIns="0" spcFirstLastPara="1" rIns="0" wrap="square" tIns="0">
            <a:noAutofit/>
          </a:bodyPr>
          <a:lstStyle/>
          <a:p>
            <a:pPr indent="-323280" lvl="0" marL="432000" marR="0" rtl="0" algn="just">
              <a:lnSpc>
                <a:spcPct val="100000"/>
              </a:lnSpc>
              <a:spcBef>
                <a:spcPts val="0"/>
              </a:spcBef>
              <a:spcAft>
                <a:spcPts val="0"/>
              </a:spcAft>
              <a:buClr>
                <a:srgbClr val="99CC66"/>
              </a:buClr>
              <a:buSzPts val="1170"/>
              <a:buFont typeface="Noto Sans Symbols"/>
              <a:buChar char="●"/>
            </a:pPr>
            <a:r>
              <a:rPr b="0" lang="en-IN" sz="2600" u="sng" strike="noStrike">
                <a:solidFill>
                  <a:schemeClr val="hlink"/>
                </a:solidFill>
                <a:latin typeface="Arial"/>
                <a:ea typeface="Arial"/>
                <a:cs typeface="Arial"/>
                <a:sym typeface="Arial"/>
                <a:hlinkClick r:id="rId3"/>
              </a:rPr>
              <a:t>https://www.statista.com/statistics/420391/spam-email-traffic-share/</a:t>
            </a:r>
            <a:endParaRPr b="0" sz="2600" strike="noStrike">
              <a:latin typeface="Arial"/>
              <a:ea typeface="Arial"/>
              <a:cs typeface="Arial"/>
              <a:sym typeface="Arial"/>
            </a:endParaRPr>
          </a:p>
          <a:p>
            <a:pPr indent="-323280" lvl="0" marL="432000" marR="0" rtl="0" algn="just">
              <a:lnSpc>
                <a:spcPct val="100000"/>
              </a:lnSpc>
              <a:spcBef>
                <a:spcPts val="1417"/>
              </a:spcBef>
              <a:spcAft>
                <a:spcPts val="0"/>
              </a:spcAft>
              <a:buClr>
                <a:srgbClr val="99CC66"/>
              </a:buClr>
              <a:buSzPts val="1170"/>
              <a:buFont typeface="Noto Sans Symbols"/>
              <a:buChar char="●"/>
            </a:pPr>
            <a:r>
              <a:rPr b="0" lang="en-IN" sz="2600" u="sng" strike="noStrike">
                <a:solidFill>
                  <a:schemeClr val="hlink"/>
                </a:solidFill>
                <a:latin typeface="Arial"/>
                <a:ea typeface="Arial"/>
                <a:cs typeface="Arial"/>
                <a:sym typeface="Arial"/>
                <a:hlinkClick r:id="rId4"/>
              </a:rPr>
              <a:t>http://www.mecs-press.org/ijitcs/ijitcs-v8-n1/IJITCS-V8-N1-2.pdf</a:t>
            </a:r>
            <a:endParaRPr b="0" sz="2600" strike="noStrike">
              <a:latin typeface="Arial"/>
              <a:ea typeface="Arial"/>
              <a:cs typeface="Arial"/>
              <a:sym typeface="Arial"/>
            </a:endParaRPr>
          </a:p>
          <a:p>
            <a:pPr indent="-323280" lvl="0" marL="432000" marR="0" rtl="0" algn="just">
              <a:lnSpc>
                <a:spcPct val="100000"/>
              </a:lnSpc>
              <a:spcBef>
                <a:spcPts val="1417"/>
              </a:spcBef>
              <a:spcAft>
                <a:spcPts val="0"/>
              </a:spcAft>
              <a:buClr>
                <a:srgbClr val="99CC66"/>
              </a:buClr>
              <a:buSzPts val="1170"/>
              <a:buFont typeface="Noto Sans Symbols"/>
              <a:buChar char="●"/>
            </a:pPr>
            <a:r>
              <a:rPr b="0" lang="en-IN" sz="2600" u="sng" strike="noStrike">
                <a:solidFill>
                  <a:schemeClr val="hlink"/>
                </a:solidFill>
                <a:latin typeface="Arial"/>
                <a:ea typeface="Arial"/>
                <a:cs typeface="Arial"/>
                <a:sym typeface="Arial"/>
                <a:hlinkClick r:id="rId5"/>
              </a:rPr>
              <a:t>https://image1.slideserve.com/3121305/who-benefits-from-spam-n.jpg</a:t>
            </a:r>
            <a:endParaRPr b="0" sz="2600" strike="noStrike">
              <a:latin typeface="Arial"/>
              <a:ea typeface="Arial"/>
              <a:cs typeface="Arial"/>
              <a:sym typeface="Arial"/>
            </a:endParaRPr>
          </a:p>
          <a:p>
            <a:pPr indent="-323280" lvl="0" marL="432000" marR="0" rtl="0" algn="just">
              <a:lnSpc>
                <a:spcPct val="100000"/>
              </a:lnSpc>
              <a:spcBef>
                <a:spcPts val="1417"/>
              </a:spcBef>
              <a:spcAft>
                <a:spcPts val="0"/>
              </a:spcAft>
              <a:buClr>
                <a:srgbClr val="99CC66"/>
              </a:buClr>
              <a:buSzPts val="1170"/>
              <a:buFont typeface="Noto Sans Symbols"/>
              <a:buChar char="●"/>
            </a:pPr>
            <a:r>
              <a:rPr b="0" lang="en-IN" sz="2600" u="sng" strike="noStrike">
                <a:solidFill>
                  <a:schemeClr val="hlink"/>
                </a:solidFill>
                <a:latin typeface="Arial"/>
                <a:ea typeface="Arial"/>
                <a:cs typeface="Arial"/>
                <a:sym typeface="Arial"/>
                <a:hlinkClick r:id="rId6"/>
              </a:rPr>
              <a:t>http://www.ijitee.org/wp-content/uploads/papers/v9i2/B9001129219.pdf</a:t>
            </a:r>
            <a:endParaRPr b="0" sz="2600" strike="noStrike">
              <a:latin typeface="Arial"/>
              <a:ea typeface="Arial"/>
              <a:cs typeface="Arial"/>
              <a:sym typeface="Arial"/>
            </a:endParaRPr>
          </a:p>
          <a:p>
            <a:pPr indent="-323280" lvl="0" marL="432000" marR="0" rtl="0" algn="just">
              <a:lnSpc>
                <a:spcPct val="100000"/>
              </a:lnSpc>
              <a:spcBef>
                <a:spcPts val="1417"/>
              </a:spcBef>
              <a:spcAft>
                <a:spcPts val="0"/>
              </a:spcAft>
              <a:buClr>
                <a:srgbClr val="99CC66"/>
              </a:buClr>
              <a:buSzPts val="1170"/>
              <a:buFont typeface="Noto Sans Symbols"/>
              <a:buChar char="●"/>
            </a:pPr>
            <a:r>
              <a:rPr b="0" lang="en-IN" sz="2600" strike="noStrike">
                <a:solidFill>
                  <a:srgbClr val="0000FF"/>
                </a:solidFill>
                <a:latin typeface="Arial"/>
                <a:ea typeface="Arial"/>
                <a:cs typeface="Arial"/>
                <a:sym typeface="Arial"/>
              </a:rPr>
              <a:t>https://www.slideshare.net/nabinsjamkatel/spam-email-identification</a:t>
            </a:r>
            <a:endParaRPr b="0" sz="2600"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71"/>
          <p:cNvSpPr/>
          <p:nvPr/>
        </p:nvSpPr>
        <p:spPr>
          <a:xfrm>
            <a:off x="3078000" y="3364560"/>
            <a:ext cx="3695040" cy="829800"/>
          </a:xfrm>
          <a:prstGeom prst="rect">
            <a:avLst/>
          </a:prstGeom>
          <a:noFill/>
          <a:ln>
            <a:noFill/>
          </a:ln>
        </p:spPr>
        <p:txBody>
          <a:bodyPr anchorCtr="0" anchor="t" bIns="0" lIns="0" spcFirstLastPara="1" rIns="0" wrap="square" tIns="0">
            <a:noAutofit/>
          </a:bodyPr>
          <a:lstStyle/>
          <a:p>
            <a:pPr indent="0" lvl="0" marL="108360" marR="0" rtl="0" algn="just">
              <a:lnSpc>
                <a:spcPct val="100000"/>
              </a:lnSpc>
              <a:spcBef>
                <a:spcPts val="0"/>
              </a:spcBef>
              <a:spcAft>
                <a:spcPts val="0"/>
              </a:spcAft>
              <a:buNone/>
            </a:pPr>
            <a:r>
              <a:rPr b="1" lang="en-IN" sz="4800" strike="noStrike">
                <a:solidFill>
                  <a:srgbClr val="000000"/>
                </a:solidFill>
                <a:latin typeface="Overlock"/>
                <a:ea typeface="Overlock"/>
                <a:cs typeface="Overlock"/>
                <a:sym typeface="Overlock"/>
              </a:rPr>
              <a:t>THANK YOU</a:t>
            </a:r>
            <a:endParaRPr b="0" sz="48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54"/>
          <p:cNvSpPr/>
          <p:nvPr/>
        </p:nvSpPr>
        <p:spPr>
          <a:xfrm>
            <a:off x="504000" y="576000"/>
            <a:ext cx="7199280" cy="71928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IN" sz="3600" u="none" cap="none" strike="noStrike">
                <a:solidFill>
                  <a:srgbClr val="000000"/>
                </a:solidFill>
                <a:latin typeface="Arial"/>
                <a:ea typeface="Arial"/>
                <a:cs typeface="Arial"/>
                <a:sym typeface="Arial"/>
              </a:rPr>
              <a:t>SPAM STATISTICS</a:t>
            </a:r>
            <a:endParaRPr b="0" i="0" sz="3600" u="none" cap="none" strike="noStrike">
              <a:latin typeface="Arial"/>
              <a:ea typeface="Arial"/>
              <a:cs typeface="Arial"/>
              <a:sym typeface="Arial"/>
            </a:endParaRPr>
          </a:p>
        </p:txBody>
      </p:sp>
      <p:pic>
        <p:nvPicPr>
          <p:cNvPr id="226" name="Google Shape;226;p54"/>
          <p:cNvPicPr preferRelativeResize="0"/>
          <p:nvPr/>
        </p:nvPicPr>
        <p:blipFill rotWithShape="1">
          <a:blip r:embed="rId3">
            <a:alphaModFix/>
          </a:blip>
          <a:srcRect b="0" l="0" r="0" t="0"/>
          <a:stretch/>
        </p:blipFill>
        <p:spPr>
          <a:xfrm>
            <a:off x="648000" y="1584000"/>
            <a:ext cx="8855280" cy="5399280"/>
          </a:xfrm>
          <a:prstGeom prst="rect">
            <a:avLst/>
          </a:prstGeom>
          <a:noFill/>
          <a:ln>
            <a:noFill/>
          </a:ln>
        </p:spPr>
      </p:pic>
      <p:graphicFrame>
        <p:nvGraphicFramePr>
          <p:cNvPr id="227" name="Google Shape;227;p54"/>
          <p:cNvGraphicFramePr/>
          <p:nvPr/>
        </p:nvGraphicFramePr>
        <p:xfrm>
          <a:off x="4178160" y="2494800"/>
          <a:ext cx="3000000" cy="3000000"/>
        </p:xfrm>
        <a:graphic>
          <a:graphicData uri="http://schemas.openxmlformats.org/drawingml/2006/table">
            <a:tbl>
              <a:tblPr>
                <a:noFill/>
                <a:tableStyleId>{A5BCAA42-E34C-404A-AE0D-A2D32C393B29}</a:tableStyleId>
              </a:tblPr>
              <a:tblGrid>
                <a:gridCol w="2015650"/>
              </a:tblGrid>
              <a:tr h="420850">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Arial"/>
                          <a:ea typeface="Arial"/>
                          <a:cs typeface="Arial"/>
                          <a:sym typeface="Arial"/>
                        </a:rPr>
                        <a:t>Mar ‘20</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509750">
                <a:tc>
                  <a:txBody>
                    <a:bodyPr/>
                    <a:lstStyle/>
                    <a:p>
                      <a:pPr indent="-215639" lvl="0" marL="216000" marR="0" rtl="0" algn="l">
                        <a:lnSpc>
                          <a:spcPct val="100000"/>
                        </a:lnSpc>
                        <a:spcBef>
                          <a:spcPts val="0"/>
                        </a:spcBef>
                        <a:spcAft>
                          <a:spcPts val="0"/>
                        </a:spcAft>
                        <a:buClr>
                          <a:srgbClr val="000000"/>
                        </a:buClr>
                        <a:buSzPts val="810"/>
                        <a:buFont typeface="Noto Sans Symbols"/>
                        <a:buChar char="●"/>
                      </a:pPr>
                      <a:r>
                        <a:rPr b="0" lang="en-IN" sz="1800" u="none" cap="none" strike="noStrike">
                          <a:solidFill>
                            <a:srgbClr val="000000"/>
                          </a:solidFill>
                          <a:latin typeface="Arial"/>
                          <a:ea typeface="Arial"/>
                          <a:cs typeface="Arial"/>
                          <a:sym typeface="Arial"/>
                        </a:rPr>
                        <a:t>53.95%</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55"/>
          <p:cNvSpPr/>
          <p:nvPr/>
        </p:nvSpPr>
        <p:spPr>
          <a:xfrm>
            <a:off x="504000" y="576000"/>
            <a:ext cx="7199280" cy="71928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IN" sz="3600" u="none" cap="none" strike="noStrike">
                <a:solidFill>
                  <a:srgbClr val="000000"/>
                </a:solidFill>
                <a:latin typeface="Arial"/>
                <a:ea typeface="Arial"/>
                <a:cs typeface="Arial"/>
                <a:sym typeface="Arial"/>
              </a:rPr>
              <a:t>SPAM VS HAM</a:t>
            </a:r>
            <a:endParaRPr b="0" i="0" sz="3600" u="none" cap="none" strike="noStrike">
              <a:latin typeface="Arial"/>
              <a:ea typeface="Arial"/>
              <a:cs typeface="Arial"/>
              <a:sym typeface="Arial"/>
            </a:endParaRPr>
          </a:p>
        </p:txBody>
      </p:sp>
      <p:sp>
        <p:nvSpPr>
          <p:cNvPr id="233" name="Google Shape;233;p55"/>
          <p:cNvSpPr/>
          <p:nvPr/>
        </p:nvSpPr>
        <p:spPr>
          <a:xfrm>
            <a:off x="504000" y="2448000"/>
            <a:ext cx="9071280" cy="4383720"/>
          </a:xfrm>
          <a:prstGeom prst="rect">
            <a:avLst/>
          </a:prstGeom>
          <a:noFill/>
          <a:ln>
            <a:noFill/>
          </a:ln>
        </p:spPr>
        <p:txBody>
          <a:bodyPr anchorCtr="0" anchor="t" bIns="0" lIns="0" spcFirstLastPara="1" rIns="0" wrap="square" tIns="0">
            <a:noAutofit/>
          </a:bodyPr>
          <a:lstStyle/>
          <a:p>
            <a:pPr indent="-323279" lvl="0" marL="432000" marR="0" rtl="0" algn="just">
              <a:lnSpc>
                <a:spcPct val="100000"/>
              </a:lnSpc>
              <a:spcBef>
                <a:spcPts val="0"/>
              </a:spcBef>
              <a:spcAft>
                <a:spcPts val="0"/>
              </a:spcAft>
              <a:buClr>
                <a:srgbClr val="99CC66"/>
              </a:buClr>
              <a:buSzPts val="1260"/>
              <a:buFont typeface="Noto Sans Symbols"/>
              <a:buChar char="●"/>
            </a:pPr>
            <a:r>
              <a:rPr b="1" i="0" lang="en-IN" sz="2800" u="none" cap="none" strike="noStrike">
                <a:solidFill>
                  <a:srgbClr val="000000"/>
                </a:solidFill>
                <a:latin typeface="Arial"/>
                <a:ea typeface="Arial"/>
                <a:cs typeface="Arial"/>
                <a:sym typeface="Arial"/>
              </a:rPr>
              <a:t>SPAM – (Unwanted Communication) </a:t>
            </a:r>
            <a:r>
              <a:rPr b="0" i="0" lang="en-IN" sz="2800" u="none" cap="none" strike="noStrike">
                <a:solidFill>
                  <a:srgbClr val="000000"/>
                </a:solidFill>
                <a:latin typeface="Arial"/>
                <a:ea typeface="Arial"/>
                <a:cs typeface="Arial"/>
                <a:sym typeface="Arial"/>
              </a:rPr>
              <a:t>Spam is any kind of unwanted, unsolicited digital communication, often an email, that gets sent out in bulk. Spam is a huge waste of time and resources.</a:t>
            </a:r>
            <a:endParaRPr b="0" i="0" sz="2800" u="none" cap="none" strike="noStrike">
              <a:latin typeface="Arial"/>
              <a:ea typeface="Arial"/>
              <a:cs typeface="Arial"/>
              <a:sym typeface="Arial"/>
            </a:endParaRPr>
          </a:p>
          <a:p>
            <a:pPr indent="0" lvl="0" marL="0" marR="0" rtl="0" algn="just">
              <a:lnSpc>
                <a:spcPct val="100000"/>
              </a:lnSpc>
              <a:spcBef>
                <a:spcPts val="1417"/>
              </a:spcBef>
              <a:spcAft>
                <a:spcPts val="0"/>
              </a:spcAft>
              <a:buNone/>
            </a:pPr>
            <a:r>
              <a:t/>
            </a:r>
            <a:endParaRPr b="0" i="0" sz="2800" u="none" cap="none" strike="noStrike">
              <a:latin typeface="Arial"/>
              <a:ea typeface="Arial"/>
              <a:cs typeface="Arial"/>
              <a:sym typeface="Arial"/>
            </a:endParaRPr>
          </a:p>
          <a:p>
            <a:pPr indent="-323279" lvl="0" marL="432000" marR="0" rtl="0" algn="just">
              <a:lnSpc>
                <a:spcPct val="100000"/>
              </a:lnSpc>
              <a:spcBef>
                <a:spcPts val="1417"/>
              </a:spcBef>
              <a:spcAft>
                <a:spcPts val="0"/>
              </a:spcAft>
              <a:buClr>
                <a:srgbClr val="99CC66"/>
              </a:buClr>
              <a:buSzPts val="1260"/>
              <a:buFont typeface="Noto Sans Symbols"/>
              <a:buChar char="●"/>
            </a:pPr>
            <a:r>
              <a:rPr b="1" i="0" lang="en-IN" sz="2800" u="none" cap="none" strike="noStrike">
                <a:solidFill>
                  <a:srgbClr val="000000"/>
                </a:solidFill>
                <a:latin typeface="Arial"/>
                <a:ea typeface="Arial"/>
                <a:cs typeface="Arial"/>
                <a:sym typeface="Arial"/>
              </a:rPr>
              <a:t>HAM –</a:t>
            </a:r>
            <a:r>
              <a:rPr b="0" i="0" lang="en-IN" sz="2800" u="none" cap="none" strike="noStrike">
                <a:solidFill>
                  <a:srgbClr val="000000"/>
                </a:solidFill>
                <a:latin typeface="Arial"/>
                <a:ea typeface="Arial"/>
                <a:cs typeface="Arial"/>
                <a:sym typeface="Arial"/>
              </a:rPr>
              <a:t> </a:t>
            </a:r>
            <a:r>
              <a:rPr b="1" i="0" lang="en-IN" sz="2800" u="none" cap="none" strike="noStrike">
                <a:solidFill>
                  <a:srgbClr val="000000"/>
                </a:solidFill>
                <a:latin typeface="Arial"/>
                <a:ea typeface="Arial"/>
                <a:cs typeface="Arial"/>
                <a:sym typeface="Arial"/>
              </a:rPr>
              <a:t>(Normal Communication) </a:t>
            </a:r>
            <a:r>
              <a:rPr b="0" i="0" lang="en-IN" sz="2800" u="none" cap="none" strike="noStrike">
                <a:solidFill>
                  <a:srgbClr val="000000"/>
                </a:solidFill>
                <a:latin typeface="Arial"/>
                <a:ea typeface="Arial"/>
                <a:cs typeface="Arial"/>
                <a:sym typeface="Arial"/>
              </a:rPr>
              <a:t>E-mail that is wanted by the recipient and is not considered spam.</a:t>
            </a:r>
            <a:endParaRPr b="0" i="0" sz="28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56"/>
          <p:cNvSpPr/>
          <p:nvPr/>
        </p:nvSpPr>
        <p:spPr>
          <a:xfrm>
            <a:off x="504000" y="576000"/>
            <a:ext cx="7199280" cy="71928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IN" sz="3600" u="none" cap="none" strike="noStrike">
                <a:solidFill>
                  <a:srgbClr val="000000"/>
                </a:solidFill>
                <a:latin typeface="Arial"/>
                <a:ea typeface="Arial"/>
                <a:cs typeface="Arial"/>
                <a:sym typeface="Arial"/>
              </a:rPr>
              <a:t>SPAM VS HAM</a:t>
            </a:r>
            <a:endParaRPr b="0" i="0" sz="3600" u="none" cap="none" strike="noStrike">
              <a:latin typeface="Arial"/>
              <a:ea typeface="Arial"/>
              <a:cs typeface="Arial"/>
              <a:sym typeface="Arial"/>
            </a:endParaRPr>
          </a:p>
        </p:txBody>
      </p:sp>
      <p:sp>
        <p:nvSpPr>
          <p:cNvPr id="239" name="Google Shape;239;p56"/>
          <p:cNvSpPr/>
          <p:nvPr/>
        </p:nvSpPr>
        <p:spPr>
          <a:xfrm>
            <a:off x="504000" y="6487560"/>
            <a:ext cx="9071280" cy="279720"/>
          </a:xfrm>
          <a:prstGeom prst="rect">
            <a:avLst/>
          </a:prstGeom>
          <a:noFill/>
          <a:ln>
            <a:noFill/>
          </a:ln>
        </p:spPr>
        <p:txBody>
          <a:bodyPr anchorCtr="0" anchor="t" bIns="0" lIns="0" spcFirstLastPara="1" rIns="0" wrap="square" tIns="0">
            <a:noAutofit/>
          </a:bodyPr>
          <a:lstStyle/>
          <a:p>
            <a:pPr indent="-323280" lvl="0" marL="432000" marR="0" rtl="0" algn="l">
              <a:lnSpc>
                <a:spcPct val="100000"/>
              </a:lnSpc>
              <a:spcBef>
                <a:spcPts val="0"/>
              </a:spcBef>
              <a:spcAft>
                <a:spcPts val="0"/>
              </a:spcAft>
              <a:buClr>
                <a:srgbClr val="99CC66"/>
              </a:buClr>
              <a:buSzPts val="1170"/>
              <a:buFont typeface="Noto Sans Symbols"/>
              <a:buChar char="●"/>
            </a:pPr>
            <a:r>
              <a:rPr b="0" i="0" lang="en-IN" sz="2600" u="none" cap="none" strike="noStrike">
                <a:solidFill>
                  <a:srgbClr val="000000"/>
                </a:solidFill>
                <a:latin typeface="Arial"/>
                <a:ea typeface="Arial"/>
                <a:cs typeface="Arial"/>
                <a:sym typeface="Arial"/>
              </a:rPr>
              <a:t>86.59% of the messsages are ham and 13.41% are ham in our Dataset.</a:t>
            </a:r>
            <a:endParaRPr b="0" i="0" sz="2600" u="none" cap="none" strike="noStrike">
              <a:latin typeface="Arial"/>
              <a:ea typeface="Arial"/>
              <a:cs typeface="Arial"/>
              <a:sym typeface="Arial"/>
            </a:endParaRPr>
          </a:p>
        </p:txBody>
      </p:sp>
      <p:pic>
        <p:nvPicPr>
          <p:cNvPr id="240" name="Google Shape;240;p56"/>
          <p:cNvPicPr preferRelativeResize="0"/>
          <p:nvPr/>
        </p:nvPicPr>
        <p:blipFill rotWithShape="1">
          <a:blip r:embed="rId3">
            <a:alphaModFix/>
          </a:blip>
          <a:srcRect b="0" l="0" r="0" t="0"/>
          <a:stretch/>
        </p:blipFill>
        <p:spPr>
          <a:xfrm>
            <a:off x="538200" y="1519560"/>
            <a:ext cx="9038160" cy="4743720"/>
          </a:xfrm>
          <a:prstGeom prst="rect">
            <a:avLst/>
          </a:prstGeom>
          <a:noFill/>
          <a:ln>
            <a:noFill/>
          </a:ln>
        </p:spPr>
      </p:pic>
      <p:sp>
        <p:nvSpPr>
          <p:cNvPr id="241" name="Google Shape;241;p56"/>
          <p:cNvSpPr/>
          <p:nvPr/>
        </p:nvSpPr>
        <p:spPr>
          <a:xfrm>
            <a:off x="677160" y="1625760"/>
            <a:ext cx="180360" cy="16884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57"/>
          <p:cNvSpPr/>
          <p:nvPr/>
        </p:nvSpPr>
        <p:spPr>
          <a:xfrm>
            <a:off x="504000" y="576000"/>
            <a:ext cx="7199280" cy="71928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IN" sz="3600" u="none" cap="none" strike="noStrike">
                <a:solidFill>
                  <a:srgbClr val="000000"/>
                </a:solidFill>
                <a:latin typeface="Arial"/>
                <a:ea typeface="Arial"/>
                <a:cs typeface="Arial"/>
                <a:sym typeface="Arial"/>
              </a:rPr>
              <a:t>Who benefits from Spam?</a:t>
            </a:r>
            <a:endParaRPr b="0" i="0" sz="3600" u="none" cap="none" strike="noStrike">
              <a:latin typeface="Arial"/>
              <a:ea typeface="Arial"/>
              <a:cs typeface="Arial"/>
              <a:sym typeface="Arial"/>
            </a:endParaRPr>
          </a:p>
        </p:txBody>
      </p:sp>
      <p:pic>
        <p:nvPicPr>
          <p:cNvPr id="247" name="Google Shape;247;p57"/>
          <p:cNvPicPr preferRelativeResize="0"/>
          <p:nvPr/>
        </p:nvPicPr>
        <p:blipFill rotWithShape="1">
          <a:blip r:embed="rId3">
            <a:alphaModFix/>
          </a:blip>
          <a:srcRect b="0" l="0" r="0" t="0"/>
          <a:stretch/>
        </p:blipFill>
        <p:spPr>
          <a:xfrm>
            <a:off x="1512000" y="1728000"/>
            <a:ext cx="6856920" cy="51613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58"/>
          <p:cNvSpPr/>
          <p:nvPr/>
        </p:nvSpPr>
        <p:spPr>
          <a:xfrm>
            <a:off x="504000" y="576000"/>
            <a:ext cx="7199280" cy="71928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IN" sz="3600" u="none" cap="none" strike="noStrike">
                <a:solidFill>
                  <a:srgbClr val="000000"/>
                </a:solidFill>
                <a:latin typeface="Arial"/>
                <a:ea typeface="Arial"/>
                <a:cs typeface="Arial"/>
                <a:sym typeface="Arial"/>
              </a:rPr>
              <a:t>PROBLEM STATEMENT</a:t>
            </a:r>
            <a:endParaRPr b="0" i="0" sz="3600" u="none" cap="none" strike="noStrike">
              <a:latin typeface="Arial"/>
              <a:ea typeface="Arial"/>
              <a:cs typeface="Arial"/>
              <a:sym typeface="Arial"/>
            </a:endParaRPr>
          </a:p>
        </p:txBody>
      </p:sp>
      <p:sp>
        <p:nvSpPr>
          <p:cNvPr id="253" name="Google Shape;253;p58"/>
          <p:cNvSpPr/>
          <p:nvPr/>
        </p:nvSpPr>
        <p:spPr>
          <a:xfrm>
            <a:off x="504000" y="1872000"/>
            <a:ext cx="9071280" cy="5184000"/>
          </a:xfrm>
          <a:prstGeom prst="rect">
            <a:avLst/>
          </a:prstGeom>
          <a:noFill/>
          <a:ln>
            <a:noFill/>
          </a:ln>
        </p:spPr>
        <p:txBody>
          <a:bodyPr anchorCtr="0" anchor="t" bIns="0" lIns="0" spcFirstLastPara="1" rIns="0" wrap="square" tIns="0">
            <a:noAutofit/>
          </a:bodyPr>
          <a:lstStyle/>
          <a:p>
            <a:pPr indent="-323279" lvl="0" marL="432000" marR="0" rtl="0" algn="l">
              <a:lnSpc>
                <a:spcPct val="100000"/>
              </a:lnSpc>
              <a:spcBef>
                <a:spcPts val="0"/>
              </a:spcBef>
              <a:spcAft>
                <a:spcPts val="0"/>
              </a:spcAft>
              <a:buClr>
                <a:srgbClr val="99CC66"/>
              </a:buClr>
              <a:buSzPts val="1260"/>
              <a:buFont typeface="Noto Sans Symbols"/>
              <a:buChar char="●"/>
            </a:pPr>
            <a:r>
              <a:rPr b="0" i="0" lang="en-IN" sz="2800" u="none" cap="none" strike="noStrike">
                <a:solidFill>
                  <a:srgbClr val="000000"/>
                </a:solidFill>
                <a:latin typeface="Arial"/>
                <a:ea typeface="Arial"/>
                <a:cs typeface="Arial"/>
                <a:sym typeface="Arial"/>
              </a:rPr>
              <a:t>Unwanted Emails/SMS irritating internet connection.</a:t>
            </a:r>
            <a:endParaRPr b="0" i="0" sz="2800" u="none" cap="none" strike="noStrike">
              <a:latin typeface="Arial"/>
              <a:ea typeface="Arial"/>
              <a:cs typeface="Arial"/>
              <a:sym typeface="Arial"/>
            </a:endParaRPr>
          </a:p>
          <a:p>
            <a:pPr indent="-323279" lvl="0" marL="432000" marR="0" rtl="0" algn="l">
              <a:lnSpc>
                <a:spcPct val="100000"/>
              </a:lnSpc>
              <a:spcBef>
                <a:spcPts val="1417"/>
              </a:spcBef>
              <a:spcAft>
                <a:spcPts val="0"/>
              </a:spcAft>
              <a:buClr>
                <a:srgbClr val="99CC66"/>
              </a:buClr>
              <a:buSzPts val="1260"/>
              <a:buFont typeface="Noto Sans Symbols"/>
              <a:buChar char="●"/>
            </a:pPr>
            <a:r>
              <a:rPr b="0" i="0" lang="en-IN" sz="2800" u="none" cap="none" strike="noStrike">
                <a:solidFill>
                  <a:srgbClr val="000000"/>
                </a:solidFill>
                <a:latin typeface="Arial"/>
                <a:ea typeface="Arial"/>
                <a:cs typeface="Arial"/>
                <a:sym typeface="Arial"/>
              </a:rPr>
              <a:t>Critical e-mail message are missed and / or delayed.</a:t>
            </a:r>
            <a:endParaRPr b="0" i="0" sz="2800" u="none" cap="none" strike="noStrike">
              <a:latin typeface="Arial"/>
              <a:ea typeface="Arial"/>
              <a:cs typeface="Arial"/>
              <a:sym typeface="Arial"/>
            </a:endParaRPr>
          </a:p>
          <a:p>
            <a:pPr indent="-323279" lvl="0" marL="432000" marR="0" rtl="0" algn="l">
              <a:lnSpc>
                <a:spcPct val="100000"/>
              </a:lnSpc>
              <a:spcBef>
                <a:spcPts val="1417"/>
              </a:spcBef>
              <a:spcAft>
                <a:spcPts val="0"/>
              </a:spcAft>
              <a:buClr>
                <a:srgbClr val="99CC66"/>
              </a:buClr>
              <a:buSzPts val="1260"/>
              <a:buFont typeface="Noto Sans Symbols"/>
              <a:buChar char="●"/>
            </a:pPr>
            <a:r>
              <a:rPr b="0" i="0" lang="en-IN" sz="2800" u="none" cap="none" strike="noStrike">
                <a:solidFill>
                  <a:srgbClr val="000000"/>
                </a:solidFill>
                <a:latin typeface="Arial"/>
                <a:ea typeface="Arial"/>
                <a:cs typeface="Arial"/>
                <a:sym typeface="Arial"/>
              </a:rPr>
              <a:t>Millions of compromised computers.</a:t>
            </a:r>
            <a:endParaRPr b="0" i="0" sz="2800" u="none" cap="none" strike="noStrike">
              <a:latin typeface="Arial"/>
              <a:ea typeface="Arial"/>
              <a:cs typeface="Arial"/>
              <a:sym typeface="Arial"/>
            </a:endParaRPr>
          </a:p>
          <a:p>
            <a:pPr indent="-323279" lvl="0" marL="432000" marR="0" rtl="0" algn="l">
              <a:lnSpc>
                <a:spcPct val="100000"/>
              </a:lnSpc>
              <a:spcBef>
                <a:spcPts val="1417"/>
              </a:spcBef>
              <a:spcAft>
                <a:spcPts val="0"/>
              </a:spcAft>
              <a:buClr>
                <a:srgbClr val="99CC66"/>
              </a:buClr>
              <a:buSzPts val="1260"/>
              <a:buFont typeface="Noto Sans Symbols"/>
              <a:buChar char="●"/>
            </a:pPr>
            <a:r>
              <a:rPr b="0" i="0" lang="en-IN" sz="2800" u="none" cap="none" strike="noStrike">
                <a:solidFill>
                  <a:srgbClr val="000000"/>
                </a:solidFill>
                <a:latin typeface="Arial"/>
                <a:ea typeface="Arial"/>
                <a:cs typeface="Arial"/>
                <a:sym typeface="Arial"/>
              </a:rPr>
              <a:t>Billions of dollars lost worldwide.</a:t>
            </a:r>
            <a:endParaRPr b="0" i="0" sz="2800" u="none" cap="none" strike="noStrike">
              <a:latin typeface="Arial"/>
              <a:ea typeface="Arial"/>
              <a:cs typeface="Arial"/>
              <a:sym typeface="Arial"/>
            </a:endParaRPr>
          </a:p>
          <a:p>
            <a:pPr indent="-323279" lvl="0" marL="432000" marR="0" rtl="0" algn="l">
              <a:lnSpc>
                <a:spcPct val="100000"/>
              </a:lnSpc>
              <a:spcBef>
                <a:spcPts val="1417"/>
              </a:spcBef>
              <a:spcAft>
                <a:spcPts val="0"/>
              </a:spcAft>
              <a:buClr>
                <a:srgbClr val="99CC66"/>
              </a:buClr>
              <a:buSzPts val="1260"/>
              <a:buFont typeface="Noto Sans Symbols"/>
              <a:buChar char="●"/>
            </a:pPr>
            <a:r>
              <a:rPr b="0" i="0" lang="en-IN" sz="2800" u="none" cap="none" strike="noStrike">
                <a:solidFill>
                  <a:srgbClr val="000000"/>
                </a:solidFill>
                <a:latin typeface="Arial"/>
                <a:ea typeface="Arial"/>
                <a:cs typeface="Arial"/>
                <a:sym typeface="Arial"/>
              </a:rPr>
              <a:t>Identity theft.</a:t>
            </a:r>
            <a:endParaRPr b="0" i="0" sz="2800" u="none" cap="none" strike="noStrike">
              <a:latin typeface="Arial"/>
              <a:ea typeface="Arial"/>
              <a:cs typeface="Arial"/>
              <a:sym typeface="Arial"/>
            </a:endParaRPr>
          </a:p>
          <a:p>
            <a:pPr indent="-323279" lvl="0" marL="432000" marR="0" rtl="0" algn="l">
              <a:lnSpc>
                <a:spcPct val="100000"/>
              </a:lnSpc>
              <a:spcBef>
                <a:spcPts val="1417"/>
              </a:spcBef>
              <a:spcAft>
                <a:spcPts val="0"/>
              </a:spcAft>
              <a:buClr>
                <a:srgbClr val="99CC66"/>
              </a:buClr>
              <a:buSzPts val="1260"/>
              <a:buFont typeface="Noto Sans Symbols"/>
              <a:buChar char="●"/>
            </a:pPr>
            <a:r>
              <a:rPr b="0" i="0" lang="en-IN" sz="2800" u="none" cap="none" strike="noStrike">
                <a:solidFill>
                  <a:srgbClr val="000000"/>
                </a:solidFill>
                <a:latin typeface="Arial"/>
                <a:ea typeface="Arial"/>
                <a:cs typeface="Arial"/>
                <a:sym typeface="Arial"/>
              </a:rPr>
              <a:t>Spam can crash mail servers and fill up hard drives.</a:t>
            </a:r>
            <a:endParaRPr b="0" i="0" sz="2800" u="none" cap="none" strike="noStrike">
              <a:latin typeface="Arial"/>
              <a:ea typeface="Arial"/>
              <a:cs typeface="Arial"/>
              <a:sym typeface="Arial"/>
            </a:endParaRPr>
          </a:p>
          <a:p>
            <a:pPr indent="-323279" lvl="0" marL="432000" marR="0" rtl="0" algn="just">
              <a:lnSpc>
                <a:spcPct val="100000"/>
              </a:lnSpc>
              <a:spcBef>
                <a:spcPts val="1417"/>
              </a:spcBef>
              <a:spcAft>
                <a:spcPts val="0"/>
              </a:spcAft>
              <a:buClr>
                <a:srgbClr val="99CC66"/>
              </a:buClr>
              <a:buSzPts val="1260"/>
              <a:buFont typeface="Noto Sans Symbols"/>
              <a:buChar char="●"/>
            </a:pPr>
            <a:r>
              <a:rPr b="0" i="0" lang="en-IN" sz="2800" u="none" cap="none" strike="noStrike">
                <a:solidFill>
                  <a:srgbClr val="000000"/>
                </a:solidFill>
                <a:latin typeface="Arial"/>
                <a:ea typeface="Arial"/>
                <a:cs typeface="Arial"/>
                <a:sym typeface="Arial"/>
              </a:rPr>
              <a:t>Increase in Worms and Trojan Horses.</a:t>
            </a:r>
            <a:endParaRPr b="0" i="0" sz="2800" u="none" cap="none" strike="noStrike">
              <a:latin typeface="Arial"/>
              <a:ea typeface="Arial"/>
              <a:cs typeface="Arial"/>
              <a:sym typeface="Arial"/>
            </a:endParaRPr>
          </a:p>
          <a:p>
            <a:pPr indent="-323279" lvl="0" marL="432000" marR="0" rtl="0" algn="just">
              <a:lnSpc>
                <a:spcPct val="100000"/>
              </a:lnSpc>
              <a:spcBef>
                <a:spcPts val="1417"/>
              </a:spcBef>
              <a:spcAft>
                <a:spcPts val="0"/>
              </a:spcAft>
              <a:buClr>
                <a:srgbClr val="99CC66"/>
              </a:buClr>
              <a:buSzPts val="1260"/>
              <a:buFont typeface="Noto Sans Symbols"/>
              <a:buChar char="●"/>
            </a:pPr>
            <a:r>
              <a:rPr b="0" i="0" lang="en-IN" sz="2800" u="none" cap="none" strike="noStrike">
                <a:solidFill>
                  <a:srgbClr val="000000"/>
                </a:solidFill>
                <a:latin typeface="Arial"/>
                <a:ea typeface="Arial"/>
                <a:cs typeface="Arial"/>
                <a:sym typeface="Arial"/>
              </a:rPr>
              <a:t>Loss of Internet performance and bandwidth.</a:t>
            </a:r>
            <a:endParaRPr b="0" i="0" sz="28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9"/>
          <p:cNvSpPr/>
          <p:nvPr/>
        </p:nvSpPr>
        <p:spPr>
          <a:xfrm>
            <a:off x="504000" y="576000"/>
            <a:ext cx="7199280" cy="71928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IN" sz="3600" u="none" cap="none" strike="noStrike">
                <a:solidFill>
                  <a:srgbClr val="000000"/>
                </a:solidFill>
                <a:latin typeface="Arial"/>
                <a:ea typeface="Arial"/>
                <a:cs typeface="Arial"/>
                <a:sym typeface="Arial"/>
              </a:rPr>
              <a:t>OBJECTIVE</a:t>
            </a:r>
            <a:endParaRPr b="0" i="0" sz="3600" u="none" cap="none" strike="noStrike">
              <a:latin typeface="Arial"/>
              <a:ea typeface="Arial"/>
              <a:cs typeface="Arial"/>
              <a:sym typeface="Arial"/>
            </a:endParaRPr>
          </a:p>
        </p:txBody>
      </p:sp>
      <p:sp>
        <p:nvSpPr>
          <p:cNvPr id="259" name="Google Shape;259;p59"/>
          <p:cNvSpPr/>
          <p:nvPr/>
        </p:nvSpPr>
        <p:spPr>
          <a:xfrm>
            <a:off x="504000" y="2520000"/>
            <a:ext cx="9071280" cy="4383720"/>
          </a:xfrm>
          <a:prstGeom prst="rect">
            <a:avLst/>
          </a:prstGeom>
          <a:noFill/>
          <a:ln>
            <a:noFill/>
          </a:ln>
        </p:spPr>
        <p:txBody>
          <a:bodyPr anchorCtr="0" anchor="t" bIns="0" lIns="0" spcFirstLastPara="1" rIns="0" wrap="square" tIns="0">
            <a:noAutofit/>
          </a:bodyPr>
          <a:lstStyle/>
          <a:p>
            <a:pPr indent="0" lvl="0" marL="108360" marR="0" rtl="0" algn="just">
              <a:lnSpc>
                <a:spcPct val="100000"/>
              </a:lnSpc>
              <a:spcBef>
                <a:spcPts val="0"/>
              </a:spcBef>
              <a:spcAft>
                <a:spcPts val="0"/>
              </a:spcAft>
              <a:buNone/>
            </a:pPr>
            <a:r>
              <a:rPr b="1" i="0" lang="en-IN" sz="3200" u="none" cap="none" strike="noStrike">
                <a:solidFill>
                  <a:srgbClr val="000000"/>
                </a:solidFill>
                <a:latin typeface="Arial"/>
                <a:ea typeface="Arial"/>
                <a:cs typeface="Arial"/>
                <a:sym typeface="Arial"/>
              </a:rPr>
              <a:t>The objective of identification of Spam e-mails are:</a:t>
            </a:r>
            <a:endParaRPr b="0" i="0" sz="3200" u="none" cap="none" strike="noStrike">
              <a:latin typeface="Arial"/>
              <a:ea typeface="Arial"/>
              <a:cs typeface="Arial"/>
              <a:sym typeface="Arial"/>
            </a:endParaRPr>
          </a:p>
          <a:p>
            <a:pPr indent="-323279" lvl="0" marL="432000" marR="0" rtl="0" algn="just">
              <a:lnSpc>
                <a:spcPct val="100000"/>
              </a:lnSpc>
              <a:spcBef>
                <a:spcPts val="1417"/>
              </a:spcBef>
              <a:spcAft>
                <a:spcPts val="0"/>
              </a:spcAft>
              <a:buClr>
                <a:srgbClr val="99CC66"/>
              </a:buClr>
              <a:buSzPts val="1440"/>
              <a:buFont typeface="Noto Sans Symbols"/>
              <a:buChar char="●"/>
            </a:pPr>
            <a:r>
              <a:rPr b="0" i="0" lang="en-IN" sz="3200" u="none" cap="none" strike="noStrike">
                <a:solidFill>
                  <a:srgbClr val="000000"/>
                </a:solidFill>
                <a:latin typeface="Arial"/>
                <a:ea typeface="Arial"/>
                <a:cs typeface="Arial"/>
                <a:sym typeface="Arial"/>
              </a:rPr>
              <a:t>T</a:t>
            </a:r>
            <a:r>
              <a:rPr b="0" i="0" lang="en-IN" sz="2800" u="none" cap="none" strike="noStrike">
                <a:solidFill>
                  <a:srgbClr val="000000"/>
                </a:solidFill>
                <a:latin typeface="Arial"/>
                <a:ea typeface="Arial"/>
                <a:cs typeface="Arial"/>
                <a:sym typeface="Arial"/>
              </a:rPr>
              <a:t>o give knowledge to the user about the fake e-mails and relevant e-mails.</a:t>
            </a:r>
            <a:endParaRPr b="0" i="0" sz="2800" u="none" cap="none" strike="noStrike">
              <a:latin typeface="Arial"/>
              <a:ea typeface="Arial"/>
              <a:cs typeface="Arial"/>
              <a:sym typeface="Arial"/>
            </a:endParaRPr>
          </a:p>
          <a:p>
            <a:pPr indent="-323279" lvl="0" marL="432000" marR="0" rtl="0" algn="just">
              <a:lnSpc>
                <a:spcPct val="100000"/>
              </a:lnSpc>
              <a:spcBef>
                <a:spcPts val="1417"/>
              </a:spcBef>
              <a:spcAft>
                <a:spcPts val="0"/>
              </a:spcAft>
              <a:buClr>
                <a:srgbClr val="99CC66"/>
              </a:buClr>
              <a:buSzPts val="1260"/>
              <a:buFont typeface="Noto Sans Symbols"/>
              <a:buChar char="●"/>
            </a:pPr>
            <a:r>
              <a:rPr b="0" i="0" lang="en-IN" sz="2800" u="none" cap="none" strike="noStrike">
                <a:solidFill>
                  <a:srgbClr val="000000"/>
                </a:solidFill>
                <a:latin typeface="Arial"/>
                <a:ea typeface="Arial"/>
                <a:cs typeface="Arial"/>
                <a:sym typeface="Arial"/>
              </a:rPr>
              <a:t>To classify that mail spam or not.</a:t>
            </a:r>
            <a:r>
              <a:rPr b="0" i="0" lang="en-IN" sz="3200" u="none" cap="none" strike="noStrike">
                <a:solidFill>
                  <a:srgbClr val="000000"/>
                </a:solidFill>
                <a:latin typeface="Arial"/>
                <a:ea typeface="Arial"/>
                <a:cs typeface="Arial"/>
                <a:sym typeface="Arial"/>
              </a:rPr>
              <a:t> </a:t>
            </a:r>
            <a:endParaRPr b="0" i="0" sz="32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60"/>
          <p:cNvSpPr/>
          <p:nvPr/>
        </p:nvSpPr>
        <p:spPr>
          <a:xfrm>
            <a:off x="504000" y="576000"/>
            <a:ext cx="7199280" cy="71928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IN" sz="3600" u="none" cap="none" strike="noStrike">
                <a:solidFill>
                  <a:srgbClr val="000000"/>
                </a:solidFill>
                <a:latin typeface="Arial"/>
                <a:ea typeface="Arial"/>
                <a:cs typeface="Arial"/>
                <a:sym typeface="Arial"/>
              </a:rPr>
              <a:t>REQUIREMENT ANALYSIS</a:t>
            </a:r>
            <a:endParaRPr b="0" i="0" sz="3600" u="none" cap="none" strike="noStrike">
              <a:latin typeface="Arial"/>
              <a:ea typeface="Arial"/>
              <a:cs typeface="Arial"/>
              <a:sym typeface="Arial"/>
            </a:endParaRPr>
          </a:p>
        </p:txBody>
      </p:sp>
      <p:sp>
        <p:nvSpPr>
          <p:cNvPr id="265" name="Google Shape;265;p60"/>
          <p:cNvSpPr/>
          <p:nvPr/>
        </p:nvSpPr>
        <p:spPr>
          <a:xfrm>
            <a:off x="504000" y="1944000"/>
            <a:ext cx="9071280" cy="4823280"/>
          </a:xfrm>
          <a:prstGeom prst="rect">
            <a:avLst/>
          </a:prstGeom>
          <a:noFill/>
          <a:ln>
            <a:noFill/>
          </a:ln>
        </p:spPr>
        <p:txBody>
          <a:bodyPr anchorCtr="0" anchor="t" bIns="0" lIns="0" spcFirstLastPara="1" rIns="0" wrap="square" tIns="0">
            <a:noAutofit/>
          </a:bodyPr>
          <a:lstStyle/>
          <a:p>
            <a:pPr indent="-323280" lvl="0" marL="432000" marR="0" rtl="0" algn="just">
              <a:lnSpc>
                <a:spcPct val="100000"/>
              </a:lnSpc>
              <a:spcBef>
                <a:spcPts val="0"/>
              </a:spcBef>
              <a:spcAft>
                <a:spcPts val="0"/>
              </a:spcAft>
              <a:buClr>
                <a:srgbClr val="99CC66"/>
              </a:buClr>
              <a:buSzPts val="1170"/>
              <a:buFont typeface="Noto Sans Symbols"/>
              <a:buChar char="●"/>
            </a:pPr>
            <a:r>
              <a:rPr b="1" i="0" lang="en-IN" sz="2600" u="none" cap="none" strike="noStrike">
                <a:solidFill>
                  <a:srgbClr val="000000"/>
                </a:solidFill>
                <a:latin typeface="Arial"/>
                <a:ea typeface="Arial"/>
                <a:cs typeface="Arial"/>
                <a:sym typeface="Arial"/>
              </a:rPr>
              <a:t>Functional Requirements -</a:t>
            </a:r>
            <a:endParaRPr b="0" i="0" sz="2600" u="none" cap="none" strike="noStrike">
              <a:latin typeface="Arial"/>
              <a:ea typeface="Arial"/>
              <a:cs typeface="Arial"/>
              <a:sym typeface="Arial"/>
            </a:endParaRPr>
          </a:p>
          <a:p>
            <a:pPr indent="-323279" lvl="1" marL="864000" marR="0" rtl="0" algn="just">
              <a:lnSpc>
                <a:spcPct val="100000"/>
              </a:lnSpc>
              <a:spcBef>
                <a:spcPts val="1417"/>
              </a:spcBef>
              <a:spcAft>
                <a:spcPts val="0"/>
              </a:spcAft>
              <a:buClr>
                <a:srgbClr val="99CC66"/>
              </a:buClr>
              <a:buSzPts val="1950"/>
              <a:buFont typeface="Noto Sans Symbols"/>
              <a:buChar char="−"/>
            </a:pPr>
            <a:r>
              <a:rPr b="0" i="0" lang="en-IN" sz="2600" u="none" cap="none" strike="noStrike">
                <a:solidFill>
                  <a:srgbClr val="000000"/>
                </a:solidFill>
                <a:latin typeface="Arial"/>
                <a:ea typeface="Arial"/>
                <a:cs typeface="Arial"/>
                <a:sym typeface="Arial"/>
              </a:rPr>
              <a:t>To classify the e-mails which is done by first taking out the feature vector extraction which involves first taking out whether the word is a spam or not.</a:t>
            </a:r>
            <a:endParaRPr b="0" i="0" sz="2600" u="none" cap="none" strike="noStrike">
              <a:latin typeface="Arial"/>
              <a:ea typeface="Arial"/>
              <a:cs typeface="Arial"/>
              <a:sym typeface="Arial"/>
            </a:endParaRPr>
          </a:p>
          <a:p>
            <a:pPr indent="-323280" lvl="0" marL="432000" marR="0" rtl="0" algn="just">
              <a:lnSpc>
                <a:spcPct val="100000"/>
              </a:lnSpc>
              <a:spcBef>
                <a:spcPts val="1134"/>
              </a:spcBef>
              <a:spcAft>
                <a:spcPts val="0"/>
              </a:spcAft>
              <a:buClr>
                <a:srgbClr val="99CC66"/>
              </a:buClr>
              <a:buSzPts val="1170"/>
              <a:buFont typeface="Noto Sans Symbols"/>
              <a:buChar char="●"/>
            </a:pPr>
            <a:r>
              <a:rPr b="1" i="0" lang="en-IN" sz="2600" u="none" cap="none" strike="noStrike">
                <a:solidFill>
                  <a:srgbClr val="000000"/>
                </a:solidFill>
                <a:latin typeface="Arial"/>
                <a:ea typeface="Arial"/>
                <a:cs typeface="Arial"/>
                <a:sym typeface="Arial"/>
              </a:rPr>
              <a:t>Non-Functional Requirements - </a:t>
            </a:r>
            <a:endParaRPr b="0" i="0" sz="2600" u="none" cap="none" strike="noStrike">
              <a:latin typeface="Arial"/>
              <a:ea typeface="Arial"/>
              <a:cs typeface="Arial"/>
              <a:sym typeface="Arial"/>
            </a:endParaRPr>
          </a:p>
          <a:p>
            <a:pPr indent="-323279" lvl="1" marL="864000" marR="0" rtl="0" algn="just">
              <a:lnSpc>
                <a:spcPct val="100000"/>
              </a:lnSpc>
              <a:spcBef>
                <a:spcPts val="1417"/>
              </a:spcBef>
              <a:spcAft>
                <a:spcPts val="0"/>
              </a:spcAft>
              <a:buClr>
                <a:srgbClr val="99CC66"/>
              </a:buClr>
              <a:buSzPts val="1950"/>
              <a:buFont typeface="Noto Sans Symbols"/>
              <a:buChar char="−"/>
            </a:pPr>
            <a:r>
              <a:rPr b="0" i="0" lang="en-IN" sz="2600" u="none" cap="none" strike="noStrike">
                <a:solidFill>
                  <a:srgbClr val="000000"/>
                </a:solidFill>
                <a:latin typeface="Arial"/>
                <a:ea typeface="Arial"/>
                <a:cs typeface="Arial"/>
                <a:sym typeface="Arial"/>
              </a:rPr>
              <a:t>Ensures high availability of email data here datasets. </a:t>
            </a:r>
            <a:endParaRPr b="0" i="0" sz="2600" u="none" cap="none" strike="noStrike">
              <a:latin typeface="Arial"/>
              <a:ea typeface="Arial"/>
              <a:cs typeface="Arial"/>
              <a:sym typeface="Arial"/>
            </a:endParaRPr>
          </a:p>
          <a:p>
            <a:pPr indent="-323279" lvl="1" marL="864000" marR="0" rtl="0" algn="just">
              <a:lnSpc>
                <a:spcPct val="100000"/>
              </a:lnSpc>
              <a:spcBef>
                <a:spcPts val="1134"/>
              </a:spcBef>
              <a:spcAft>
                <a:spcPts val="0"/>
              </a:spcAft>
              <a:buClr>
                <a:srgbClr val="99CC66"/>
              </a:buClr>
              <a:buSzPts val="1950"/>
              <a:buFont typeface="Noto Sans Symbols"/>
              <a:buChar char="−"/>
            </a:pPr>
            <a:r>
              <a:rPr b="0" i="0" lang="en-IN" sz="2600" u="none" cap="none" strike="noStrike">
                <a:solidFill>
                  <a:srgbClr val="000000"/>
                </a:solidFill>
                <a:latin typeface="Arial"/>
                <a:ea typeface="Arial"/>
                <a:cs typeface="Arial"/>
                <a:sym typeface="Arial"/>
              </a:rPr>
              <a:t>User should get the result as fast as possible.</a:t>
            </a:r>
            <a:endParaRPr b="0" i="0" sz="2600" u="none" cap="none" strike="noStrike">
              <a:latin typeface="Arial"/>
              <a:ea typeface="Arial"/>
              <a:cs typeface="Arial"/>
              <a:sym typeface="Arial"/>
            </a:endParaRPr>
          </a:p>
          <a:p>
            <a:pPr indent="-323279" lvl="1" marL="864000" marR="0" rtl="0" algn="just">
              <a:lnSpc>
                <a:spcPct val="100000"/>
              </a:lnSpc>
              <a:spcBef>
                <a:spcPts val="1134"/>
              </a:spcBef>
              <a:spcAft>
                <a:spcPts val="0"/>
              </a:spcAft>
              <a:buClr>
                <a:srgbClr val="99CC66"/>
              </a:buClr>
              <a:buSzPts val="1950"/>
              <a:buFont typeface="Noto Sans Symbols"/>
              <a:buChar char="−"/>
            </a:pPr>
            <a:r>
              <a:rPr b="0" i="0" lang="en-IN" sz="2600" u="none" cap="none" strike="noStrike">
                <a:solidFill>
                  <a:srgbClr val="000000"/>
                </a:solidFill>
                <a:latin typeface="Arial"/>
                <a:ea typeface="Arial"/>
                <a:cs typeface="Arial"/>
                <a:sym typeface="Arial"/>
              </a:rPr>
              <a:t>It should be easy to use i.e., user is just required to type the words and click then the result is displayed or user is just required to enter a pair of reasonable sentence.</a:t>
            </a:r>
            <a:r>
              <a:rPr b="1" i="0" lang="en-IN" sz="2600" u="none" cap="none" strike="noStrike">
                <a:solidFill>
                  <a:srgbClr val="000000"/>
                </a:solidFill>
                <a:latin typeface="Arial"/>
                <a:ea typeface="Arial"/>
                <a:cs typeface="Arial"/>
                <a:sym typeface="Arial"/>
              </a:rPr>
              <a:t> </a:t>
            </a:r>
            <a:endParaRPr b="0" i="0" sz="26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61"/>
          <p:cNvSpPr txBox="1"/>
          <p:nvPr/>
        </p:nvSpPr>
        <p:spPr>
          <a:xfrm>
            <a:off x="504000" y="301320"/>
            <a:ext cx="9072000" cy="1261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IN" sz="3600" u="none" cap="none" strike="noStrike">
                <a:solidFill>
                  <a:srgbClr val="000000"/>
                </a:solidFill>
                <a:latin typeface="Arial"/>
                <a:ea typeface="Arial"/>
                <a:cs typeface="Arial"/>
                <a:sym typeface="Arial"/>
              </a:rPr>
              <a:t>WORKFLOW</a:t>
            </a:r>
            <a:endParaRPr b="0" sz="3600" strike="noStrike">
              <a:solidFill>
                <a:srgbClr val="000000"/>
              </a:solidFill>
              <a:latin typeface="Arial"/>
              <a:ea typeface="Arial"/>
              <a:cs typeface="Arial"/>
              <a:sym typeface="Arial"/>
            </a:endParaRPr>
          </a:p>
        </p:txBody>
      </p:sp>
      <p:pic>
        <p:nvPicPr>
          <p:cNvPr id="271" name="Google Shape;271;p61"/>
          <p:cNvPicPr preferRelativeResize="0"/>
          <p:nvPr/>
        </p:nvPicPr>
        <p:blipFill rotWithShape="1">
          <a:blip r:embed="rId3">
            <a:alphaModFix/>
          </a:blip>
          <a:srcRect b="0" l="0" r="0" t="0"/>
          <a:stretch/>
        </p:blipFill>
        <p:spPr>
          <a:xfrm>
            <a:off x="939240" y="1875240"/>
            <a:ext cx="8132760" cy="50587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