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703C-082B-93A2-ED06-ECF5223A7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EEA60-D971-8051-2357-7222D5C4B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DB6D-1D2E-0D0D-8541-3B549A08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92A-6AD1-4391-86FA-47FE6788F98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467A-452E-6A86-FEE7-D3AB8B11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59C22-342C-8214-EF10-C049E7E2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02E9-779A-4E2A-ADC8-91F48FD82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1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EFBA-669E-6DCC-1084-EFDFB23D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5BD20-F8B8-CC60-1741-EB7E46AE8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2893-83B5-8F3D-E776-EA4CA7D6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92A-6AD1-4391-86FA-47FE6788F98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5AC83-6429-F705-2106-2E0AC4FB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B3BB-3AA9-F768-BFA8-3EB981E7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02E9-779A-4E2A-ADC8-91F48FD82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4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4D12D-7587-8197-4F06-90F082F25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2BF99-73EE-EEDD-029A-9E74D337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0276-94E7-FC63-A4B3-B6075A23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92A-6AD1-4391-86FA-47FE6788F98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E040-5771-3152-52E5-E1B5F15E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19025-E9F4-B46B-1233-7FB06C39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02E9-779A-4E2A-ADC8-91F48FD82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54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1AB0-B456-CA58-96F2-683F615D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7AEE-B2FE-1C79-211B-AF932960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C696-C257-14D5-6B56-B3B4CC7D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92A-6AD1-4391-86FA-47FE6788F98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75BB-6FBA-012D-414B-EEC84310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F4F4E-9A07-8F06-63F6-A5329DF4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02E9-779A-4E2A-ADC8-91F48FD82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6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841E-B5A4-A711-3FAD-E2239B4B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DD6A0-E7EF-4A96-D1E9-A2F382D3B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9EA1-8C30-68EC-EDC1-2CE3E62F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92A-6AD1-4391-86FA-47FE6788F98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9750-5EB6-0AF3-9853-476A54F6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AD441-F345-FBF3-2669-80FAFDBB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02E9-779A-4E2A-ADC8-91F48FD82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61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2BDF-453C-2CA6-96D8-AA7930E5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3A3D-79C2-BC40-6701-087864FCC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F29A6-863A-74D6-CB7C-96C064C7B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B3EE-DDDE-029F-1683-65BC4D2F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92A-6AD1-4391-86FA-47FE6788F98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EB330-55D5-9FF2-CC16-65E077E3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3E67F-8209-0389-1108-CD83340A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02E9-779A-4E2A-ADC8-91F48FD82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3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C37B-86AE-7B3F-7EA5-79D58E89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01F-AB44-E54F-3D0B-3AF986F48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B5F52-F0A6-B583-7860-BEDA962CA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7663B-4464-C648-3166-D7A8B9677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00F57-61B1-6BA2-0BDC-3DD067820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82B65-8508-201A-168C-2759AB4A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92A-6AD1-4391-86FA-47FE6788F98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06931-E845-C1C2-B87B-AFA155C9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4F698-DB1B-1BAA-CC54-01226011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02E9-779A-4E2A-ADC8-91F48FD82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8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48E0-1216-27AF-62DA-2B13E2A4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5EA71-581F-FB6E-872B-197878BE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92A-6AD1-4391-86FA-47FE6788F98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0969F-BD05-3256-4117-C5086C3E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01B7D-9DE0-7C2D-45F9-DA6E43D3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02E9-779A-4E2A-ADC8-91F48FD82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A3D10-89C0-6F0E-F15D-AE7FCBAB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92A-6AD1-4391-86FA-47FE6788F98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0BFE5-49A9-B1A3-33EC-75455BF0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0E442-BD3F-E468-CF8A-77DC74D7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02E9-779A-4E2A-ADC8-91F48FD82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3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4108-4E6E-004F-6A9F-BFCE7703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1B64-1AEB-DB8B-816E-B6C0DBB3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4189C-07CD-CBB3-B8E7-279FD8DEB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CA19F-D950-DFAF-7122-6F27C584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92A-6AD1-4391-86FA-47FE6788F98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0BB3D-C525-37E7-CD3C-26DE0C9D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84537-100D-7C49-ABB2-48C1607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02E9-779A-4E2A-ADC8-91F48FD82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5BB1-D720-3F4B-1D6F-0E58740F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C263E-E7AB-6D6F-3AA8-BE0CA5C5C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72EFA-5E3E-AD5B-7C80-4AFA4C164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5E486-44A1-24C0-C9B7-F877304F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192A-6AD1-4391-86FA-47FE6788F98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CF1CB-CFA5-D0FE-C749-56DB9156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576AE-6D69-6E9C-3324-B0330CBC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02E9-779A-4E2A-ADC8-91F48FD82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46245-CDA4-A1D2-FBF6-BE14FE05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EDAAA-723C-79F0-A862-97022F87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5DE7D-7043-337A-7028-E88544DCA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E2192A-6AD1-4391-86FA-47FE6788F98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F7A7E-C09A-3B7D-D20D-B4E322ABE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04DA6-BF08-6FF7-9CE9-9AB8BA1C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D02E9-779A-4E2A-ADC8-91F48FD82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1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A241-5C9A-AE29-15E2-2A5285A9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189" y="651274"/>
            <a:ext cx="1379622" cy="1129399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1)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AF2A6-5B34-9B74-DE8A-1DED648E8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547" y="5378845"/>
            <a:ext cx="10250905" cy="1655762"/>
          </a:xfrm>
        </p:spPr>
        <p:txBody>
          <a:bodyPr>
            <a:normAutofit/>
          </a:bodyPr>
          <a:lstStyle/>
          <a:p>
            <a:r>
              <a:rPr lang="en-US" b="1" dirty="0"/>
              <a:t>Summary of the Gender &amp; Ethnicity Distribution </a:t>
            </a:r>
          </a:p>
          <a:p>
            <a:r>
              <a:rPr lang="en-US" b="1" dirty="0"/>
              <a:t>Within the company</a:t>
            </a:r>
          </a:p>
          <a:p>
            <a:r>
              <a:rPr lang="en-US" dirty="0"/>
              <a:t>-from the above analysis we observe that most of the employees are Asians.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5F6A1-926E-D280-B115-C32C4E58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75" y="1015448"/>
            <a:ext cx="5075850" cy="39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1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A241-5C9A-AE29-15E2-2A5285A9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189" y="651274"/>
            <a:ext cx="1379622" cy="1129399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3)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AF2A6-5B34-9B74-DE8A-1DED648E8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7328"/>
            <a:ext cx="9144000" cy="1655762"/>
          </a:xfrm>
        </p:spPr>
        <p:txBody>
          <a:bodyPr/>
          <a:lstStyle/>
          <a:p>
            <a:r>
              <a:rPr lang="en-US" b="1" dirty="0"/>
              <a:t>Average Salaries </a:t>
            </a:r>
            <a:r>
              <a:rPr lang="en-US" b="1" dirty="0" err="1"/>
              <a:t>blw</a:t>
            </a:r>
            <a:r>
              <a:rPr lang="en-US" b="1" dirty="0"/>
              <a:t> different Departments</a:t>
            </a:r>
          </a:p>
          <a:p>
            <a:r>
              <a:rPr lang="en-US" dirty="0"/>
              <a:t>- There’s a slight difference of the average salaries </a:t>
            </a:r>
            <a:r>
              <a:rPr lang="en-US" dirty="0" err="1"/>
              <a:t>blw</a:t>
            </a:r>
            <a:r>
              <a:rPr lang="en-US" dirty="0"/>
              <a:t> different departments.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812438-0023-A657-C41A-24D0FAB4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56" y="1331592"/>
            <a:ext cx="5595087" cy="30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A241-5C9A-AE29-15E2-2A5285A9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189" y="651274"/>
            <a:ext cx="1379622" cy="1129399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4)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AF2A6-5B34-9B74-DE8A-1DED648E8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447"/>
            <a:ext cx="9144000" cy="1655762"/>
          </a:xfrm>
        </p:spPr>
        <p:txBody>
          <a:bodyPr/>
          <a:lstStyle/>
          <a:p>
            <a:r>
              <a:rPr lang="en-US" b="1" dirty="0"/>
              <a:t>No of Employees from Different Countries</a:t>
            </a:r>
          </a:p>
          <a:p>
            <a:r>
              <a:rPr lang="en-US" dirty="0"/>
              <a:t>-US tops the list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1BD77-0DC4-94DE-04CD-1BBAA397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925" y="1786721"/>
            <a:ext cx="4446149" cy="17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8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A241-5C9A-AE29-15E2-2A5285A9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189" y="651274"/>
            <a:ext cx="1379622" cy="1129399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5)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237DE-21C5-C830-2257-E6A0E05B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76" y="1776662"/>
            <a:ext cx="4642935" cy="218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A241-5C9A-AE29-15E2-2A5285A9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189" y="651274"/>
            <a:ext cx="1379622" cy="1129399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6)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2D147-FDD9-43B5-139F-3CF36680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228" y="2277977"/>
            <a:ext cx="4799543" cy="16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A241-5C9A-AE29-15E2-2A5285A9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189" y="651274"/>
            <a:ext cx="1379622" cy="1129399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7)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935DF-7890-EE7A-23BB-C059654A4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115" y="2522707"/>
            <a:ext cx="7389770" cy="18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8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A241-5C9A-AE29-15E2-2A5285A9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189" y="651274"/>
            <a:ext cx="1379622" cy="1129399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9)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AF2A6-5B34-9B74-DE8A-1DED648E8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8844"/>
            <a:ext cx="9144000" cy="1655762"/>
          </a:xfrm>
        </p:spPr>
        <p:txBody>
          <a:bodyPr/>
          <a:lstStyle/>
          <a:p>
            <a:r>
              <a:rPr lang="en-US" dirty="0"/>
              <a:t>Summary of the Ethnicity Distribution </a:t>
            </a:r>
            <a:r>
              <a:rPr lang="en-US" dirty="0" err="1"/>
              <a:t>blw</a:t>
            </a:r>
            <a:r>
              <a:rPr lang="en-US" dirty="0"/>
              <a:t> departments</a:t>
            </a:r>
          </a:p>
          <a:p>
            <a:r>
              <a:rPr lang="en-US" dirty="0"/>
              <a:t>Within the company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15EEB-4F0F-DA6B-15BE-81D6A04A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356101" y="-877890"/>
            <a:ext cx="3838241" cy="73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A241-5C9A-AE29-15E2-2A5285A9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33" y="563071"/>
            <a:ext cx="1973179" cy="1129399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10)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F9AE9-DAFC-BD05-0F1A-C0176995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32094" y="-1543923"/>
            <a:ext cx="3211310" cy="924787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CFC1F6D-903E-4261-A29D-4D185F1B7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4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1)</vt:lpstr>
      <vt:lpstr>3)</vt:lpstr>
      <vt:lpstr>4)</vt:lpstr>
      <vt:lpstr>5)</vt:lpstr>
      <vt:lpstr>6)</vt:lpstr>
      <vt:lpstr>7)</vt:lpstr>
      <vt:lpstr>9)</vt:lpstr>
      <vt:lpstr>10)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</dc:title>
  <dc:creator>Vishal Kokkula</dc:creator>
  <cp:lastModifiedBy>Vishal Kokkula</cp:lastModifiedBy>
  <cp:revision>1</cp:revision>
  <dcterms:created xsi:type="dcterms:W3CDTF">2024-03-29T04:20:20Z</dcterms:created>
  <dcterms:modified xsi:type="dcterms:W3CDTF">2024-03-29T06:20:25Z</dcterms:modified>
</cp:coreProperties>
</file>