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216E-0409-D094-118F-26A01A23B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B54F4-554E-D29E-1CCE-D3BD7B257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D1A0-8FC2-2A88-4258-498BD006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1C5C-13AD-428E-BDFC-A751E941A09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DB78A-373B-10CD-56AD-77C9DD30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F4F2B-1EF0-962F-998A-8F5C14B8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EED-D9AC-4750-B794-DD94BF44A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36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FB4F-B67F-2A75-1C02-712FA262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DA892-DE5A-D51A-DD57-2FECB029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57F83-EB58-A637-3D0F-6211E7CE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1C5C-13AD-428E-BDFC-A751E941A09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12346-8067-FC7F-26A8-3A0BAA76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D06A-9CE9-1BD0-375B-4B951F31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EED-D9AC-4750-B794-DD94BF44A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B5621-BA8E-5588-5315-C33007FE1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7F200-CC0D-3832-399F-BE4C932FE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8053-E7E4-937A-ACA5-2FB9B9CB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1C5C-13AD-428E-BDFC-A751E941A09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73F9-7894-5E4B-793E-E05A3BB3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A79E2-64BE-BBB8-4518-DFEA9283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EED-D9AC-4750-B794-DD94BF44A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6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4AAA-41F5-3B0F-10E3-2AFCDEF7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23D4-6228-F640-6BE1-94B603BB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80B5E-7188-2FE3-2D5E-1B12715C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1C5C-13AD-428E-BDFC-A751E941A09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3A435-AB99-7924-A148-F67FA678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2494E-BCAF-8606-925B-DF37CFEE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EED-D9AC-4750-B794-DD94BF44A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80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BB0E-3DF4-34D2-9981-CB446FC1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BD2FC-0384-2824-C505-BC8FC963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6764C-6A84-EF80-E62E-A0DF6135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1C5C-13AD-428E-BDFC-A751E941A09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C96C-A762-EB69-08A8-A23D2C82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D73D-1E30-2890-0227-53311653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EED-D9AC-4750-B794-DD94BF44A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56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DCD-797A-B53A-0F3B-44581914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6816-28BC-F44E-E79A-CE6C0A772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58E5-5921-A2FF-59FC-65607E69B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3825A-516F-CFC8-6A34-18549064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1C5C-13AD-428E-BDFC-A751E941A09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46B82-2DFF-6240-D48C-149AD09A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C26FF-821B-D2D1-AAB0-652A3BF1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EED-D9AC-4750-B794-DD94BF44A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44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7C75-10CF-F17A-1D68-B5B8C832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670E3-5DF9-0FD0-3F3F-E79A4B304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154EE-2DEA-AE31-23EA-4E8327DB5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68C2D-5883-8B83-9E08-601014F56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5099F-D905-3970-4AF0-A61E4534D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9A301-B355-BD2F-F4D7-D1B31D6B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1C5C-13AD-428E-BDFC-A751E941A09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AD155-E56A-020D-C371-0455E428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7B4DE-4C45-2744-CCFF-508EF085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EED-D9AC-4750-B794-DD94BF44A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9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7528-6658-9F9F-3E37-9C43D2F6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40430-643D-750F-31F9-6DCB9A9A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1C5C-13AD-428E-BDFC-A751E941A09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03136-1B66-6ED2-2E6A-3306B64F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9AAE0-6927-D3FE-70B3-3BF82A66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EED-D9AC-4750-B794-DD94BF44A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C70F2-5B74-5C9D-A7EE-47050A6A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1C5C-13AD-428E-BDFC-A751E941A09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96E06-8183-8610-C153-4C175AB8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CAC6F-FB0E-2A50-DDD6-78DC4277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EED-D9AC-4750-B794-DD94BF44A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8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99DA-BC0D-069F-1196-12BC896C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BBA0-EBBF-D101-E59D-7E4D5A0CD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1BEC-F05B-5726-93A0-2FEE8D7F1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C8DA0-091E-5F69-E5FC-2780BD31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1C5C-13AD-428E-BDFC-A751E941A09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7191D-8CB9-B17E-769D-01C5D4FF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E53CF-AC3B-1842-D6C9-E8B32E29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EED-D9AC-4750-B794-DD94BF44A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46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F93D-EB0A-4FBE-80C8-158E3C33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94D4E-0002-8999-46BF-F08EEBD7D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37F03-D2A0-9F2A-7A73-8CB22F424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FF4FE-684A-D26D-0885-2080631C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1C5C-13AD-428E-BDFC-A751E941A09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9C7F6-8A5E-B7BD-7D79-4CAD699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B4699-B83F-1903-1D14-2B85FCED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EED-D9AC-4750-B794-DD94BF44A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21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94746-520F-7F14-0AF9-EED60AA1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B5A64-856A-0F99-DD11-A0164D5A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2E26-086F-5522-3A65-D04F840EA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D1C5C-13AD-428E-BDFC-A751E941A09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640F-D819-0821-2662-69E51A782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B783-8042-EF87-F213-D6DA2C632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51EED-D9AC-4750-B794-DD94BF44A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84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852A-7FFD-3A7D-CBD0-E532B8349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masis MT Pro Black" panose="02040A04050005020304" pitchFamily="18" charset="0"/>
              </a:rPr>
              <a:t>Excel - 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173D2-593C-6D38-C43F-677EA511F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0800" y="6530295"/>
            <a:ext cx="2177143" cy="32770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Emp_ID : 4405</a:t>
            </a:r>
          </a:p>
        </p:txBody>
      </p:sp>
    </p:spTree>
    <p:extLst>
      <p:ext uri="{BB962C8B-B14F-4D97-AF65-F5344CB8AC3E}">
        <p14:creationId xmlns:p14="http://schemas.microsoft.com/office/powerpoint/2010/main" val="126157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52C75-132F-32D0-8A42-8873DB72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9-Dashboard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159BCC-605B-80C9-E997-B2E4BA413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58" y="1825625"/>
            <a:ext cx="9474084" cy="4351338"/>
          </a:xfrm>
        </p:spPr>
      </p:pic>
    </p:spTree>
    <p:extLst>
      <p:ext uri="{BB962C8B-B14F-4D97-AF65-F5344CB8AC3E}">
        <p14:creationId xmlns:p14="http://schemas.microsoft.com/office/powerpoint/2010/main" val="374584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3C19B9-E13B-AC36-7719-077DA55C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12" y="1212684"/>
            <a:ext cx="10611576" cy="4981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6804A7-0015-FB99-AE9C-0AA8120A1F24}"/>
              </a:ext>
            </a:extLst>
          </p:cNvPr>
          <p:cNvSpPr txBox="1"/>
          <p:nvPr/>
        </p:nvSpPr>
        <p:spPr>
          <a:xfrm>
            <a:off x="790212" y="479362"/>
            <a:ext cx="2188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On using slicer</a:t>
            </a:r>
          </a:p>
        </p:txBody>
      </p:sp>
    </p:spTree>
    <p:extLst>
      <p:ext uri="{BB962C8B-B14F-4D97-AF65-F5344CB8AC3E}">
        <p14:creationId xmlns:p14="http://schemas.microsoft.com/office/powerpoint/2010/main" val="41644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C75-132F-32D0-8A42-8873DB72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A0FAD-AC72-B363-B950-860626403D79}"/>
              </a:ext>
            </a:extLst>
          </p:cNvPr>
          <p:cNvSpPr txBox="1"/>
          <p:nvPr/>
        </p:nvSpPr>
        <p:spPr>
          <a:xfrm>
            <a:off x="2792694" y="4028237"/>
            <a:ext cx="611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Lead Time between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ReqDate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Work Date.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E8EEC7-F187-FDBC-4D46-F56523FF3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713" y="1690688"/>
            <a:ext cx="6125430" cy="1381318"/>
          </a:xfrm>
        </p:spPr>
      </p:pic>
    </p:spTree>
    <p:extLst>
      <p:ext uri="{BB962C8B-B14F-4D97-AF65-F5344CB8AC3E}">
        <p14:creationId xmlns:p14="http://schemas.microsoft.com/office/powerpoint/2010/main" val="27705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C75-132F-32D0-8A42-8873DB72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F89D4-D673-C5A2-4A2C-612F20A61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437" y="1191207"/>
            <a:ext cx="2448267" cy="30293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A0FAD-AC72-B363-B950-860626403D79}"/>
              </a:ext>
            </a:extLst>
          </p:cNvPr>
          <p:cNvSpPr txBox="1"/>
          <p:nvPr/>
        </p:nvSpPr>
        <p:spPr>
          <a:xfrm>
            <a:off x="2531437" y="5094514"/>
            <a:ext cx="493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Northwest</a:t>
            </a:r>
            <a:r>
              <a:rPr lang="en-IN" b="1" dirty="0"/>
              <a:t> </a:t>
            </a:r>
            <a:r>
              <a:rPr lang="en-IN" dirty="0"/>
              <a:t>District has the highest Rush Jobs</a:t>
            </a:r>
          </a:p>
        </p:txBody>
      </p:sp>
    </p:spTree>
    <p:extLst>
      <p:ext uri="{BB962C8B-B14F-4D97-AF65-F5344CB8AC3E}">
        <p14:creationId xmlns:p14="http://schemas.microsoft.com/office/powerpoint/2010/main" val="19845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C75-132F-32D0-8A42-8873DB72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A0FAD-AC72-B363-B950-860626403D79}"/>
              </a:ext>
            </a:extLst>
          </p:cNvPr>
          <p:cNvSpPr txBox="1"/>
          <p:nvPr/>
        </p:nvSpPr>
        <p:spPr>
          <a:xfrm>
            <a:off x="1486408" y="3446460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“No”</a:t>
            </a:r>
            <a:endParaRPr lang="en-IN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C29FAB-15F8-83BC-751F-7FAF71C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930" y="1394154"/>
            <a:ext cx="3038899" cy="164805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202B98-B125-7648-A339-DD76B4682AA4}"/>
              </a:ext>
            </a:extLst>
          </p:cNvPr>
          <p:cNvSpPr txBox="1"/>
          <p:nvPr/>
        </p:nvSpPr>
        <p:spPr>
          <a:xfrm>
            <a:off x="1486408" y="3886572"/>
            <a:ext cx="560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blw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averages of rush hour jobs &amp; non-rush jobs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4295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C75-132F-32D0-8A42-8873DB72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A0FAD-AC72-B363-B950-860626403D79}"/>
              </a:ext>
            </a:extLst>
          </p:cNvPr>
          <p:cNvSpPr txBox="1"/>
          <p:nvPr/>
        </p:nvSpPr>
        <p:spPr>
          <a:xfrm>
            <a:off x="1983461" y="4430485"/>
            <a:ext cx="642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ym typeface="Wingdings" panose="05000000000000000000" pitchFamily="2" charset="2"/>
              </a:rPr>
              <a:t>From the above Table we can observe --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Distribution of Payment Types across Different Services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01B228-B8E0-9206-BEFF-21AB41ADA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461" y="1528043"/>
            <a:ext cx="6592220" cy="2181529"/>
          </a:xfrm>
        </p:spPr>
      </p:pic>
    </p:spTree>
    <p:extLst>
      <p:ext uri="{BB962C8B-B14F-4D97-AF65-F5344CB8AC3E}">
        <p14:creationId xmlns:p14="http://schemas.microsoft.com/office/powerpoint/2010/main" val="419184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C75-132F-32D0-8A42-8873DB72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A0FAD-AC72-B363-B950-860626403D79}"/>
              </a:ext>
            </a:extLst>
          </p:cNvPr>
          <p:cNvSpPr txBox="1"/>
          <p:nvPr/>
        </p:nvSpPr>
        <p:spPr>
          <a:xfrm>
            <a:off x="1983461" y="4430485"/>
            <a:ext cx="7389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ym typeface="Wingdings" panose="05000000000000000000" pitchFamily="2" charset="2"/>
              </a:rPr>
              <a:t>From the above Table we can observe --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Change in the Distribution of Payment Types over the years.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953FBA-DFDC-578C-7E6E-252722AD6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681" y="1464088"/>
            <a:ext cx="5001323" cy="2200582"/>
          </a:xfrm>
        </p:spPr>
      </p:pic>
    </p:spTree>
    <p:extLst>
      <p:ext uri="{BB962C8B-B14F-4D97-AF65-F5344CB8AC3E}">
        <p14:creationId xmlns:p14="http://schemas.microsoft.com/office/powerpoint/2010/main" val="116939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C75-132F-32D0-8A42-8873DB72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A0FAD-AC72-B363-B950-860626403D79}"/>
              </a:ext>
            </a:extLst>
          </p:cNvPr>
          <p:cNvSpPr txBox="1"/>
          <p:nvPr/>
        </p:nvSpPr>
        <p:spPr>
          <a:xfrm>
            <a:off x="1783455" y="3852186"/>
            <a:ext cx="7389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ym typeface="Wingdings" panose="05000000000000000000" pitchFamily="2" charset="2"/>
              </a:rPr>
              <a:t>From the above Table we can observe –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Even the place where 3 Technicians were required and sum of the parts cost was less than the other two scenarios. </a:t>
            </a:r>
            <a:endParaRPr lang="en-IN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C11227-D84D-F736-01B2-FFD56DA96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736" y="1445873"/>
            <a:ext cx="3894575" cy="1325563"/>
          </a:xfrm>
        </p:spPr>
      </p:pic>
    </p:spTree>
    <p:extLst>
      <p:ext uri="{BB962C8B-B14F-4D97-AF65-F5344CB8AC3E}">
        <p14:creationId xmlns:p14="http://schemas.microsoft.com/office/powerpoint/2010/main" val="369348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C75-132F-32D0-8A42-8873DB72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A0FAD-AC72-B363-B950-860626403D79}"/>
              </a:ext>
            </a:extLst>
          </p:cNvPr>
          <p:cNvSpPr txBox="1"/>
          <p:nvPr/>
        </p:nvSpPr>
        <p:spPr>
          <a:xfrm>
            <a:off x="1783453" y="5184838"/>
            <a:ext cx="7389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ym typeface="Wingdings" panose="05000000000000000000" pitchFamily="2" charset="2"/>
              </a:rPr>
              <a:t>From the above Table we can observe –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“Assess”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 the most common type of service requested in each district.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C96764-3C6B-E960-765C-6E6B01A82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519" y="1352996"/>
            <a:ext cx="6335009" cy="3305636"/>
          </a:xfrm>
        </p:spPr>
      </p:pic>
    </p:spTree>
    <p:extLst>
      <p:ext uri="{BB962C8B-B14F-4D97-AF65-F5344CB8AC3E}">
        <p14:creationId xmlns:p14="http://schemas.microsoft.com/office/powerpoint/2010/main" val="221368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C75-132F-32D0-8A42-8873DB72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A0FAD-AC72-B363-B950-860626403D79}"/>
              </a:ext>
            </a:extLst>
          </p:cNvPr>
          <p:cNvSpPr txBox="1"/>
          <p:nvPr/>
        </p:nvSpPr>
        <p:spPr>
          <a:xfrm>
            <a:off x="1783452" y="4356789"/>
            <a:ext cx="877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ym typeface="Wingdings" panose="05000000000000000000" pitchFamily="2" charset="2"/>
              </a:rPr>
              <a:t>From the above Table we can observe –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Only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warranty labours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 using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Warranty Payment method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rest are using the other payment methods.</a:t>
            </a:r>
            <a:endParaRPr lang="en-IN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92FF6E-4C45-9441-ACAD-2D32F6622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255" y="1545726"/>
            <a:ext cx="5439534" cy="2276793"/>
          </a:xfrm>
        </p:spPr>
      </p:pic>
    </p:spTree>
    <p:extLst>
      <p:ext uri="{BB962C8B-B14F-4D97-AF65-F5344CB8AC3E}">
        <p14:creationId xmlns:p14="http://schemas.microsoft.com/office/powerpoint/2010/main" val="281263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179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Amasis MT Pro Black</vt:lpstr>
      <vt:lpstr>Aptos</vt:lpstr>
      <vt:lpstr>Aptos Display</vt:lpstr>
      <vt:lpstr>Arial</vt:lpstr>
      <vt:lpstr>Times New Roman</vt:lpstr>
      <vt:lpstr>Wingdings</vt:lpstr>
      <vt:lpstr>Office Theme</vt:lpstr>
      <vt:lpstr>Excel - Final Assessment</vt:lpstr>
      <vt:lpstr>Q-1</vt:lpstr>
      <vt:lpstr>Q-2</vt:lpstr>
      <vt:lpstr>Q-3</vt:lpstr>
      <vt:lpstr>Q-4</vt:lpstr>
      <vt:lpstr>Q-5</vt:lpstr>
      <vt:lpstr>Q-6</vt:lpstr>
      <vt:lpstr>Q-7</vt:lpstr>
      <vt:lpstr>Q-8</vt:lpstr>
      <vt:lpstr>9-Dashboard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</dc:title>
  <dc:creator>Vishal Kokkula</dc:creator>
  <cp:lastModifiedBy>Vishal Kokkula</cp:lastModifiedBy>
  <cp:revision>7</cp:revision>
  <dcterms:created xsi:type="dcterms:W3CDTF">2024-04-02T08:00:41Z</dcterms:created>
  <dcterms:modified xsi:type="dcterms:W3CDTF">2024-04-02T11:11:09Z</dcterms:modified>
</cp:coreProperties>
</file>