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1" r:id="rId6"/>
    <p:sldId id="259" r:id="rId7"/>
    <p:sldId id="268" r:id="rId8"/>
    <p:sldId id="269" r:id="rId9"/>
    <p:sldId id="260" r:id="rId10"/>
    <p:sldId id="263" r:id="rId11"/>
    <p:sldId id="262" r:id="rId12"/>
    <p:sldId id="272" r:id="rId13"/>
    <p:sldId id="265" r:id="rId14"/>
    <p:sldId id="274" r:id="rId15"/>
    <p:sldId id="275" r:id="rId16"/>
    <p:sldId id="266" r:id="rId17"/>
    <p:sldId id="270" r:id="rId18"/>
    <p:sldId id="276" r:id="rId19"/>
    <p:sldId id="26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pPr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golia.com/blog/ecommerce/how-to-increase-your-sales-and-roi-with-optimized-ecommerce-merchandising/" TargetMode="External"/><Relationship Id="rId2" Type="http://schemas.openxmlformats.org/officeDocument/2006/relationships/hyperlink" Target="https://www.capellasolutions.com/blog/data-management-in-retail-and-e-comme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oracle.com/database/post/six-retail-dashboards-for-data-visualizations" TargetMode="External"/><Relationship Id="rId5" Type="http://schemas.openxmlformats.org/officeDocument/2006/relationships/hyperlink" Target="https://hbr.org/2014/05/how-data-visualization-answered-one-of-retails-most-vexing-questions" TargetMode="External"/><Relationship Id="rId4" Type="http://schemas.openxmlformats.org/officeDocument/2006/relationships/hyperlink" Target="https://dataconomy.com/2022/08/31/machine-learning-in-retail-us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551"/>
            <a:ext cx="7772400" cy="4571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Inventory Management for an Online Retail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25" y="3000375"/>
            <a:ext cx="6600825" cy="1314450"/>
          </a:xfrm>
        </p:spPr>
        <p:txBody>
          <a:bodyPr>
            <a:noAutofit/>
          </a:bodyPr>
          <a:lstStyle/>
          <a:p>
            <a:pPr algn="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Balaji Kotrike</a:t>
            </a:r>
          </a:p>
        </p:txBody>
      </p:sp>
      <p:pic>
        <p:nvPicPr>
          <p:cNvPr id="1028" name="Picture 4" descr="What is Inventory Management? | QuickBooks">
            <a:extLst>
              <a:ext uri="{FF2B5EF4-FFF2-40B4-BE49-F238E27FC236}">
                <a16:creationId xmlns:a16="http://schemas.microsoft.com/office/drawing/2014/main" id="{3FF0B11D-D7A7-AFC8-DC49-BBF6082E4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3809"/>
            <a:ext cx="3426142" cy="31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14300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B00679-9DF6-D6BF-BAAE-ED217D92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889623"/>
            <a:ext cx="6934200" cy="370460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8019" y="1195387"/>
            <a:ext cx="7336806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625" y="1019173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F20-4868-258C-EDAE-04052F0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CFF6D-027B-7C85-B4B5-A99039F0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76" y="1609725"/>
            <a:ext cx="4604448" cy="2984500"/>
          </a:xfrm>
        </p:spPr>
      </p:pic>
    </p:spTree>
    <p:extLst>
      <p:ext uri="{BB962C8B-B14F-4D97-AF65-F5344CB8AC3E}">
        <p14:creationId xmlns:p14="http://schemas.microsoft.com/office/powerpoint/2010/main" val="92753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i="0" dirty="0">
                <a:solidFill>
                  <a:srgbClr val="000000"/>
                </a:solidFill>
                <a:effectLst/>
                <a:latin typeface="Helvetica Neue"/>
              </a:rPr>
              <a:t>Scatter Plot: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We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created  a scatter plot to visualize the actual quantities versus the predicted quantities. This will help to understand how well the model is predicting the quantities.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680B3-0268-DEDF-A576-444A72DC3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31" y="1609725"/>
            <a:ext cx="4777938" cy="29845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564-D481-9A87-77D1-A6706FA2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Residual Plot: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 residual plot shows the difference between the actual and predicted values. It helps in identifying any patterns or biases in the predictions.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66C1-8A9E-6A48-8AB6-55F191323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541" y="1616869"/>
            <a:ext cx="4696918" cy="2984500"/>
          </a:xfrm>
        </p:spPr>
      </p:pic>
    </p:spTree>
    <p:extLst>
      <p:ext uri="{BB962C8B-B14F-4D97-AF65-F5344CB8AC3E}">
        <p14:creationId xmlns:p14="http://schemas.microsoft.com/office/powerpoint/2010/main" val="182978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71F7-7D3C-77CE-AF27-13A6D1F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Outcomes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B1D3B-31E1-9CAA-D77C-D2742980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 the given correlation matrix, the quantity column has a strong positive correlation with revenue (0.89). This implies that there is a significant relationship between the quantity of items sold and the revenue generated.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optimize inventory management using the quantity column, we can consider the following approaches:</a:t>
            </a:r>
          </a:p>
          <a:p>
            <a:pPr marL="514350" indent="-514350">
              <a:buAutoNum type="arabicPeriod"/>
            </a:pPr>
            <a:r>
              <a:rPr lang="en-US" dirty="0"/>
              <a:t>Demand Forecasting</a:t>
            </a:r>
          </a:p>
          <a:p>
            <a:pPr marL="514350" indent="-514350">
              <a:buAutoNum type="arabicPeriod"/>
            </a:pPr>
            <a:r>
              <a:rPr lang="en-US" dirty="0"/>
              <a:t>Reorder Point Calculation</a:t>
            </a:r>
          </a:p>
          <a:p>
            <a:pPr marL="514350" indent="-514350">
              <a:buAutoNum type="arabicPeriod"/>
            </a:pPr>
            <a:r>
              <a:rPr lang="en-US" dirty="0"/>
              <a:t>Inventory Optimization</a:t>
            </a:r>
          </a:p>
          <a:p>
            <a:pPr marL="514350" indent="-514350">
              <a:buAutoNum type="arabicPeriod"/>
            </a:pPr>
            <a:r>
              <a:rPr lang="en-US" dirty="0"/>
              <a:t>Seasonality Analysis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accuracy of the model we got after training, testing, and evaluating the model is 82.57%.</a:t>
            </a:r>
          </a:p>
        </p:txBody>
      </p:sp>
    </p:spTree>
    <p:extLst>
      <p:ext uri="{BB962C8B-B14F-4D97-AF65-F5344CB8AC3E}">
        <p14:creationId xmlns:p14="http://schemas.microsoft.com/office/powerpoint/2010/main" val="301883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907535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+mn-lt"/>
                <a:cs typeface="Times New Roman" panose="02020603050405020304" pitchFamily="18" charset="0"/>
              </a:rPr>
              <a:t>Benefits of Optimizing Inventory Management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Reduced stock outs</a:t>
            </a:r>
          </a:p>
          <a:p>
            <a:r>
              <a:rPr lang="en-US" sz="1800" dirty="0"/>
              <a:t>Minimized excess inventory</a:t>
            </a:r>
          </a:p>
          <a:p>
            <a:r>
              <a:rPr lang="en-US" sz="1800" dirty="0"/>
              <a:t>Improved cash flow</a:t>
            </a:r>
          </a:p>
          <a:p>
            <a:r>
              <a:rPr lang="en-US" sz="1800" dirty="0"/>
              <a:t>Enhanced operational performance</a:t>
            </a:r>
          </a:p>
          <a:p>
            <a:r>
              <a:rPr lang="en-US" sz="1800" dirty="0"/>
              <a:t>Improved Customer Satisfaction</a:t>
            </a:r>
          </a:p>
          <a:p>
            <a:r>
              <a:rPr lang="en-US" sz="1800" dirty="0"/>
              <a:t>Data-Driven Decision Making</a:t>
            </a:r>
          </a:p>
          <a:p>
            <a:r>
              <a:rPr lang="en-US" sz="1800" dirty="0"/>
              <a:t>Efficient Order Fulfillment</a:t>
            </a:r>
          </a:p>
          <a:p>
            <a:r>
              <a:rPr lang="en-US" sz="1800" dirty="0"/>
              <a:t>Enhanced Forecasting and Planning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Optimizing inventory management is vital for online retail stores to reduce costs, enhance efficiency, and meet customer demand.</a:t>
            </a:r>
          </a:p>
          <a:p>
            <a:r>
              <a:rPr lang="en-US" sz="1700" dirty="0"/>
              <a:t>Effective inventory management minimizes stock outs, excess inventory, and improves operational performance.</a:t>
            </a:r>
          </a:p>
          <a:p>
            <a:r>
              <a:rPr lang="en-US" sz="1700" dirty="0"/>
              <a:t>Key factors to analyze include total quantity sold, slow-moving products, revenue generated, and high-profit margin items.</a:t>
            </a:r>
          </a:p>
          <a:p>
            <a:r>
              <a:rPr lang="en-US" sz="1700" dirty="0"/>
              <a:t>Utilizing tools like SQL Server Management Studio and Jupyter Notebook enables data analysis and visualization.</a:t>
            </a:r>
          </a:p>
          <a:p>
            <a:r>
              <a:rPr lang="en-US" sz="1700" dirty="0"/>
              <a:t>Benefits include improved customer satisfaction, cost reduction, better cash flow, efficient order fulfillment, and data-driven decision making.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27F3-E705-782A-A47F-25D85C0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F2E037-410D-3A7F-3AC8-6E4F78338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1905"/>
            <a:ext cx="7573617" cy="380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Capella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(2022, December 30). Retrieved from The Power of Data Management in Retail and e-Commerce: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https://www.capellasolutions.com/blog/data-management-in-retail-and-e-commerce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Dee, C. (2023, March 15).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Algolia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https://www.algolia.com/blog/ecommerce/how-to-increase-your-sales-and-roi-with-optimized-ecommerce-merchandising/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Eliaçık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(2022, August 31).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Conomy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https://dataconomy.com/2022/08/31/machine-learning-in-retail-use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cases/#:~:text=A%20machine%20learning%20model%20for,consumer%20needs%20through%20appropriate%20segmentation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Gavett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(2014, May 09).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Harvard Business Review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https://hbr.org/2014/05/how-data-visualization-answered-one-of-retails-most-vexing-questions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Valluri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(2020, March 10).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Database Insider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https://blogs.oracle.com/database/post/six-retail-dashboards-for-data-visualizations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" sz="4400" dirty="0">
              <a:solidFill>
                <a:schemeClr val="dk1"/>
              </a:solidFill>
            </a:endParaRPr>
          </a:p>
          <a:p>
            <a:pPr algn="ctr">
              <a:buNone/>
            </a:pPr>
            <a:r>
              <a:rPr lang="en" sz="4400" dirty="0">
                <a:solidFill>
                  <a:schemeClr val="dk1"/>
                </a:solidFill>
              </a:rPr>
              <a:t>THANK YOU...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/>
              <a:t>Introduction</a:t>
            </a:r>
          </a:p>
          <a:p>
            <a:r>
              <a:rPr lang="en-US" sz="1800" dirty="0"/>
              <a:t>Factors to Analyze</a:t>
            </a:r>
          </a:p>
          <a:p>
            <a:r>
              <a:rPr lang="en-US" sz="1800" dirty="0"/>
              <a:t>Target Users</a:t>
            </a:r>
          </a:p>
          <a:p>
            <a:r>
              <a:rPr lang="en-US" sz="1800" dirty="0"/>
              <a:t>Visualizations from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r>
              <a:rPr lang="en-US" sz="1800" dirty="0"/>
              <a:t>Outcomes</a:t>
            </a:r>
          </a:p>
          <a:p>
            <a:r>
              <a:rPr lang="en-US" sz="1800" dirty="0"/>
              <a:t>Benefits</a:t>
            </a:r>
          </a:p>
          <a:p>
            <a:r>
              <a:rPr lang="en-US" sz="180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are building a SQL project for optimizing inventory management for an online retail store, which refers to strategically managing and controlling the inventories.</a:t>
            </a:r>
          </a:p>
          <a:p>
            <a:r>
              <a:rPr lang="en-US" sz="1800" dirty="0"/>
              <a:t>Inefficient inventory management in online retail stores leads to increased costs, poor customer satisfaction, and operational inefficiencies. </a:t>
            </a:r>
          </a:p>
          <a:p>
            <a:r>
              <a:rPr lang="en-US" sz="1800" dirty="0"/>
              <a:t>Online retail stores face unique inventory management challenges due to factors such as fluctuating customer demand, diverse product offerings, and dynamic market conditions. </a:t>
            </a:r>
          </a:p>
          <a:p>
            <a:r>
              <a:rPr lang="en-US" sz="1800" dirty="0"/>
              <a:t>This presentation focuses on analyzing key factors such as total quantity sold, slow-moving products, revenue generation, and high-profit margin items.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to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864"/>
            <a:ext cx="8229600" cy="1033986"/>
          </a:xfrm>
        </p:spPr>
        <p:txBody>
          <a:bodyPr>
            <a:normAutofit/>
          </a:bodyPr>
          <a:lstStyle/>
          <a:p>
            <a:r>
              <a:rPr lang="en-US" sz="1800" dirty="0"/>
              <a:t>Total Quantity Sold:</a:t>
            </a:r>
          </a:p>
          <a:p>
            <a:pPr lvl="1"/>
            <a:r>
              <a:rPr lang="en-US" sz="1800" dirty="0"/>
              <a:t>Calculate the total quantity sold for each product.</a:t>
            </a:r>
          </a:p>
          <a:p>
            <a:pPr lvl="1"/>
            <a:r>
              <a:rPr lang="en-US" sz="1800" dirty="0"/>
              <a:t>Helps in understanding product demand and identifying popular items.</a:t>
            </a:r>
          </a:p>
          <a:p>
            <a:pPr lvl="1">
              <a:buNone/>
            </a:pPr>
            <a:endParaRPr lang="en-US" sz="1800" dirty="0"/>
          </a:p>
        </p:txBody>
      </p:sp>
      <p:pic>
        <p:nvPicPr>
          <p:cNvPr id="6" name="Picture 5" descr="Screenshot 2023-05-15 2347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809875"/>
            <a:ext cx="4743806" cy="2095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050"/>
            <a:ext cx="8229600" cy="1476375"/>
          </a:xfrm>
        </p:spPr>
        <p:txBody>
          <a:bodyPr/>
          <a:lstStyle/>
          <a:p>
            <a:r>
              <a:rPr lang="en-US" sz="1800" dirty="0"/>
              <a:t>Slow-Moving and Low-Demand Products:</a:t>
            </a:r>
          </a:p>
          <a:p>
            <a:pPr lvl="1"/>
            <a:r>
              <a:rPr lang="en-US" sz="1800" dirty="0"/>
              <a:t>Identify products with low sales velocity.</a:t>
            </a:r>
          </a:p>
          <a:p>
            <a:pPr lvl="1"/>
            <a:r>
              <a:rPr lang="en-US" sz="1800" dirty="0"/>
              <a:t>Helps in reallocating resources, avoiding overstocking, and reducing carrying costs.</a:t>
            </a:r>
          </a:p>
          <a:p>
            <a:endParaRPr lang="en-US" dirty="0"/>
          </a:p>
        </p:txBody>
      </p:sp>
      <p:pic>
        <p:nvPicPr>
          <p:cNvPr id="7" name="Picture 6" descr="Screenshot 2023-05-15 2357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23" y="2257425"/>
            <a:ext cx="4686954" cy="2305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400175"/>
          </a:xfrm>
        </p:spPr>
        <p:txBody>
          <a:bodyPr>
            <a:normAutofit/>
          </a:bodyPr>
          <a:lstStyle/>
          <a:p>
            <a:r>
              <a:rPr lang="en-US" sz="1800" dirty="0"/>
              <a:t>Total Revenue Generated:</a:t>
            </a:r>
          </a:p>
          <a:p>
            <a:pPr lvl="1"/>
            <a:r>
              <a:rPr lang="en-US" sz="1800" dirty="0"/>
              <a:t>Calculate the total revenue generated by each product.</a:t>
            </a:r>
          </a:p>
          <a:p>
            <a:pPr lvl="1"/>
            <a:r>
              <a:rPr lang="en-US" sz="1800" dirty="0"/>
              <a:t>Enables analysis of sales performance and identification of high-revenue products.</a:t>
            </a:r>
          </a:p>
          <a:p>
            <a:pPr lvl="1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Screenshot 2023-05-15 235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22" y="2245519"/>
            <a:ext cx="5048955" cy="2353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152525"/>
          </a:xfrm>
        </p:spPr>
        <p:txBody>
          <a:bodyPr/>
          <a:lstStyle/>
          <a:p>
            <a:r>
              <a:rPr lang="en-US" sz="1900" dirty="0"/>
              <a:t>Analyze Sale trends over time:</a:t>
            </a:r>
          </a:p>
          <a:p>
            <a:pPr lvl="1"/>
            <a:r>
              <a:rPr lang="en-US" sz="1900" dirty="0"/>
              <a:t>Identify products with high sales over time.</a:t>
            </a:r>
          </a:p>
          <a:p>
            <a:pPr lvl="1"/>
            <a:r>
              <a:rPr lang="en-US" sz="1900" dirty="0"/>
              <a:t>Allows for focusing on future demand, plan inventory levels accordingly.</a:t>
            </a:r>
          </a:p>
          <a:p>
            <a:endParaRPr lang="en-US" dirty="0"/>
          </a:p>
        </p:txBody>
      </p:sp>
      <p:pic>
        <p:nvPicPr>
          <p:cNvPr id="4" name="Picture 3" descr="Screenshot 2023-05-16 0000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1997869"/>
            <a:ext cx="6735115" cy="23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7106"/>
            <a:ext cx="8229600" cy="2984444"/>
          </a:xfrm>
        </p:spPr>
        <p:txBody>
          <a:bodyPr>
            <a:normAutofit/>
          </a:bodyPr>
          <a:lstStyle/>
          <a:p>
            <a:r>
              <a:rPr lang="en-US" sz="1800" dirty="0"/>
              <a:t>Sales Representatives</a:t>
            </a:r>
          </a:p>
          <a:p>
            <a:r>
              <a:rPr lang="en-US" sz="1800" dirty="0"/>
              <a:t>E-commerce managers</a:t>
            </a:r>
          </a:p>
          <a:p>
            <a:r>
              <a:rPr lang="en-US" sz="1800" dirty="0"/>
              <a:t>Product managers</a:t>
            </a:r>
          </a:p>
          <a:p>
            <a:r>
              <a:rPr lang="en-US" sz="1800" dirty="0"/>
              <a:t>Inventory Auditors</a:t>
            </a:r>
          </a:p>
          <a:p>
            <a:r>
              <a:rPr lang="en-US" sz="1800" dirty="0"/>
              <a:t>Supply chain managers</a:t>
            </a:r>
          </a:p>
          <a:p>
            <a:r>
              <a:rPr lang="en-US" sz="1800" dirty="0"/>
              <a:t>Sales managers</a:t>
            </a:r>
          </a:p>
          <a:p>
            <a:r>
              <a:rPr lang="en-US" sz="1800" dirty="0"/>
              <a:t>Logistics managers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5" y="733425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Visualizations from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1D96-B8D5-CB03-A2C4-3BF7AFA6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9487A-9513-7DFA-F325-58284785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0178"/>
            <a:ext cx="8503920" cy="2984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683</Words>
  <Application>Microsoft Macintosh PowerPoint</Application>
  <PresentationFormat>On-screen Show (16:9)</PresentationFormat>
  <Paragraphs>83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Times New Roman</vt:lpstr>
      <vt:lpstr>Office Theme</vt:lpstr>
      <vt:lpstr>Optimizing Inventory Management for an Online Retail Store</vt:lpstr>
      <vt:lpstr>Overview</vt:lpstr>
      <vt:lpstr>Introduction</vt:lpstr>
      <vt:lpstr>Factors to Analyze</vt:lpstr>
      <vt:lpstr>PowerPoint Presentation</vt:lpstr>
      <vt:lpstr>PowerPoint Presentation</vt:lpstr>
      <vt:lpstr>PowerPoint Presentation</vt:lpstr>
      <vt:lpstr>Target Users</vt:lpstr>
      <vt:lpstr>PowerPoint Presentation</vt:lpstr>
      <vt:lpstr>PowerPoint Presentation</vt:lpstr>
      <vt:lpstr>PowerPoint Presentation</vt:lpstr>
      <vt:lpstr>Correlation:</vt:lpstr>
      <vt:lpstr>Scatter Plot:We created  a scatter plot to visualize the actual quantities versus the predicted quantities. This will help to understand how well the model is predicting the quantities.</vt:lpstr>
      <vt:lpstr>Residual Plot:A residual plot shows the difference between the actual and predicted values. It helps in identifying any patterns or biases in the predictions.</vt:lpstr>
      <vt:lpstr>Outcomes</vt:lpstr>
      <vt:lpstr>Benefits of Optimizing Inventory Management</vt:lpstr>
      <vt:lpstr>Conclusion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Vishal Balaji Kotrike</cp:lastModifiedBy>
  <cp:revision>69</cp:revision>
  <dcterms:created xsi:type="dcterms:W3CDTF">2019-02-27T15:38:32Z</dcterms:created>
  <dcterms:modified xsi:type="dcterms:W3CDTF">2024-01-12T11:53:00Z</dcterms:modified>
</cp:coreProperties>
</file>