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/>
  </p:normalViewPr>
  <p:slideViewPr>
    <p:cSldViewPr snapToGrid="0" snapToObjects="1">
      <p:cViewPr varScale="1">
        <p:scale>
          <a:sx n="65" d="100"/>
          <a:sy n="65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867026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84769"/>
            <a:ext cx="8674100" cy="1118504"/>
          </a:xfrm>
        </p:spPr>
        <p:txBody>
          <a:bodyPr/>
          <a:lstStyle/>
          <a:p>
            <a:r>
              <a:rPr lang="en-US" dirty="0"/>
              <a:t>{{Full Name}}</a:t>
            </a:r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3"/>
            <a:ext cx="8672830" cy="1025493"/>
          </a:xfrm>
        </p:spPr>
        <p:txBody>
          <a:bodyPr>
            <a:normAutofit/>
          </a:bodyPr>
          <a:lstStyle/>
          <a:p>
            <a:r>
              <a:rPr lang="en-US" dirty="0"/>
              <a:t>TO CERTIFY COMPLETION OF {{topic}} {{Event Type}} </a:t>
            </a:r>
          </a:p>
          <a:p>
            <a:r>
              <a:rPr lang="en-US" dirty="0"/>
              <a:t>at {{organization}}</a:t>
            </a:r>
          </a:p>
        </p:txBody>
      </p:sp>
      <p:pic>
        <p:nvPicPr>
          <p:cNvPr id="21" name="Picture Placeholder 20" descr="Signature Placeholder">
            <a:extLst>
              <a:ext uri="{FF2B5EF4-FFF2-40B4-BE49-F238E27FC236}">
                <a16:creationId xmlns:a16="http://schemas.microsoft.com/office/drawing/2014/main" id="{8FFECDAA-83B6-4C4D-A30A-AA721F8419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305" r="305"/>
          <a:stretch/>
        </p:blipFill>
        <p:spPr>
          <a:xfrm>
            <a:off x="2058988" y="5930096"/>
            <a:ext cx="2082800" cy="650092"/>
          </a:xfrm>
        </p:spPr>
      </p:pic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480520"/>
            <a:ext cx="3127375" cy="428061"/>
          </a:xfrm>
        </p:spPr>
        <p:txBody>
          <a:bodyPr/>
          <a:lstStyle/>
          <a:p>
            <a:r>
              <a:rPr lang="en-US" dirty="0"/>
              <a:t>Taylor Phillips, LMT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894731"/>
            <a:ext cx="3127375" cy="428061"/>
          </a:xfrm>
        </p:spPr>
        <p:txBody>
          <a:bodyPr/>
          <a:lstStyle/>
          <a:p>
            <a:r>
              <a:rPr lang="en-US" dirty="0"/>
              <a:t>{{Date}}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428061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7" name="is hereby granted to">
            <a:extLst>
              <a:ext uri="{FF2B5EF4-FFF2-40B4-BE49-F238E27FC236}">
                <a16:creationId xmlns:a16="http://schemas.microsoft.com/office/drawing/2014/main" id="{1CB0994F-1503-4AF7-A698-C02C1D61D160}"/>
              </a:ext>
            </a:extLst>
          </p:cNvPr>
          <p:cNvSpPr txBox="1">
            <a:spLocks/>
          </p:cNvSpPr>
          <p:nvPr/>
        </p:nvSpPr>
        <p:spPr>
          <a:xfrm>
            <a:off x="-347612" y="7483353"/>
            <a:ext cx="2079524" cy="30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800" b="0" i="0" kern="1200" cap="all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{{certificate id}}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7AC0B-4654-4A75-B45B-B953B880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31" y="80070"/>
            <a:ext cx="1704667" cy="1704667"/>
          </a:xfrm>
          <a:prstGeom prst="rect">
            <a:avLst/>
          </a:prstGeom>
        </p:spPr>
      </p:pic>
      <p:pic>
        <p:nvPicPr>
          <p:cNvPr id="12" name="Picture Placeholder 20" descr="Signature Placeholder">
            <a:extLst>
              <a:ext uri="{FF2B5EF4-FFF2-40B4-BE49-F238E27FC236}">
                <a16:creationId xmlns:a16="http://schemas.microsoft.com/office/drawing/2014/main" id="{E4E8DE86-0BA2-47C9-B183-9C2A0BF6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" r="305"/>
          <a:stretch/>
        </p:blipFill>
        <p:spPr>
          <a:xfrm>
            <a:off x="2063905" y="5920268"/>
            <a:ext cx="2082800" cy="6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Completion_TM00001112_WAC_AP_SL_v4" id="{7FA02629-BE1D-4F26-BF11-57B31A821B09}" vid="{AF177746-A759-49C4-B3FB-7ECF089E8C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CC6EA-A1D4-47CC-A39B-C0CBD0BDE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EBEEB-FF9E-4504-B160-750CA633C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9F87E-2C00-4D48-8B1C-2CE7287696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completion</Template>
  <TotalTime>29</TotalTime>
  <Words>38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Tw Cen MT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COMPLETION</dc:title>
  <dc:creator>Rajtosh</dc:creator>
  <cp:lastModifiedBy>Rajtosh</cp:lastModifiedBy>
  <cp:revision>9</cp:revision>
  <dcterms:created xsi:type="dcterms:W3CDTF">2021-08-28T05:24:00Z</dcterms:created>
  <dcterms:modified xsi:type="dcterms:W3CDTF">2021-08-28T06:05:42Z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