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9" r:id="rId3"/>
    <p:sldId id="263" r:id="rId4"/>
    <p:sldId id="261" r:id="rId5"/>
    <p:sldId id="264" r:id="rId6"/>
    <p:sldId id="266" r:id="rId7"/>
    <p:sldId id="267" r:id="rId8"/>
    <p:sldId id="269" r:id="rId9"/>
    <p:sldId id="268" r:id="rId10"/>
    <p:sldId id="270" r:id="rId11"/>
    <p:sldId id="260" r:id="rId12"/>
    <p:sldId id="265" r:id="rId13"/>
    <p:sldId id="271" r:id="rId14"/>
    <p:sldId id="262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3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84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5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7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0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6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3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80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jhonrehmat/speech-recognition-system" TargetMode="External"/><Relationship Id="rId2" Type="http://schemas.openxmlformats.org/officeDocument/2006/relationships/hyperlink" Target="https://www.scribd.com/doc/30102999/Artificial-Intelligence-for-Speech-Recogn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ctronics.howstuffworks.com/gadgets/high-tech-gadgets/mit-headset-hears-thoughts.htm" TargetMode="External"/><Relationship Id="rId5" Type="http://schemas.openxmlformats.org/officeDocument/2006/relationships/hyperlink" Target="https://electronics.howstuffworks.com/gadgets/high-tech-gadgets/speech-recognition.htm" TargetMode="External"/><Relationship Id="rId4" Type="http://schemas.openxmlformats.org/officeDocument/2006/relationships/hyperlink" Target="https://www.leewayhertz.com/what-is-artificial-intelligence-understand-ai-in-5-minute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Audio Intelligence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4823" y="5202238"/>
            <a:ext cx="9001462" cy="1655762"/>
          </a:xfrm>
        </p:spPr>
        <p:txBody>
          <a:bodyPr/>
          <a:lstStyle/>
          <a:p>
            <a:r>
              <a:rPr lang="en-IN" dirty="0" smtClean="0"/>
              <a:t>Presented By:</a:t>
            </a:r>
          </a:p>
          <a:p>
            <a:r>
              <a:rPr lang="en-IN" dirty="0" smtClean="0"/>
              <a:t>Manish Maheswaran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3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06" y="330254"/>
            <a:ext cx="9321553" cy="626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can it be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System Control/navigation</a:t>
            </a:r>
          </a:p>
          <a:p>
            <a:pPr lvl="1"/>
            <a:r>
              <a:rPr lang="en-IN" dirty="0"/>
              <a:t>GPS – Connected digital maps – “Navigate to the nearest Chinese restaurant</a:t>
            </a:r>
            <a:r>
              <a:rPr lang="en-IN" dirty="0" smtClean="0"/>
              <a:t>”.</a:t>
            </a:r>
          </a:p>
          <a:p>
            <a:r>
              <a:rPr lang="en-IN" dirty="0" smtClean="0"/>
              <a:t>Commercial/Industrial Applications </a:t>
            </a:r>
          </a:p>
          <a:p>
            <a:pPr lvl="1"/>
            <a:r>
              <a:rPr lang="en-IN" dirty="0" smtClean="0"/>
              <a:t>Google Home, Alexa, Siri, Cortana, Bixby.</a:t>
            </a:r>
          </a:p>
          <a:p>
            <a:r>
              <a:rPr lang="en-IN" dirty="0" smtClean="0"/>
              <a:t>Voice Dialling</a:t>
            </a:r>
          </a:p>
          <a:p>
            <a:pPr lvl="1"/>
            <a:r>
              <a:rPr lang="en-IN" dirty="0"/>
              <a:t>“Dial home.” </a:t>
            </a:r>
            <a:endParaRPr lang="en-IN" dirty="0" smtClean="0"/>
          </a:p>
          <a:p>
            <a:r>
              <a:rPr lang="en-IN" dirty="0">
                <a:effectLst/>
              </a:rPr>
              <a:t>Similarity search for audio files (aka </a:t>
            </a:r>
            <a:r>
              <a:rPr lang="en-IN" dirty="0" err="1">
                <a:effectLst/>
              </a:rPr>
              <a:t>Shazam</a:t>
            </a:r>
            <a:r>
              <a:rPr lang="en-IN" dirty="0" smtClean="0">
                <a:effectLst/>
              </a:rPr>
              <a:t>)</a:t>
            </a:r>
          </a:p>
          <a:p>
            <a:r>
              <a:rPr lang="en-IN" dirty="0" smtClean="0">
                <a:effectLst/>
              </a:rPr>
              <a:t>Translator </a:t>
            </a: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68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Software's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Discrete Speech Software</a:t>
            </a:r>
          </a:p>
          <a:p>
            <a:r>
              <a:rPr lang="en-IN" dirty="0" smtClean="0"/>
              <a:t>Python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5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68" y="0"/>
            <a:ext cx="10353761" cy="1326321"/>
          </a:xfrm>
        </p:spPr>
        <p:txBody>
          <a:bodyPr/>
          <a:lstStyle/>
          <a:p>
            <a:r>
              <a:rPr lang="en-IN" dirty="0" smtClean="0"/>
              <a:t>Frameworks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66" y="1057377"/>
            <a:ext cx="10353762" cy="3695136"/>
          </a:xfrm>
        </p:spPr>
        <p:txBody>
          <a:bodyPr/>
          <a:lstStyle/>
          <a:p>
            <a:r>
              <a:rPr lang="en-IN" dirty="0" err="1" smtClean="0"/>
              <a:t>Jovo</a:t>
            </a:r>
            <a:r>
              <a:rPr lang="en-IN" dirty="0" smtClean="0"/>
              <a:t> – Google Home, Alexa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8" y="1677880"/>
            <a:ext cx="1174962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4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www.scribd.com/doc/30102999/Artificial-Intelligence-for-Speech-Recognition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www.slideshare.net/jhonrehmat/speech-recognition-system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https://www.leewayhertz.com/what-is-artificial-intelligence-understand-ai-in-5-minutes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electronics.howstuffworks.com/gadgets/high-tech-gadgets/speech-recognition.htm</a:t>
            </a:r>
            <a:endParaRPr lang="en-IN" dirty="0" smtClean="0"/>
          </a:p>
          <a:p>
            <a:r>
              <a:rPr lang="en-IN" dirty="0">
                <a:hlinkClick r:id="rId6"/>
              </a:rPr>
              <a:t>https://</a:t>
            </a:r>
            <a:r>
              <a:rPr lang="en-IN" dirty="0" smtClean="0">
                <a:hlinkClick r:id="rId6"/>
              </a:rPr>
              <a:t>electronics.howstuffworks.com/gadgets/high-tech-gadgets/mit-headset-hears-thoughts.htm</a:t>
            </a:r>
            <a:endParaRPr lang="en-IN" dirty="0"/>
          </a:p>
          <a:p>
            <a:r>
              <a:rPr lang="en-IN" dirty="0" smtClean="0">
                <a:hlinkClick r:id="rId6"/>
              </a:rPr>
              <a:t>https://electronics.howstuffworks.com/gadgets/high-tech-gadgets/mit-headset-hears-thoughts.htm</a:t>
            </a:r>
            <a:r>
              <a:rPr lang="en-IN" dirty="0" smtClean="0"/>
              <a:t>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2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6581" y="971442"/>
            <a:ext cx="9001462" cy="2387600"/>
          </a:xfrm>
        </p:spPr>
        <p:txBody>
          <a:bodyPr/>
          <a:lstStyle/>
          <a:p>
            <a:r>
              <a:rPr lang="en-IN" dirty="0" smtClean="0"/>
              <a:t>Any queries?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40" y="2233228"/>
            <a:ext cx="1247312" cy="124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0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875" y="1095730"/>
            <a:ext cx="9001462" cy="2387600"/>
          </a:xfrm>
        </p:spPr>
        <p:txBody>
          <a:bodyPr/>
          <a:lstStyle/>
          <a:p>
            <a:r>
              <a:rPr lang="en-IN" dirty="0" smtClean="0"/>
              <a:t>Thank You 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01" y="2508846"/>
            <a:ext cx="1559453" cy="130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2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20" y="275207"/>
            <a:ext cx="11883590" cy="62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5623" y="1122363"/>
            <a:ext cx="10289220" cy="23876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What is Speech Recognition? </a:t>
            </a:r>
            <a:endParaRPr lang="en-IN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2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80" y="0"/>
            <a:ext cx="10353761" cy="1326321"/>
          </a:xfrm>
        </p:spPr>
        <p:txBody>
          <a:bodyPr/>
          <a:lstStyle/>
          <a:p>
            <a:pPr algn="l"/>
            <a:r>
              <a:rPr lang="en-IN" dirty="0" smtClean="0"/>
              <a:t>Work flow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140" y="1216610"/>
            <a:ext cx="9206144" cy="52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54" y="601287"/>
            <a:ext cx="10353761" cy="1326321"/>
          </a:xfrm>
        </p:spPr>
        <p:txBody>
          <a:bodyPr/>
          <a:lstStyle/>
          <a:p>
            <a:r>
              <a:rPr lang="en-IN" dirty="0" smtClean="0"/>
              <a:t>Terms and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 smtClean="0"/>
              <a:t>Low Signal to Noise Ratio </a:t>
            </a:r>
          </a:p>
          <a:p>
            <a:r>
              <a:rPr lang="en-IN" sz="2500" dirty="0" smtClean="0"/>
              <a:t>Overlapping Speech</a:t>
            </a:r>
          </a:p>
          <a:p>
            <a:r>
              <a:rPr lang="en-IN" sz="2500" dirty="0" smtClean="0"/>
              <a:t>Homonyms</a:t>
            </a:r>
          </a:p>
          <a:p>
            <a:pPr lvl="1"/>
            <a:r>
              <a:rPr lang="en-IN" sz="2300" dirty="0" err="1" smtClean="0"/>
              <a:t>Eg</a:t>
            </a:r>
            <a:r>
              <a:rPr lang="en-IN" sz="2300" dirty="0" smtClean="0"/>
              <a:t>:- their, air, heir  &amp; be, bee</a:t>
            </a:r>
          </a:p>
          <a:p>
            <a:r>
              <a:rPr lang="en-IN" sz="2500" dirty="0" smtClean="0"/>
              <a:t>Grammars</a:t>
            </a:r>
          </a:p>
          <a:p>
            <a:r>
              <a:rPr lang="en-IN" sz="2500" dirty="0" smtClean="0"/>
              <a:t>Accuracy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8038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49" y="147742"/>
            <a:ext cx="10353761" cy="1326321"/>
          </a:xfrm>
        </p:spPr>
        <p:txBody>
          <a:bodyPr/>
          <a:lstStyle/>
          <a:p>
            <a:r>
              <a:rPr lang="en-IN" dirty="0" smtClean="0"/>
              <a:t>Process of speech recognition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504" y="1474063"/>
            <a:ext cx="9112004" cy="521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413" y="353321"/>
            <a:ext cx="10419658" cy="60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6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72589" y="206664"/>
            <a:ext cx="9578975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4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41" y="161324"/>
            <a:ext cx="10037268" cy="648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3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316</TotalTime>
  <Words>131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Audio Intelligence</vt:lpstr>
      <vt:lpstr>PowerPoint Presentation</vt:lpstr>
      <vt:lpstr>What is Speech Recognition? </vt:lpstr>
      <vt:lpstr>Work flow</vt:lpstr>
      <vt:lpstr>Terms and Concepts</vt:lpstr>
      <vt:lpstr>Process of speech recognition</vt:lpstr>
      <vt:lpstr>PowerPoint Presentation</vt:lpstr>
      <vt:lpstr>PowerPoint Presentation</vt:lpstr>
      <vt:lpstr>PowerPoint Presentation</vt:lpstr>
      <vt:lpstr>PowerPoint Presentation</vt:lpstr>
      <vt:lpstr>Where can it be used?</vt:lpstr>
      <vt:lpstr>Software's Used</vt:lpstr>
      <vt:lpstr>Frameworks</vt:lpstr>
      <vt:lpstr>references</vt:lpstr>
      <vt:lpstr>Any queries?</vt:lpstr>
      <vt:lpstr>Thank You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IntelligNence</dc:title>
  <dc:creator>Manish</dc:creator>
  <cp:lastModifiedBy>Maheswaran, Manish (Contractor)</cp:lastModifiedBy>
  <cp:revision>21</cp:revision>
  <dcterms:created xsi:type="dcterms:W3CDTF">2019-03-17T17:50:24Z</dcterms:created>
  <dcterms:modified xsi:type="dcterms:W3CDTF">2019-03-20T09:08:16Z</dcterms:modified>
</cp:coreProperties>
</file>