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A307317-41F7-4DF0-AB59-16BDC74DB5E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198A1D4-680B-42F8-BE64-D59DDD01B2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573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7317-41F7-4DF0-AB59-16BDC74DB5E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A1D4-680B-42F8-BE64-D59DDD01B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7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7317-41F7-4DF0-AB59-16BDC74DB5E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A1D4-680B-42F8-BE64-D59DDD01B2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48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7317-41F7-4DF0-AB59-16BDC74DB5E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A1D4-680B-42F8-BE64-D59DDD01B2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26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7317-41F7-4DF0-AB59-16BDC74DB5E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A1D4-680B-42F8-BE64-D59DDD01B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1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7317-41F7-4DF0-AB59-16BDC74DB5E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A1D4-680B-42F8-BE64-D59DDD01B2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325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7317-41F7-4DF0-AB59-16BDC74DB5E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A1D4-680B-42F8-BE64-D59DDD01B21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36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7317-41F7-4DF0-AB59-16BDC74DB5E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A1D4-680B-42F8-BE64-D59DDD01B21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632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7317-41F7-4DF0-AB59-16BDC74DB5E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A1D4-680B-42F8-BE64-D59DDD01B21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23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7317-41F7-4DF0-AB59-16BDC74DB5E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A1D4-680B-42F8-BE64-D59DDD01B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9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7317-41F7-4DF0-AB59-16BDC74DB5E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A1D4-680B-42F8-BE64-D59DDD01B21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83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7317-41F7-4DF0-AB59-16BDC74DB5E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A1D4-680B-42F8-BE64-D59DDD01B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35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7317-41F7-4DF0-AB59-16BDC74DB5E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A1D4-680B-42F8-BE64-D59DDD01B21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6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7317-41F7-4DF0-AB59-16BDC74DB5E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A1D4-680B-42F8-BE64-D59DDD01B21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93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7317-41F7-4DF0-AB59-16BDC74DB5E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A1D4-680B-42F8-BE64-D59DDD01B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9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7317-41F7-4DF0-AB59-16BDC74DB5E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A1D4-680B-42F8-BE64-D59DDD01B21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88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7317-41F7-4DF0-AB59-16BDC74DB5E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8A1D4-680B-42F8-BE64-D59DDD01B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307317-41F7-4DF0-AB59-16BDC74DB5E3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98A1D4-680B-42F8-BE64-D59DDD01B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cash" TargetMode="External"/><Relationship Id="rId2" Type="http://schemas.openxmlformats.org/officeDocument/2006/relationships/hyperlink" Target="https://en.wikipedia.org/wiki/Satoshi_Nakamot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edger" TargetMode="External"/><Relationship Id="rId4" Type="http://schemas.openxmlformats.org/officeDocument/2006/relationships/hyperlink" Target="https://en.wikipedia.org/wiki/Bitco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zyremit.co/" TargetMode="External"/><Relationship Id="rId2" Type="http://schemas.openxmlformats.org/officeDocument/2006/relationships/hyperlink" Target="http://www.somish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siphi.co.in/" TargetMode="External"/><Relationship Id="rId5" Type="http://schemas.openxmlformats.org/officeDocument/2006/relationships/hyperlink" Target="http://www.primechaintech.com/index.php" TargetMode="External"/><Relationship Id="rId4" Type="http://schemas.openxmlformats.org/officeDocument/2006/relationships/hyperlink" Target="https://signzy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ders.com/blockchain/" TargetMode="External"/><Relationship Id="rId2" Type="http://schemas.openxmlformats.org/officeDocument/2006/relationships/hyperlink" Target="https://en.wikipedia.org/wiki/Blockchai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Presented by</a:t>
            </a:r>
          </a:p>
          <a:p>
            <a:pPr marL="0" indent="0" algn="ctr">
              <a:buNone/>
            </a:pPr>
            <a:r>
              <a:rPr lang="en-US" dirty="0" smtClean="0"/>
              <a:t>Aditya Mohan Singh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2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History of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first </a:t>
            </a:r>
            <a:r>
              <a:rPr lang="en-US" dirty="0" err="1"/>
              <a:t>blockchain</a:t>
            </a:r>
            <a:r>
              <a:rPr lang="en-US" dirty="0"/>
              <a:t> was conceptualized by a person (or group of people) known as </a:t>
            </a:r>
            <a:r>
              <a:rPr lang="en-US" dirty="0">
                <a:hlinkClick r:id="rId2" tooltip="Satoshi Nakamoto"/>
              </a:rPr>
              <a:t>Satoshi </a:t>
            </a:r>
            <a:r>
              <a:rPr lang="en-US" dirty="0" err="1">
                <a:hlinkClick r:id="rId2" tooltip="Satoshi Nakamoto"/>
              </a:rPr>
              <a:t>Nakamoto</a:t>
            </a:r>
            <a:r>
              <a:rPr lang="en-US" dirty="0"/>
              <a:t> in 2008. 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Nakamoto</a:t>
            </a:r>
            <a:r>
              <a:rPr lang="en-US" dirty="0" smtClean="0"/>
              <a:t> </a:t>
            </a:r>
            <a:r>
              <a:rPr lang="en-US" dirty="0"/>
              <a:t>improved the design in an important way using a </a:t>
            </a:r>
            <a:r>
              <a:rPr lang="en-US" dirty="0" err="1">
                <a:hlinkClick r:id="rId3" tooltip="Hashcash"/>
              </a:rPr>
              <a:t>Hashcash</a:t>
            </a:r>
            <a:r>
              <a:rPr lang="en-US" dirty="0"/>
              <a:t>-like method to add blocks to the chain without requiring them to be signed by a trusted </a:t>
            </a:r>
            <a:r>
              <a:rPr lang="en-US"/>
              <a:t>party</a:t>
            </a:r>
            <a:r>
              <a:rPr lang="en-US" smtClean="0"/>
              <a:t>.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design was implemented the following year by </a:t>
            </a:r>
            <a:r>
              <a:rPr lang="en-US" dirty="0" err="1"/>
              <a:t>Nakamoto</a:t>
            </a:r>
            <a:r>
              <a:rPr lang="en-US" dirty="0"/>
              <a:t> as a core component of the cryptocurrency </a:t>
            </a:r>
            <a:r>
              <a:rPr lang="en-US" dirty="0">
                <a:hlinkClick r:id="rId4" tooltip="Bitcoin"/>
              </a:rPr>
              <a:t>bitcoin</a:t>
            </a:r>
            <a:r>
              <a:rPr lang="en-US" dirty="0"/>
              <a:t>, where it serves as the public </a:t>
            </a:r>
            <a:r>
              <a:rPr lang="en-US" dirty="0">
                <a:hlinkClick r:id="rId5" tooltip="Ledger"/>
              </a:rPr>
              <a:t>ledger</a:t>
            </a:r>
            <a:r>
              <a:rPr lang="en-US" dirty="0"/>
              <a:t> for all transactions on the network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4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         What is </a:t>
            </a:r>
            <a:r>
              <a:rPr lang="en-US" sz="6000" dirty="0" err="1" smtClean="0"/>
              <a:t>Blockchain</a:t>
            </a:r>
            <a:r>
              <a:rPr lang="en-US" sz="6000" dirty="0" smtClean="0"/>
              <a:t>?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 smtClean="0"/>
              <a:t>            Distributed</a:t>
            </a:r>
            <a:r>
              <a:rPr lang="en-US" sz="3600" dirty="0" smtClean="0"/>
              <a:t>, Decentralized </a:t>
            </a:r>
            <a:r>
              <a:rPr lang="en-US" sz="3600" dirty="0"/>
              <a:t>P</a:t>
            </a:r>
            <a:r>
              <a:rPr lang="en-US" sz="3600" dirty="0" smtClean="0"/>
              <a:t>ublic </a:t>
            </a:r>
            <a:r>
              <a:rPr lang="en-US" sz="3600" dirty="0" smtClean="0"/>
              <a:t>ledger.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(</a:t>
            </a:r>
            <a:r>
              <a:rPr lang="en-US" dirty="0" smtClean="0"/>
              <a:t>Too </a:t>
            </a:r>
            <a:r>
              <a:rPr lang="en-US" dirty="0" smtClean="0"/>
              <a:t>difficult to understand??)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Lets see a diagram</a:t>
            </a:r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772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152" y="1230923"/>
            <a:ext cx="7297351" cy="39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5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Wanna</a:t>
            </a:r>
            <a:r>
              <a:rPr lang="en-US" dirty="0" smtClean="0"/>
              <a:t> see a Demo??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GO to Anders.com/</a:t>
            </a:r>
            <a:r>
              <a:rPr lang="en-US" dirty="0" err="1" smtClean="0"/>
              <a:t>blockchain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6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Why </a:t>
            </a:r>
            <a:r>
              <a:rPr lang="en-US" dirty="0" err="1" smtClean="0"/>
              <a:t>Blockchain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The very ability to transact peer-to-peer on the distributed ledger without a trusted middleman makes </a:t>
            </a:r>
            <a:r>
              <a:rPr lang="en-US" dirty="0" err="1"/>
              <a:t>blockchain</a:t>
            </a:r>
            <a:r>
              <a:rPr lang="en-US" dirty="0"/>
              <a:t> technology revolutionary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Blockchain</a:t>
            </a:r>
            <a:r>
              <a:rPr lang="en-US" dirty="0"/>
              <a:t> can also give people a digital identity, which is portable and can prove who they are, removing the need for, say, a passport or social security number, which can be forged or tampered with as we’ve seen with many cases of identity theft.</a:t>
            </a:r>
          </a:p>
        </p:txBody>
      </p:sp>
    </p:spTree>
    <p:extLst>
      <p:ext uri="{BB962C8B-B14F-4D97-AF65-F5344CB8AC3E}">
        <p14:creationId xmlns:p14="http://schemas.microsoft.com/office/powerpoint/2010/main" val="396083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Application on </a:t>
            </a:r>
            <a:r>
              <a:rPr lang="en-US" dirty="0" err="1" smtClean="0"/>
              <a:t>Blockchain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hlinkClick r:id="rId2"/>
              </a:rPr>
              <a:t>SOMISH- </a:t>
            </a:r>
            <a:r>
              <a:rPr lang="en-US" b="1" u="sng" dirty="0" err="1">
                <a:hlinkClick r:id="rId2"/>
              </a:rPr>
              <a:t>Blockchain</a:t>
            </a:r>
            <a:r>
              <a:rPr lang="en-US" b="1" u="sng" dirty="0">
                <a:hlinkClick r:id="rId2"/>
              </a:rPr>
              <a:t> </a:t>
            </a:r>
            <a:r>
              <a:rPr lang="en-US" b="1" u="sng" dirty="0" smtClean="0">
                <a:hlinkClick r:id="rId2"/>
              </a:rPr>
              <a:t>Solutions</a:t>
            </a:r>
            <a:endParaRPr lang="en-US" b="1" u="sng" dirty="0" smtClean="0"/>
          </a:p>
          <a:p>
            <a:r>
              <a:rPr lang="en-US" b="1" u="sng" dirty="0" err="1" smtClean="0">
                <a:hlinkClick r:id="rId3"/>
              </a:rPr>
              <a:t>EzyRemit</a:t>
            </a:r>
            <a:endParaRPr lang="en-US" b="1" u="sng" dirty="0" smtClean="0"/>
          </a:p>
          <a:p>
            <a:r>
              <a:rPr lang="en-US" b="1" u="sng" dirty="0" err="1" smtClean="0">
                <a:hlinkClick r:id="rId4"/>
              </a:rPr>
              <a:t>Signzy</a:t>
            </a:r>
            <a:endParaRPr lang="en-US" b="1" u="sng" dirty="0" smtClean="0"/>
          </a:p>
          <a:p>
            <a:r>
              <a:rPr lang="en-US" b="1" u="sng" dirty="0" err="1" smtClean="0">
                <a:hlinkClick r:id="rId5"/>
              </a:rPr>
              <a:t>Primechain</a:t>
            </a:r>
            <a:endParaRPr lang="en-US" b="1" u="sng" dirty="0" smtClean="0"/>
          </a:p>
          <a:p>
            <a:r>
              <a:rPr lang="en-US" b="1" u="sng" dirty="0">
                <a:hlinkClick r:id="rId6"/>
              </a:rPr>
              <a:t>PSI PHI </a:t>
            </a:r>
            <a:r>
              <a:rPr lang="en-US" b="1" u="sng" dirty="0" err="1">
                <a:hlinkClick r:id="rId6"/>
              </a:rPr>
              <a:t>Blockchain</a:t>
            </a:r>
            <a:r>
              <a:rPr lang="en-US" b="1" u="sng" dirty="0">
                <a:hlinkClick r:id="rId6"/>
              </a:rPr>
              <a:t>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3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en.wikipedia.org/wiki/Blockchain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https://anders.com/blockchain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Lots of white paper given by Cognizant</a:t>
            </a:r>
          </a:p>
          <a:p>
            <a:r>
              <a:rPr lang="en-US" dirty="0" err="1" smtClean="0"/>
              <a:t>Udemy</a:t>
            </a:r>
            <a:r>
              <a:rPr lang="en-US" dirty="0" smtClean="0"/>
              <a:t> course on </a:t>
            </a:r>
            <a:r>
              <a:rPr lang="en-US" dirty="0" err="1" smtClean="0"/>
              <a:t>Blockchain</a:t>
            </a:r>
            <a:r>
              <a:rPr lang="en-US" dirty="0" smtClean="0"/>
              <a:t> (Free Download Available)</a:t>
            </a:r>
          </a:p>
          <a:p>
            <a:r>
              <a:rPr lang="en-US" dirty="0" err="1" smtClean="0"/>
              <a:t>Youtube</a:t>
            </a:r>
            <a:r>
              <a:rPr lang="en-US" dirty="0" smtClean="0"/>
              <a:t> channel (</a:t>
            </a:r>
            <a:r>
              <a:rPr lang="en-US" dirty="0" err="1" smtClean="0"/>
              <a:t>Dapp</a:t>
            </a:r>
            <a:r>
              <a:rPr lang="en-US" dirty="0" smtClean="0"/>
              <a:t> University)</a:t>
            </a:r>
          </a:p>
          <a:p>
            <a:r>
              <a:rPr lang="en-US" dirty="0" smtClean="0"/>
              <a:t>Coursera course(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 err="1" smtClean="0"/>
              <a:t>specializantion</a:t>
            </a:r>
            <a:r>
              <a:rPr lang="en-US" dirty="0" smtClean="0"/>
              <a:t> by </a:t>
            </a:r>
            <a:r>
              <a:rPr lang="en-US" smtClean="0"/>
              <a:t>Yale university)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96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05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</TotalTime>
  <Words>182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                                Blockchain</vt:lpstr>
      <vt:lpstr>History of Blockchain</vt:lpstr>
      <vt:lpstr>         What is Blockchain?</vt:lpstr>
      <vt:lpstr>PowerPoint Presentation</vt:lpstr>
      <vt:lpstr>Wanna see a Demo??</vt:lpstr>
      <vt:lpstr>Why Blockchain?</vt:lpstr>
      <vt:lpstr>Few Application on Blockchain</vt:lpstr>
      <vt:lpstr>References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Blockchain</dc:title>
  <dc:creator>Singh, Aditya Mohan (Contractor)</dc:creator>
  <cp:lastModifiedBy>Singh, Aditya Mohan (Contractor)</cp:lastModifiedBy>
  <cp:revision>5</cp:revision>
  <dcterms:created xsi:type="dcterms:W3CDTF">2019-03-15T08:07:14Z</dcterms:created>
  <dcterms:modified xsi:type="dcterms:W3CDTF">2019-04-03T07:15:36Z</dcterms:modified>
</cp:coreProperties>
</file>